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5.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8.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9.xml" ContentType="application/vnd.openxmlformats-officedocument.theme+xml"/>
  <Override PartName="/ppt/slideLayouts/slideLayout124.xml" ContentType="application/vnd.openxmlformats-officedocument.presentationml.slideLayout+xml"/>
  <Override PartName="/ppt/theme/theme10.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11.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2.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3.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14.xml" ContentType="application/vnd.openxmlformats-officedocument.theme+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5.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16.xml" ContentType="application/vnd.openxmlformats-officedocument.theme+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17.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theme/theme18.xml" ContentType="application/vnd.openxmlformats-officedocument.theme+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3676" r:id="rId6"/>
    <p:sldMasterId id="2147483678" r:id="rId7"/>
    <p:sldMasterId id="2147483705" r:id="rId8"/>
    <p:sldMasterId id="2147483741" r:id="rId9"/>
    <p:sldMasterId id="2147483747" r:id="rId10"/>
    <p:sldMasterId id="2147483749" r:id="rId11"/>
    <p:sldMasterId id="2147483754" r:id="rId12"/>
    <p:sldMasterId id="2147483780" r:id="rId13"/>
    <p:sldMasterId id="2147483783" r:id="rId14"/>
    <p:sldMasterId id="2147483806" r:id="rId15"/>
    <p:sldMasterId id="2147483811" r:id="rId16"/>
    <p:sldMasterId id="2147483837" r:id="rId17"/>
    <p:sldMasterId id="2147483864" r:id="rId18"/>
    <p:sldMasterId id="2147483888" r:id="rId19"/>
    <p:sldMasterId id="2147483915" r:id="rId20"/>
    <p:sldMasterId id="2147483944" r:id="rId21"/>
    <p:sldMasterId id="2147483994" r:id="rId22"/>
  </p:sldMasterIdLst>
  <p:notesMasterIdLst>
    <p:notesMasterId r:id="rId102"/>
  </p:notesMasterIdLst>
  <p:sldIdLst>
    <p:sldId id="1661" r:id="rId23"/>
    <p:sldId id="2976" r:id="rId24"/>
    <p:sldId id="2986" r:id="rId25"/>
    <p:sldId id="2992" r:id="rId26"/>
    <p:sldId id="259" r:id="rId27"/>
    <p:sldId id="3015" r:id="rId28"/>
    <p:sldId id="1849" r:id="rId29"/>
    <p:sldId id="2984" r:id="rId30"/>
    <p:sldId id="2978" r:id="rId31"/>
    <p:sldId id="2547" r:id="rId32"/>
    <p:sldId id="2847" r:id="rId33"/>
    <p:sldId id="2205" r:id="rId34"/>
    <p:sldId id="2823" r:id="rId35"/>
    <p:sldId id="2966" r:id="rId36"/>
    <p:sldId id="2985" r:id="rId37"/>
    <p:sldId id="2126" r:id="rId38"/>
    <p:sldId id="2480" r:id="rId39"/>
    <p:sldId id="2571" r:id="rId40"/>
    <p:sldId id="2941" r:id="rId41"/>
    <p:sldId id="2697" r:id="rId42"/>
    <p:sldId id="2940" r:id="rId43"/>
    <p:sldId id="2993" r:id="rId44"/>
    <p:sldId id="2725" r:id="rId45"/>
    <p:sldId id="2856" r:id="rId46"/>
    <p:sldId id="274" r:id="rId47"/>
    <p:sldId id="3014" r:id="rId48"/>
    <p:sldId id="256" r:id="rId49"/>
    <p:sldId id="257" r:id="rId50"/>
    <p:sldId id="3013" r:id="rId51"/>
    <p:sldId id="2341" r:id="rId52"/>
    <p:sldId id="2357" r:id="rId53"/>
    <p:sldId id="2363" r:id="rId54"/>
    <p:sldId id="2348" r:id="rId55"/>
    <p:sldId id="369" r:id="rId56"/>
    <p:sldId id="2995" r:id="rId57"/>
    <p:sldId id="379" r:id="rId58"/>
    <p:sldId id="1899" r:id="rId59"/>
    <p:sldId id="3008" r:id="rId60"/>
    <p:sldId id="2987" r:id="rId61"/>
    <p:sldId id="2685" r:id="rId62"/>
    <p:sldId id="2702" r:id="rId63"/>
    <p:sldId id="2757" r:id="rId64"/>
    <p:sldId id="2681" r:id="rId65"/>
    <p:sldId id="2952" r:id="rId66"/>
    <p:sldId id="2970" r:id="rId67"/>
    <p:sldId id="2424" r:id="rId68"/>
    <p:sldId id="3012" r:id="rId69"/>
    <p:sldId id="3010" r:id="rId70"/>
    <p:sldId id="2387" r:id="rId71"/>
    <p:sldId id="2988" r:id="rId72"/>
    <p:sldId id="1821" r:id="rId73"/>
    <p:sldId id="2139" r:id="rId74"/>
    <p:sldId id="2961" r:id="rId75"/>
    <p:sldId id="2722" r:id="rId76"/>
    <p:sldId id="266" r:id="rId77"/>
    <p:sldId id="2463" r:id="rId78"/>
    <p:sldId id="3000" r:id="rId79"/>
    <p:sldId id="2996" r:id="rId80"/>
    <p:sldId id="3001" r:id="rId81"/>
    <p:sldId id="3004" r:id="rId82"/>
    <p:sldId id="3005" r:id="rId83"/>
    <p:sldId id="3006" r:id="rId84"/>
    <p:sldId id="2465" r:id="rId85"/>
    <p:sldId id="2466" r:id="rId86"/>
    <p:sldId id="2467" r:id="rId87"/>
    <p:sldId id="3007" r:id="rId88"/>
    <p:sldId id="2994" r:id="rId89"/>
    <p:sldId id="2989" r:id="rId90"/>
    <p:sldId id="1699" r:id="rId91"/>
    <p:sldId id="2973" r:id="rId92"/>
    <p:sldId id="2990" r:id="rId93"/>
    <p:sldId id="2729" r:id="rId94"/>
    <p:sldId id="2953" r:id="rId95"/>
    <p:sldId id="2991" r:id="rId96"/>
    <p:sldId id="3009" r:id="rId97"/>
    <p:sldId id="2959" r:id="rId98"/>
    <p:sldId id="2335" r:id="rId99"/>
    <p:sldId id="2923" r:id="rId100"/>
    <p:sldId id="2924" r:id="rId10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FA77C8B-8850-4ECD-A113-52889EFD6159}">
          <p14:sldIdLst>
            <p14:sldId id="1661"/>
            <p14:sldId id="2976"/>
            <p14:sldId id="2986"/>
            <p14:sldId id="2992"/>
            <p14:sldId id="259"/>
            <p14:sldId id="3015"/>
            <p14:sldId id="1849"/>
            <p14:sldId id="2984"/>
          </p14:sldIdLst>
        </p14:section>
        <p14:section name="Azure" id="{9C75A68C-9098-4FB5-A6E9-F7D89ADE6ACC}">
          <p14:sldIdLst>
            <p14:sldId id="2978"/>
            <p14:sldId id="2547"/>
            <p14:sldId id="2847"/>
            <p14:sldId id="2205"/>
            <p14:sldId id="2823"/>
            <p14:sldId id="2966"/>
            <p14:sldId id="2985"/>
            <p14:sldId id="2126"/>
            <p14:sldId id="2480"/>
          </p14:sldIdLst>
        </p14:section>
        <p14:section name="AI + ML" id="{F1882ED1-E006-4823-BA14-59862823C625}">
          <p14:sldIdLst>
            <p14:sldId id="2571"/>
            <p14:sldId id="2941"/>
            <p14:sldId id="2697"/>
            <p14:sldId id="2940"/>
          </p14:sldIdLst>
        </p14:section>
        <p14:section name="M365 Intro" id="{EEA0A3D5-DD1E-474D-8E6D-088C2D808789}">
          <p14:sldIdLst>
            <p14:sldId id="2993"/>
            <p14:sldId id="2725"/>
            <p14:sldId id="2856"/>
            <p14:sldId id="274"/>
          </p14:sldIdLst>
        </p14:section>
        <p14:section name="Your Phone" id="{AE4BA66F-7F33-4449-BED2-995129E4D3CB}">
          <p14:sldIdLst>
            <p14:sldId id="3014"/>
            <p14:sldId id="256"/>
            <p14:sldId id="257"/>
            <p14:sldId id="3013"/>
            <p14:sldId id="2341"/>
            <p14:sldId id="2357"/>
            <p14:sldId id="2363"/>
            <p14:sldId id="2348"/>
            <p14:sldId id="369"/>
            <p14:sldId id="2995"/>
            <p14:sldId id="379"/>
            <p14:sldId id="1899"/>
            <p14:sldId id="3008"/>
          </p14:sldIdLst>
        </p14:section>
        <p14:section name="Apps" id="{C315AD4D-F9B5-49AD-8891-570495E43B51}">
          <p14:sldIdLst>
            <p14:sldId id="2987"/>
            <p14:sldId id="2685"/>
            <p14:sldId id="2702"/>
            <p14:sldId id="2757"/>
            <p14:sldId id="2681"/>
            <p14:sldId id="2952"/>
            <p14:sldId id="2970"/>
            <p14:sldId id="2424"/>
            <p14:sldId id="3012"/>
            <p14:sldId id="3010"/>
            <p14:sldId id="2387"/>
            <p14:sldId id="2988"/>
            <p14:sldId id="1821"/>
            <p14:sldId id="2139"/>
            <p14:sldId id="2961"/>
            <p14:sldId id="2722"/>
            <p14:sldId id="266"/>
            <p14:sldId id="2463"/>
            <p14:sldId id="3000"/>
            <p14:sldId id="2996"/>
            <p14:sldId id="3001"/>
            <p14:sldId id="3004"/>
            <p14:sldId id="3005"/>
            <p14:sldId id="3006"/>
            <p14:sldId id="2465"/>
            <p14:sldId id="2466"/>
            <p14:sldId id="2467"/>
            <p14:sldId id="3007"/>
            <p14:sldId id="2994"/>
            <p14:sldId id="2989"/>
            <p14:sldId id="1699"/>
            <p14:sldId id="2973"/>
          </p14:sldIdLst>
        </p14:section>
        <p14:section name="Graph" id="{3960C5B2-91BF-43BB-8E32-41A92D7226CA}">
          <p14:sldIdLst>
            <p14:sldId id="2990"/>
            <p14:sldId id="2729"/>
            <p14:sldId id="2953"/>
            <p14:sldId id="2991"/>
          </p14:sldIdLst>
        </p14:section>
        <p14:section name="Microsoft Store" id="{FF4376C2-033A-4C1E-AA88-FA1115BD2DE7}">
          <p14:sldIdLst>
            <p14:sldId id="3009"/>
            <p14:sldId id="2959"/>
            <p14:sldId id="2335"/>
            <p14:sldId id="2923"/>
            <p14:sldId id="292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76BC"/>
    <a:srgbClr val="F2F2F2"/>
    <a:srgbClr val="235689"/>
    <a:srgbClr val="163555"/>
    <a:srgbClr val="262626"/>
    <a:srgbClr val="BFBFBF"/>
    <a:srgbClr val="FFFFFF"/>
    <a:srgbClr val="5D5D5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8" autoAdjust="0"/>
    <p:restoredTop sz="80401" autoAdjust="0"/>
  </p:normalViewPr>
  <p:slideViewPr>
    <p:cSldViewPr>
      <p:cViewPr varScale="1">
        <p:scale>
          <a:sx n="95" d="100"/>
          <a:sy n="95" d="100"/>
        </p:scale>
        <p:origin x="969" y="54"/>
      </p:cViewPr>
      <p:guideLst/>
    </p:cSldViewPr>
  </p:slideViewPr>
  <p:notesTextViewPr>
    <p:cViewPr>
      <p:scale>
        <a:sx n="3" d="2"/>
        <a:sy n="3" d="2"/>
      </p:scale>
      <p:origin x="0" y="0"/>
    </p:cViewPr>
  </p:notesTextViewPr>
  <p:sorterViewPr>
    <p:cViewPr>
      <p:scale>
        <a:sx n="100" d="100"/>
        <a:sy n="100" d="100"/>
      </p:scale>
      <p:origin x="0" y="-12252"/>
    </p:cViewPr>
  </p:sorterViewPr>
  <p:gridSpacing cx="45000" cy="45000"/>
</p:viewPr>
</file>

<file path=ppt/_rels/presentation.xml.rels><?xml version="1.0" encoding="UTF-8" standalone="yes"?>
<Relationships xmlns="http://schemas.openxmlformats.org/package/2006/relationships"><Relationship Id="rId26" Type="http://schemas.openxmlformats.org/officeDocument/2006/relationships/slide" Target="slides/slide4.xml"/><Relationship Id="rId21" Type="http://schemas.openxmlformats.org/officeDocument/2006/relationships/slideMaster" Target="slideMasters/slideMaster18.xml"/><Relationship Id="rId42" Type="http://schemas.openxmlformats.org/officeDocument/2006/relationships/slide" Target="slides/slide20.xml"/><Relationship Id="rId47" Type="http://schemas.openxmlformats.org/officeDocument/2006/relationships/slide" Target="slides/slide25.xml"/><Relationship Id="rId63" Type="http://schemas.openxmlformats.org/officeDocument/2006/relationships/slide" Target="slides/slide41.xml"/><Relationship Id="rId68" Type="http://schemas.openxmlformats.org/officeDocument/2006/relationships/slide" Target="slides/slide46.xml"/><Relationship Id="rId84" Type="http://schemas.openxmlformats.org/officeDocument/2006/relationships/slide" Target="slides/slide62.xml"/><Relationship Id="rId89" Type="http://schemas.openxmlformats.org/officeDocument/2006/relationships/slide" Target="slides/slide67.xml"/><Relationship Id="rId7" Type="http://schemas.openxmlformats.org/officeDocument/2006/relationships/slideMaster" Target="slideMasters/slideMaster4.xml"/><Relationship Id="rId71" Type="http://schemas.openxmlformats.org/officeDocument/2006/relationships/slide" Target="slides/slide49.xml"/><Relationship Id="rId92" Type="http://schemas.openxmlformats.org/officeDocument/2006/relationships/slide" Target="slides/slide70.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7.xml"/><Relationship Id="rId11" Type="http://schemas.openxmlformats.org/officeDocument/2006/relationships/slideMaster" Target="slideMasters/slideMaster8.xml"/><Relationship Id="rId24" Type="http://schemas.openxmlformats.org/officeDocument/2006/relationships/slide" Target="slides/slide2.xml"/><Relationship Id="rId32" Type="http://schemas.openxmlformats.org/officeDocument/2006/relationships/slide" Target="slides/slide10.xml"/><Relationship Id="rId37" Type="http://schemas.openxmlformats.org/officeDocument/2006/relationships/slide" Target="slides/slide15.xml"/><Relationship Id="rId40" Type="http://schemas.openxmlformats.org/officeDocument/2006/relationships/slide" Target="slides/slide18.xml"/><Relationship Id="rId45" Type="http://schemas.openxmlformats.org/officeDocument/2006/relationships/slide" Target="slides/slide23.xml"/><Relationship Id="rId53" Type="http://schemas.openxmlformats.org/officeDocument/2006/relationships/slide" Target="slides/slide31.xml"/><Relationship Id="rId58" Type="http://schemas.openxmlformats.org/officeDocument/2006/relationships/slide" Target="slides/slide36.xml"/><Relationship Id="rId66" Type="http://schemas.openxmlformats.org/officeDocument/2006/relationships/slide" Target="slides/slide44.xml"/><Relationship Id="rId74" Type="http://schemas.openxmlformats.org/officeDocument/2006/relationships/slide" Target="slides/slide52.xml"/><Relationship Id="rId79" Type="http://schemas.openxmlformats.org/officeDocument/2006/relationships/slide" Target="slides/slide57.xml"/><Relationship Id="rId87" Type="http://schemas.openxmlformats.org/officeDocument/2006/relationships/slide" Target="slides/slide65.xml"/><Relationship Id="rId102"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39.xml"/><Relationship Id="rId82" Type="http://schemas.openxmlformats.org/officeDocument/2006/relationships/slide" Target="slides/slide60.xml"/><Relationship Id="rId90" Type="http://schemas.openxmlformats.org/officeDocument/2006/relationships/slide" Target="slides/slide68.xml"/><Relationship Id="rId95" Type="http://schemas.openxmlformats.org/officeDocument/2006/relationships/slide" Target="slides/slide73.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22" Type="http://schemas.openxmlformats.org/officeDocument/2006/relationships/slideMaster" Target="slideMasters/slideMaster19.xml"/><Relationship Id="rId27" Type="http://schemas.openxmlformats.org/officeDocument/2006/relationships/slide" Target="slides/slide5.xml"/><Relationship Id="rId30" Type="http://schemas.openxmlformats.org/officeDocument/2006/relationships/slide" Target="slides/slide8.xml"/><Relationship Id="rId35" Type="http://schemas.openxmlformats.org/officeDocument/2006/relationships/slide" Target="slides/slide13.xml"/><Relationship Id="rId43" Type="http://schemas.openxmlformats.org/officeDocument/2006/relationships/slide" Target="slides/slide21.xml"/><Relationship Id="rId48" Type="http://schemas.openxmlformats.org/officeDocument/2006/relationships/slide" Target="slides/slide26.xml"/><Relationship Id="rId56" Type="http://schemas.openxmlformats.org/officeDocument/2006/relationships/slide" Target="slides/slide34.xml"/><Relationship Id="rId64" Type="http://schemas.openxmlformats.org/officeDocument/2006/relationships/slide" Target="slides/slide42.xml"/><Relationship Id="rId69" Type="http://schemas.openxmlformats.org/officeDocument/2006/relationships/slide" Target="slides/slide47.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slide" Target="slides/slide50.xml"/><Relationship Id="rId80" Type="http://schemas.openxmlformats.org/officeDocument/2006/relationships/slide" Target="slides/slide58.xml"/><Relationship Id="rId85" Type="http://schemas.openxmlformats.org/officeDocument/2006/relationships/slide" Target="slides/slide63.xml"/><Relationship Id="rId93" Type="http://schemas.openxmlformats.org/officeDocument/2006/relationships/slide" Target="slides/slide71.xml"/><Relationship Id="rId98"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3.xml"/><Relationship Id="rId33" Type="http://schemas.openxmlformats.org/officeDocument/2006/relationships/slide" Target="slides/slide11.xml"/><Relationship Id="rId38" Type="http://schemas.openxmlformats.org/officeDocument/2006/relationships/slide" Target="slides/slide16.xml"/><Relationship Id="rId46" Type="http://schemas.openxmlformats.org/officeDocument/2006/relationships/slide" Target="slides/slide24.xml"/><Relationship Id="rId59" Type="http://schemas.openxmlformats.org/officeDocument/2006/relationships/slide" Target="slides/slide37.xml"/><Relationship Id="rId67" Type="http://schemas.openxmlformats.org/officeDocument/2006/relationships/slide" Target="slides/slide45.xml"/><Relationship Id="rId103" Type="http://schemas.openxmlformats.org/officeDocument/2006/relationships/presProps" Target="presProps.xml"/><Relationship Id="rId20" Type="http://schemas.openxmlformats.org/officeDocument/2006/relationships/slideMaster" Target="slideMasters/slideMaster17.xml"/><Relationship Id="rId41" Type="http://schemas.openxmlformats.org/officeDocument/2006/relationships/slide" Target="slides/slide19.xml"/><Relationship Id="rId54" Type="http://schemas.openxmlformats.org/officeDocument/2006/relationships/slide" Target="slides/slide32.xml"/><Relationship Id="rId62" Type="http://schemas.openxmlformats.org/officeDocument/2006/relationships/slide" Target="slides/slide40.xml"/><Relationship Id="rId70" Type="http://schemas.openxmlformats.org/officeDocument/2006/relationships/slide" Target="slides/slide48.xml"/><Relationship Id="rId75" Type="http://schemas.openxmlformats.org/officeDocument/2006/relationships/slide" Target="slides/slide53.xml"/><Relationship Id="rId83" Type="http://schemas.openxmlformats.org/officeDocument/2006/relationships/slide" Target="slides/slide61.xml"/><Relationship Id="rId88" Type="http://schemas.openxmlformats.org/officeDocument/2006/relationships/slide" Target="slides/slide66.xml"/><Relationship Id="rId91" Type="http://schemas.openxmlformats.org/officeDocument/2006/relationships/slide" Target="slides/slide69.xml"/><Relationship Id="rId96" Type="http://schemas.openxmlformats.org/officeDocument/2006/relationships/slide" Target="slides/slide7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1.xml"/><Relationship Id="rId28" Type="http://schemas.openxmlformats.org/officeDocument/2006/relationships/slide" Target="slides/slide6.xml"/><Relationship Id="rId36" Type="http://schemas.openxmlformats.org/officeDocument/2006/relationships/slide" Target="slides/slide14.xml"/><Relationship Id="rId49" Type="http://schemas.openxmlformats.org/officeDocument/2006/relationships/slide" Target="slides/slide27.xml"/><Relationship Id="rId57" Type="http://schemas.openxmlformats.org/officeDocument/2006/relationships/slide" Target="slides/slide35.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9.xml"/><Relationship Id="rId44" Type="http://schemas.openxmlformats.org/officeDocument/2006/relationships/slide" Target="slides/slide22.xml"/><Relationship Id="rId52" Type="http://schemas.openxmlformats.org/officeDocument/2006/relationships/slide" Target="slides/slide30.xml"/><Relationship Id="rId60" Type="http://schemas.openxmlformats.org/officeDocument/2006/relationships/slide" Target="slides/slide38.xml"/><Relationship Id="rId65" Type="http://schemas.openxmlformats.org/officeDocument/2006/relationships/slide" Target="slides/slide43.xml"/><Relationship Id="rId73" Type="http://schemas.openxmlformats.org/officeDocument/2006/relationships/slide" Target="slides/slide51.xml"/><Relationship Id="rId78" Type="http://schemas.openxmlformats.org/officeDocument/2006/relationships/slide" Target="slides/slide56.xml"/><Relationship Id="rId81" Type="http://schemas.openxmlformats.org/officeDocument/2006/relationships/slide" Target="slides/slide59.xml"/><Relationship Id="rId86" Type="http://schemas.openxmlformats.org/officeDocument/2006/relationships/slide" Target="slides/slide64.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solidFill>
              <a:srgbClr val="235689"/>
            </a:solidFill>
            <a:effectLst/>
          </c:spPr>
          <c:dPt>
            <c:idx val="0"/>
            <c:bubble3D val="0"/>
            <c:spPr>
              <a:solidFill>
                <a:srgbClr val="235689"/>
              </a:solidFill>
              <a:ln w="19050">
                <a:solidFill>
                  <a:schemeClr val="lt1"/>
                </a:solidFill>
              </a:ln>
              <a:effectLst/>
            </c:spPr>
            <c:extLst>
              <c:ext xmlns:c16="http://schemas.microsoft.com/office/drawing/2014/chart" uri="{C3380CC4-5D6E-409C-BE32-E72D297353CC}">
                <c16:uniqueId val="{00000001-FADC-446C-B1CA-B13C807AD23A}"/>
              </c:ext>
            </c:extLst>
          </c:dPt>
          <c:dPt>
            <c:idx val="1"/>
            <c:bubble3D val="0"/>
            <c:spPr>
              <a:solidFill>
                <a:srgbClr val="BFBFBF"/>
              </a:solidFill>
              <a:ln w="19050">
                <a:solidFill>
                  <a:schemeClr val="lt1"/>
                </a:solidFill>
              </a:ln>
              <a:effectLst/>
            </c:spPr>
            <c:extLst>
              <c:ext xmlns:c16="http://schemas.microsoft.com/office/drawing/2014/chart" uri="{C3380CC4-5D6E-409C-BE32-E72D297353CC}">
                <c16:uniqueId val="{00000003-FADC-446C-B1CA-B13C807AD23A}"/>
              </c:ext>
            </c:extLst>
          </c:dPt>
          <c:cat>
            <c:strRef>
              <c:f>Sheet1!$A$2:$A$3</c:f>
              <c:strCache>
                <c:ptCount val="2"/>
                <c:pt idx="0">
                  <c:v>You</c:v>
                </c:pt>
                <c:pt idx="1">
                  <c:v>Customer Acquisition</c:v>
                </c:pt>
              </c:strCache>
            </c:strRef>
          </c:cat>
          <c:val>
            <c:numRef>
              <c:f>Sheet1!$B$2:$B$3</c:f>
              <c:numCache>
                <c:formatCode>General</c:formatCode>
                <c:ptCount val="2"/>
                <c:pt idx="0">
                  <c:v>95</c:v>
                </c:pt>
                <c:pt idx="1">
                  <c:v>5</c:v>
                </c:pt>
              </c:numCache>
            </c:numRef>
          </c:val>
          <c:extLst>
            <c:ext xmlns:c16="http://schemas.microsoft.com/office/drawing/2014/chart" uri="{C3380CC4-5D6E-409C-BE32-E72D297353CC}">
              <c16:uniqueId val="{00000004-FADC-446C-B1CA-B13C807AD23A}"/>
            </c:ext>
          </c:extLst>
        </c:ser>
        <c:dLbls>
          <c:showLegendKey val="0"/>
          <c:showVal val="0"/>
          <c:showCatName val="0"/>
          <c:showSerName val="0"/>
          <c:showPercent val="0"/>
          <c:showBubbleSize val="0"/>
          <c:showLeaderLines val="1"/>
        </c:dLbls>
        <c:firstSliceAng val="0"/>
        <c:holeSize val="8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Column1</c:v>
                </c:pt>
              </c:strCache>
            </c:strRef>
          </c:tx>
          <c:spPr>
            <a:solidFill>
              <a:srgbClr val="3076BC"/>
            </a:solidFill>
          </c:spPr>
          <c:dPt>
            <c:idx val="0"/>
            <c:bubble3D val="0"/>
            <c:spPr>
              <a:solidFill>
                <a:srgbClr val="3076BC"/>
              </a:solidFill>
              <a:ln w="19050">
                <a:solidFill>
                  <a:schemeClr val="lt1"/>
                </a:solidFill>
              </a:ln>
              <a:effectLst/>
            </c:spPr>
            <c:extLst>
              <c:ext xmlns:c16="http://schemas.microsoft.com/office/drawing/2014/chart" uri="{C3380CC4-5D6E-409C-BE32-E72D297353CC}">
                <c16:uniqueId val="{00000001-21FB-4D7A-9C52-3207742C37D4}"/>
              </c:ext>
            </c:extLst>
          </c:dPt>
          <c:dPt>
            <c:idx val="1"/>
            <c:bubble3D val="0"/>
            <c:spPr>
              <a:solidFill>
                <a:srgbClr val="BFBFBF"/>
              </a:solidFill>
              <a:ln w="19050">
                <a:solidFill>
                  <a:schemeClr val="lt1"/>
                </a:solidFill>
              </a:ln>
              <a:effectLst/>
            </c:spPr>
            <c:extLst>
              <c:ext xmlns:c16="http://schemas.microsoft.com/office/drawing/2014/chart" uri="{C3380CC4-5D6E-409C-BE32-E72D297353CC}">
                <c16:uniqueId val="{00000003-21FB-4D7A-9C52-3207742C37D4}"/>
              </c:ext>
            </c:extLst>
          </c:dPt>
          <c:cat>
            <c:strRef>
              <c:f>Sheet1!$A$2:$A$3</c:f>
              <c:strCache>
                <c:ptCount val="2"/>
                <c:pt idx="0">
                  <c:v>You</c:v>
                </c:pt>
                <c:pt idx="1">
                  <c:v>Customer Acquisition</c:v>
                </c:pt>
              </c:strCache>
            </c:strRef>
          </c:cat>
          <c:val>
            <c:numRef>
              <c:f>Sheet1!$B$2:$B$3</c:f>
              <c:numCache>
                <c:formatCode>General</c:formatCode>
                <c:ptCount val="2"/>
                <c:pt idx="0">
                  <c:v>85</c:v>
                </c:pt>
                <c:pt idx="1">
                  <c:v>15</c:v>
                </c:pt>
              </c:numCache>
            </c:numRef>
          </c:val>
          <c:extLst>
            <c:ext xmlns:c16="http://schemas.microsoft.com/office/drawing/2014/chart" uri="{C3380CC4-5D6E-409C-BE32-E72D297353CC}">
              <c16:uniqueId val="{00000004-21FB-4D7A-9C52-3207742C37D4}"/>
            </c:ext>
          </c:extLst>
        </c:ser>
        <c:dLbls>
          <c:showLegendKey val="0"/>
          <c:showVal val="0"/>
          <c:showCatName val="0"/>
          <c:showSerName val="0"/>
          <c:showPercent val="0"/>
          <c:showBubbleSize val="0"/>
          <c:showLeaderLines val="1"/>
        </c:dLbls>
        <c:firstSliceAng val="0"/>
        <c:holeSize val="89"/>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E4E7A-17EF-4D0A-BC61-0DAF36BAA07C}" type="doc">
      <dgm:prSet loTypeId="urn:microsoft.com/office/officeart/2005/8/layout/process4" loCatId="process" qsTypeId="urn:microsoft.com/office/officeart/2005/8/quickstyle/simple1" qsCatId="simple" csTypeId="urn:microsoft.com/office/officeart/2005/8/colors/accent3_2" csCatId="accent3" phldr="1"/>
      <dgm:spPr/>
      <dgm:t>
        <a:bodyPr/>
        <a:lstStyle/>
        <a:p>
          <a:endParaRPr lang="en-US"/>
        </a:p>
      </dgm:t>
    </dgm:pt>
    <dgm:pt modelId="{15D331D6-E99E-4278-AC70-B0140C53929A}">
      <dgm:prSet phldrT="[Text]" custT="1"/>
      <dgm:spPr>
        <a:solidFill>
          <a:schemeClr val="bg1">
            <a:lumMod val="85000"/>
            <a:alpha val="90000"/>
          </a:schemeClr>
        </a:solidFill>
        <a:ln w="6350">
          <a:solidFill>
            <a:srgbClr val="F2F2F2"/>
          </a:solidFill>
        </a:ln>
      </dgm:spPr>
      <dgm:t>
        <a:bodyPr/>
        <a:lstStyle/>
        <a:p>
          <a:r>
            <a:rPr lang="en-US" sz="1400" spc="-50" baseline="0" dirty="0"/>
            <a:t>OS Builds Rings</a:t>
          </a:r>
        </a:p>
      </dgm:t>
    </dgm:pt>
    <dgm:pt modelId="{C93BAA30-2A62-4F3A-A82D-A825040FDC43}" type="parTrans" cxnId="{7008C62D-9F7D-455F-9CB4-BDFA538C37FD}">
      <dgm:prSet/>
      <dgm:spPr/>
      <dgm:t>
        <a:bodyPr/>
        <a:lstStyle/>
        <a:p>
          <a:endParaRPr lang="en-US"/>
        </a:p>
      </dgm:t>
    </dgm:pt>
    <dgm:pt modelId="{D4C98681-4B60-4D0C-9A37-9224079D80A7}" type="sibTrans" cxnId="{7008C62D-9F7D-455F-9CB4-BDFA538C37FD}">
      <dgm:prSet/>
      <dgm:spPr/>
      <dgm:t>
        <a:bodyPr/>
        <a:lstStyle/>
        <a:p>
          <a:endParaRPr lang="en-US"/>
        </a:p>
      </dgm:t>
    </dgm:pt>
    <dgm:pt modelId="{2774157D-8488-429E-90E8-B1A2589CEBE7}">
      <dgm:prSet phldrT="[Text]" custT="1"/>
      <dgm:spPr>
        <a:solidFill>
          <a:schemeClr val="bg1">
            <a:lumMod val="85000"/>
            <a:alpha val="90000"/>
          </a:schemeClr>
        </a:solidFill>
        <a:ln w="6350" cap="flat" cmpd="sng" algn="ctr">
          <a:solidFill>
            <a:srgbClr val="F2F2F2"/>
          </a:solidFill>
          <a:prstDash val="solid"/>
          <a:miter lim="800000"/>
        </a:ln>
        <a:effectLst/>
      </dgm:spPr>
      <dgm:t>
        <a:bodyPr spcFirstLastPara="0" vert="horz" wrap="square" lIns="99568" tIns="17780" rIns="99568" bIns="17780" numCol="1" spcCol="1270" anchor="ctr" anchorCtr="0"/>
        <a:lstStyle/>
        <a:p>
          <a:pPr marL="0" lvl="0" indent="0" algn="ctr" defTabSz="622300">
            <a:lnSpc>
              <a:spcPct val="90000"/>
            </a:lnSpc>
            <a:spcBef>
              <a:spcPct val="0"/>
            </a:spcBef>
            <a:spcAft>
              <a:spcPct val="35000"/>
            </a:spcAft>
            <a:buNone/>
          </a:pPr>
          <a:r>
            <a:rPr lang="en-US" sz="1400" kern="1200" spc="-50" baseline="0" dirty="0">
              <a:solidFill>
                <a:prstClr val="black">
                  <a:hueOff val="0"/>
                  <a:satOff val="0"/>
                  <a:lumOff val="0"/>
                  <a:alphaOff val="0"/>
                </a:prstClr>
              </a:solidFill>
              <a:latin typeface="Segoe UI"/>
              <a:ea typeface="+mn-ea"/>
              <a:cs typeface="+mn-cs"/>
            </a:rPr>
            <a:t>App Flighting Experiments</a:t>
          </a:r>
        </a:p>
      </dgm:t>
    </dgm:pt>
    <dgm:pt modelId="{3641B03D-D221-4D88-86F5-202C13A4EBAF}" type="parTrans" cxnId="{5D89E7F8-EE43-4E28-8CA6-BB29B1EE4394}">
      <dgm:prSet/>
      <dgm:spPr/>
      <dgm:t>
        <a:bodyPr/>
        <a:lstStyle/>
        <a:p>
          <a:endParaRPr lang="en-US"/>
        </a:p>
      </dgm:t>
    </dgm:pt>
    <dgm:pt modelId="{51662E57-052F-4DB1-B301-D75296A60B7E}" type="sibTrans" cxnId="{5D89E7F8-EE43-4E28-8CA6-BB29B1EE4394}">
      <dgm:prSet/>
      <dgm:spPr/>
      <dgm:t>
        <a:bodyPr/>
        <a:lstStyle/>
        <a:p>
          <a:endParaRPr lang="en-US"/>
        </a:p>
      </dgm:t>
    </dgm:pt>
    <dgm:pt modelId="{DCF21315-5E86-4704-B544-507A39F69EF6}">
      <dgm:prSet phldrT="[Text]" custT="1"/>
      <dgm:spPr>
        <a:solidFill>
          <a:schemeClr val="bg1">
            <a:lumMod val="85000"/>
            <a:alpha val="90000"/>
          </a:schemeClr>
        </a:solidFill>
        <a:ln w="6350" cap="flat" cmpd="sng" algn="ctr">
          <a:solidFill>
            <a:srgbClr val="F2F2F2"/>
          </a:solidFill>
          <a:prstDash val="solid"/>
          <a:miter lim="800000"/>
        </a:ln>
        <a:effectLst/>
      </dgm:spPr>
      <dgm:t>
        <a:bodyPr spcFirstLastPara="0" vert="horz" wrap="square" lIns="99568" tIns="17780" rIns="99568" bIns="17780" numCol="1" spcCol="1270" anchor="ctr" anchorCtr="0"/>
        <a:lstStyle/>
        <a:p>
          <a:pPr marL="0" lvl="0" indent="0" algn="ctr" defTabSz="622300">
            <a:lnSpc>
              <a:spcPct val="90000"/>
            </a:lnSpc>
            <a:spcBef>
              <a:spcPct val="0"/>
            </a:spcBef>
            <a:spcAft>
              <a:spcPct val="35000"/>
            </a:spcAft>
            <a:buNone/>
          </a:pPr>
          <a:r>
            <a:rPr lang="en-US" sz="1400" kern="1200" spc="-50" baseline="0" dirty="0">
              <a:solidFill>
                <a:prstClr val="black">
                  <a:hueOff val="0"/>
                  <a:satOff val="0"/>
                  <a:lumOff val="0"/>
                  <a:alphaOff val="0"/>
                </a:prstClr>
              </a:solidFill>
              <a:latin typeface="Segoe UI"/>
              <a:ea typeface="+mn-ea"/>
              <a:cs typeface="+mn-cs"/>
            </a:rPr>
            <a:t>Feedback Hub Triage View</a:t>
          </a:r>
        </a:p>
      </dgm:t>
    </dgm:pt>
    <dgm:pt modelId="{CAC2AA5A-A1EB-4362-93D4-880FFD24E65B}" type="parTrans" cxnId="{4A872104-17C3-4FCF-9EC0-F07232F6423A}">
      <dgm:prSet/>
      <dgm:spPr/>
      <dgm:t>
        <a:bodyPr/>
        <a:lstStyle/>
        <a:p>
          <a:endParaRPr lang="en-US"/>
        </a:p>
      </dgm:t>
    </dgm:pt>
    <dgm:pt modelId="{874C0DAC-7495-42B1-B290-676050B55137}" type="sibTrans" cxnId="{4A872104-17C3-4FCF-9EC0-F07232F6423A}">
      <dgm:prSet/>
      <dgm:spPr/>
      <dgm:t>
        <a:bodyPr/>
        <a:lstStyle/>
        <a:p>
          <a:endParaRPr lang="en-US"/>
        </a:p>
      </dgm:t>
    </dgm:pt>
    <dgm:pt modelId="{C2ABB82B-BB8A-475B-84B0-CE7C36A77D78}">
      <dgm:prSet phldrT="[Text]" custT="1"/>
      <dgm:spPr>
        <a:solidFill>
          <a:schemeClr val="bg1">
            <a:lumMod val="85000"/>
            <a:alpha val="90000"/>
          </a:schemeClr>
        </a:solidFill>
        <a:ln w="6350" cap="flat" cmpd="sng" algn="ctr">
          <a:solidFill>
            <a:srgbClr val="F2F2F2"/>
          </a:solidFill>
          <a:prstDash val="solid"/>
          <a:miter lim="800000"/>
        </a:ln>
        <a:effectLst/>
      </dgm:spPr>
      <dgm:t>
        <a:bodyPr spcFirstLastPara="0" vert="horz" wrap="square" lIns="99568" tIns="17780" rIns="99568" bIns="17780" numCol="1" spcCol="1270" anchor="ctr" anchorCtr="0"/>
        <a:lstStyle/>
        <a:p>
          <a:pPr marL="0" lvl="0" indent="0" algn="ctr" defTabSz="622300">
            <a:lnSpc>
              <a:spcPct val="90000"/>
            </a:lnSpc>
            <a:spcBef>
              <a:spcPct val="0"/>
            </a:spcBef>
            <a:spcAft>
              <a:spcPct val="35000"/>
            </a:spcAft>
            <a:buNone/>
          </a:pPr>
          <a:r>
            <a:rPr lang="en-US" sz="1400" kern="1200" spc="-50" baseline="0" dirty="0">
              <a:solidFill>
                <a:prstClr val="black">
                  <a:hueOff val="0"/>
                  <a:satOff val="0"/>
                  <a:lumOff val="0"/>
                  <a:alphaOff val="0"/>
                </a:prstClr>
              </a:solidFill>
              <a:latin typeface="Segoe UI"/>
              <a:ea typeface="+mn-ea"/>
              <a:cs typeface="+mn-cs"/>
            </a:rPr>
            <a:t>App Integration with FB Hub </a:t>
          </a:r>
          <a:br>
            <a:rPr lang="en-US" sz="1400" kern="1200" spc="-50" baseline="0" dirty="0">
              <a:solidFill>
                <a:prstClr val="black">
                  <a:hueOff val="0"/>
                  <a:satOff val="0"/>
                  <a:lumOff val="0"/>
                  <a:alphaOff val="0"/>
                </a:prstClr>
              </a:solidFill>
              <a:latin typeface="Segoe UI"/>
              <a:ea typeface="+mn-ea"/>
              <a:cs typeface="+mn-cs"/>
            </a:rPr>
          </a:br>
          <a:r>
            <a:rPr lang="en-US" sz="1400" kern="1200" spc="-50" baseline="0" dirty="0">
              <a:solidFill>
                <a:prstClr val="black">
                  <a:hueOff val="0"/>
                  <a:satOff val="0"/>
                  <a:lumOff val="0"/>
                  <a:alphaOff val="0"/>
                </a:prstClr>
              </a:solidFill>
              <a:latin typeface="Segoe UI"/>
              <a:ea typeface="+mn-ea"/>
              <a:cs typeface="+mn-cs"/>
            </a:rPr>
            <a:t>Dev Center View</a:t>
          </a:r>
        </a:p>
      </dgm:t>
    </dgm:pt>
    <dgm:pt modelId="{BA1EC419-D373-4D3E-A1A2-F760D7DCC01F}" type="parTrans" cxnId="{9D3DB1A2-23DF-4FC7-B7DD-D406159FD436}">
      <dgm:prSet/>
      <dgm:spPr/>
      <dgm:t>
        <a:bodyPr/>
        <a:lstStyle/>
        <a:p>
          <a:endParaRPr lang="en-US"/>
        </a:p>
      </dgm:t>
    </dgm:pt>
    <dgm:pt modelId="{488CD2C6-FF3F-4FBA-862E-9360C4CCB0AD}" type="sibTrans" cxnId="{9D3DB1A2-23DF-4FC7-B7DD-D406159FD436}">
      <dgm:prSet/>
      <dgm:spPr/>
      <dgm:t>
        <a:bodyPr/>
        <a:lstStyle/>
        <a:p>
          <a:endParaRPr lang="en-US"/>
        </a:p>
      </dgm:t>
    </dgm:pt>
    <dgm:pt modelId="{42B10E9A-3B08-422B-985D-5E7F78824B92}">
      <dgm:prSet phldrT="[Text]" custT="1"/>
      <dgm:spPr>
        <a:solidFill>
          <a:schemeClr val="bg1">
            <a:lumMod val="85000"/>
            <a:alpha val="90000"/>
          </a:schemeClr>
        </a:solidFill>
        <a:ln w="6350" cap="flat" cmpd="sng" algn="ctr">
          <a:solidFill>
            <a:srgbClr val="F2F2F2"/>
          </a:solidFill>
          <a:prstDash val="solid"/>
          <a:miter lim="800000"/>
        </a:ln>
        <a:effectLst/>
      </dgm:spPr>
      <dgm:t>
        <a:bodyPr spcFirstLastPara="0" vert="horz" wrap="square" lIns="99568" tIns="17780" rIns="99568" bIns="17780" numCol="1" spcCol="1270" anchor="ctr" anchorCtr="0"/>
        <a:lstStyle/>
        <a:p>
          <a:pPr marL="0" lvl="0" indent="0" algn="ctr" defTabSz="622300">
            <a:lnSpc>
              <a:spcPct val="90000"/>
            </a:lnSpc>
            <a:spcBef>
              <a:spcPct val="0"/>
            </a:spcBef>
            <a:spcAft>
              <a:spcPct val="35000"/>
            </a:spcAft>
            <a:buNone/>
          </a:pPr>
          <a:r>
            <a:rPr lang="en-US" sz="1400" kern="1200" spc="-50" baseline="0" dirty="0">
              <a:solidFill>
                <a:prstClr val="black">
                  <a:hueOff val="0"/>
                  <a:satOff val="0"/>
                  <a:lumOff val="0"/>
                  <a:alphaOff val="0"/>
                </a:prstClr>
              </a:solidFill>
              <a:latin typeface="Segoe UI"/>
              <a:ea typeface="+mn-ea"/>
              <a:cs typeface="+mn-cs"/>
            </a:rPr>
            <a:t>Feedback Hub</a:t>
          </a:r>
          <a:br>
            <a:rPr lang="en-US" sz="1400" kern="1200" spc="-50" baseline="0" dirty="0">
              <a:solidFill>
                <a:prstClr val="black">
                  <a:hueOff val="0"/>
                  <a:satOff val="0"/>
                  <a:lumOff val="0"/>
                  <a:alphaOff val="0"/>
                </a:prstClr>
              </a:solidFill>
              <a:latin typeface="Segoe UI"/>
              <a:ea typeface="+mn-ea"/>
              <a:cs typeface="+mn-cs"/>
            </a:rPr>
          </a:br>
          <a:r>
            <a:rPr lang="en-US" sz="1400" kern="1200" spc="-50" baseline="0" dirty="0">
              <a:solidFill>
                <a:prstClr val="black">
                  <a:hueOff val="0"/>
                  <a:satOff val="0"/>
                  <a:lumOff val="0"/>
                  <a:alphaOff val="0"/>
                </a:prstClr>
              </a:solidFill>
              <a:latin typeface="Segoe UI"/>
              <a:ea typeface="+mn-ea"/>
              <a:cs typeface="+mn-cs"/>
            </a:rPr>
            <a:t>Email &amp; SIUF</a:t>
          </a:r>
        </a:p>
      </dgm:t>
    </dgm:pt>
    <dgm:pt modelId="{BBDBA8D2-E492-4304-A84B-5CA7AC927287}" type="parTrans" cxnId="{76C77E53-551E-48E6-B2C8-5AEDD8FA2220}">
      <dgm:prSet/>
      <dgm:spPr/>
      <dgm:t>
        <a:bodyPr/>
        <a:lstStyle/>
        <a:p>
          <a:endParaRPr lang="en-US"/>
        </a:p>
      </dgm:t>
    </dgm:pt>
    <dgm:pt modelId="{8E79DD83-6088-47CB-A8E2-FCE5BE7A9232}" type="sibTrans" cxnId="{76C77E53-551E-48E6-B2C8-5AEDD8FA2220}">
      <dgm:prSet/>
      <dgm:spPr/>
      <dgm:t>
        <a:bodyPr/>
        <a:lstStyle/>
        <a:p>
          <a:endParaRPr lang="en-US"/>
        </a:p>
      </dgm:t>
    </dgm:pt>
    <dgm:pt modelId="{0CAF80B5-CE12-4C24-B71F-D99B6715EDFF}">
      <dgm:prSet phldrT="[Text]" custT="1"/>
      <dgm:spPr>
        <a:solidFill>
          <a:schemeClr val="bg1">
            <a:lumMod val="85000"/>
            <a:alpha val="90000"/>
          </a:schemeClr>
        </a:solidFill>
        <a:ln w="6350" cap="flat" cmpd="sng" algn="ctr">
          <a:solidFill>
            <a:srgbClr val="F2F2F2"/>
          </a:solidFill>
          <a:prstDash val="solid"/>
          <a:miter lim="800000"/>
        </a:ln>
        <a:effectLst/>
      </dgm:spPr>
      <dgm:t>
        <a:bodyPr spcFirstLastPara="0" vert="horz" wrap="square" lIns="99568" tIns="17780" rIns="99568" bIns="17780" numCol="1" spcCol="1270" anchor="ctr" anchorCtr="0"/>
        <a:lstStyle/>
        <a:p>
          <a:pPr marL="0" lvl="0" indent="0" algn="ctr" defTabSz="622300">
            <a:lnSpc>
              <a:spcPct val="90000"/>
            </a:lnSpc>
            <a:spcBef>
              <a:spcPct val="0"/>
            </a:spcBef>
            <a:spcAft>
              <a:spcPct val="35000"/>
            </a:spcAft>
            <a:buNone/>
          </a:pPr>
          <a:r>
            <a:rPr lang="en-US" sz="1400" kern="1200" spc="-50" baseline="0" dirty="0">
              <a:solidFill>
                <a:prstClr val="black">
                  <a:hueOff val="0"/>
                  <a:satOff val="0"/>
                  <a:lumOff val="0"/>
                  <a:alphaOff val="0"/>
                </a:prstClr>
              </a:solidFill>
              <a:latin typeface="Segoe UI"/>
              <a:ea typeface="+mn-ea"/>
              <a:cs typeface="+mn-cs"/>
            </a:rPr>
            <a:t>Feedback Hub</a:t>
          </a:r>
          <a:br>
            <a:rPr lang="en-US" sz="1400" kern="1200" spc="-50" baseline="0" dirty="0">
              <a:solidFill>
                <a:prstClr val="black">
                  <a:hueOff val="0"/>
                  <a:satOff val="0"/>
                  <a:lumOff val="0"/>
                  <a:alphaOff val="0"/>
                </a:prstClr>
              </a:solidFill>
              <a:latin typeface="Segoe UI"/>
              <a:ea typeface="+mn-ea"/>
              <a:cs typeface="+mn-cs"/>
            </a:rPr>
          </a:br>
          <a:r>
            <a:rPr lang="en-US" sz="1400" kern="1200" spc="-50" baseline="0" dirty="0">
              <a:solidFill>
                <a:prstClr val="black">
                  <a:hueOff val="0"/>
                  <a:satOff val="0"/>
                  <a:lumOff val="0"/>
                  <a:alphaOff val="0"/>
                </a:prstClr>
              </a:solidFill>
              <a:latin typeface="Segoe UI"/>
              <a:ea typeface="+mn-ea"/>
              <a:cs typeface="+mn-cs"/>
            </a:rPr>
            <a:t>Email &amp; App Notifications</a:t>
          </a:r>
        </a:p>
      </dgm:t>
    </dgm:pt>
    <dgm:pt modelId="{9F7FF0CA-BFE3-4EDB-80CF-A102AEAC5724}" type="parTrans" cxnId="{BD3D4E70-4745-4D36-8EFF-81AFB6ADD215}">
      <dgm:prSet/>
      <dgm:spPr/>
      <dgm:t>
        <a:bodyPr/>
        <a:lstStyle/>
        <a:p>
          <a:endParaRPr lang="en-US"/>
        </a:p>
      </dgm:t>
    </dgm:pt>
    <dgm:pt modelId="{421C6D64-1672-4EB8-8A04-D29184FC4A4C}" type="sibTrans" cxnId="{BD3D4E70-4745-4D36-8EFF-81AFB6ADD215}">
      <dgm:prSet/>
      <dgm:spPr/>
      <dgm:t>
        <a:bodyPr/>
        <a:lstStyle/>
        <a:p>
          <a:endParaRPr lang="en-US"/>
        </a:p>
      </dgm:t>
    </dgm:pt>
    <dgm:pt modelId="{8E86B75F-2672-4BB9-A850-65E7EE26235D}">
      <dgm:prSet phldrT="[Text]" custT="1"/>
      <dgm:spPr>
        <a:solidFill>
          <a:srgbClr val="235689"/>
        </a:solidFill>
        <a:ln w="6350" cap="flat" cmpd="sng" algn="ctr">
          <a:solidFill>
            <a:schemeClr val="bg1">
              <a:lumMod val="95000"/>
            </a:schemeClr>
          </a:solidFill>
          <a:prstDash val="solid"/>
          <a:miter lim="800000"/>
        </a:ln>
        <a:effectLst/>
      </dgm:spPr>
      <dgm:t>
        <a:bodyPr spcFirstLastPara="0" vert="horz" wrap="square" lIns="142240" tIns="142240" rIns="142240" bIns="142240" numCol="1" spcCol="1270" anchor="ctr" anchorCtr="0"/>
        <a:lstStyle/>
        <a:p>
          <a:r>
            <a:rPr lang="en-US" sz="2000" b="1" kern="1200" spc="-100" baseline="0" dirty="0">
              <a:solidFill>
                <a:prstClr val="white">
                  <a:lumMod val="95000"/>
                </a:prstClr>
              </a:solidFill>
              <a:latin typeface="Segoe UI"/>
              <a:ea typeface="+mn-ea"/>
              <a:cs typeface="+mn-cs"/>
            </a:rPr>
            <a:t>Respond</a:t>
          </a:r>
        </a:p>
      </dgm:t>
    </dgm:pt>
    <dgm:pt modelId="{FB72EEA0-115B-4FCD-8FFF-81FB2F123211}" type="sibTrans" cxnId="{095461EB-FDB4-4E15-ADF0-F7C4D0CF92DC}">
      <dgm:prSet/>
      <dgm:spPr/>
      <dgm:t>
        <a:bodyPr/>
        <a:lstStyle/>
        <a:p>
          <a:endParaRPr lang="en-US"/>
        </a:p>
      </dgm:t>
    </dgm:pt>
    <dgm:pt modelId="{791F9493-E01E-4A09-AFDF-6C2B46F898F4}" type="parTrans" cxnId="{095461EB-FDB4-4E15-ADF0-F7C4D0CF92DC}">
      <dgm:prSet/>
      <dgm:spPr/>
      <dgm:t>
        <a:bodyPr/>
        <a:lstStyle/>
        <a:p>
          <a:endParaRPr lang="en-US"/>
        </a:p>
      </dgm:t>
    </dgm:pt>
    <dgm:pt modelId="{30DF90AC-F028-451D-9235-71214FA3528C}">
      <dgm:prSet phldrT="[Text]" custT="1"/>
      <dgm:spPr>
        <a:solidFill>
          <a:srgbClr val="235689"/>
        </a:solidFill>
        <a:ln w="6350" cap="flat" cmpd="sng" algn="ctr">
          <a:solidFill>
            <a:schemeClr val="bg1">
              <a:lumMod val="95000"/>
            </a:schemeClr>
          </a:solidFill>
          <a:prstDash val="solid"/>
          <a:miter lim="800000"/>
        </a:ln>
        <a:effectLst/>
      </dgm:spPr>
      <dgm:t>
        <a:bodyPr spcFirstLastPara="0" vert="horz" wrap="square" lIns="142240" tIns="142240" rIns="142240" bIns="142240" numCol="1" spcCol="1270" anchor="ctr" anchorCtr="0"/>
        <a:lstStyle/>
        <a:p>
          <a:r>
            <a:rPr lang="en-US" sz="2000" b="1" kern="1200" spc="-100" baseline="0" dirty="0">
              <a:solidFill>
                <a:prstClr val="white">
                  <a:lumMod val="95000"/>
                </a:prstClr>
              </a:solidFill>
              <a:latin typeface="Segoe UI"/>
              <a:ea typeface="+mn-ea"/>
              <a:cs typeface="+mn-cs"/>
            </a:rPr>
            <a:t>Feedback</a:t>
          </a:r>
        </a:p>
      </dgm:t>
    </dgm:pt>
    <dgm:pt modelId="{73250CC2-F3FF-47D7-8FEA-B1C995574287}" type="sibTrans" cxnId="{85413F67-747A-4BE5-8FF0-DC88DBCFF371}">
      <dgm:prSet/>
      <dgm:spPr/>
      <dgm:t>
        <a:bodyPr/>
        <a:lstStyle/>
        <a:p>
          <a:endParaRPr lang="en-US"/>
        </a:p>
      </dgm:t>
    </dgm:pt>
    <dgm:pt modelId="{4F09A3FE-5378-41C7-BBB4-6C3C9EB891C0}" type="parTrans" cxnId="{85413F67-747A-4BE5-8FF0-DC88DBCFF371}">
      <dgm:prSet/>
      <dgm:spPr/>
      <dgm:t>
        <a:bodyPr/>
        <a:lstStyle/>
        <a:p>
          <a:endParaRPr lang="en-US"/>
        </a:p>
      </dgm:t>
    </dgm:pt>
    <dgm:pt modelId="{7EA6C34B-2510-4FC1-A72F-748B9324E939}">
      <dgm:prSet phldrT="[Text]" custT="1"/>
      <dgm:spPr>
        <a:solidFill>
          <a:srgbClr val="235689"/>
        </a:solidFill>
        <a:ln w="6350">
          <a:solidFill>
            <a:schemeClr val="bg1">
              <a:lumMod val="95000"/>
            </a:schemeClr>
          </a:solidFill>
        </a:ln>
      </dgm:spPr>
      <dgm:t>
        <a:bodyPr/>
        <a:lstStyle/>
        <a:p>
          <a:r>
            <a:rPr lang="en-US" sz="2000" b="1" spc="-100" baseline="0" dirty="0">
              <a:solidFill>
                <a:schemeClr val="bg1">
                  <a:lumMod val="95000"/>
                </a:schemeClr>
              </a:solidFill>
            </a:rPr>
            <a:t>Flight</a:t>
          </a:r>
        </a:p>
      </dgm:t>
    </dgm:pt>
    <dgm:pt modelId="{6C658CB8-BB72-475E-871F-6666B4808B8C}" type="sibTrans" cxnId="{0A1F843D-9147-44AA-89C9-2A4543E329D1}">
      <dgm:prSet/>
      <dgm:spPr/>
      <dgm:t>
        <a:bodyPr/>
        <a:lstStyle/>
        <a:p>
          <a:endParaRPr lang="en-US"/>
        </a:p>
      </dgm:t>
    </dgm:pt>
    <dgm:pt modelId="{5B1D445D-9467-4162-BF84-2E086410CC63}" type="parTrans" cxnId="{0A1F843D-9147-44AA-89C9-2A4543E329D1}">
      <dgm:prSet/>
      <dgm:spPr/>
      <dgm:t>
        <a:bodyPr/>
        <a:lstStyle/>
        <a:p>
          <a:endParaRPr lang="en-US"/>
        </a:p>
      </dgm:t>
    </dgm:pt>
    <dgm:pt modelId="{491A82BE-3820-4048-9800-A2C259B7817C}">
      <dgm:prSet phldrT="[Text]" custT="1"/>
      <dgm:spPr>
        <a:solidFill>
          <a:srgbClr val="235689"/>
        </a:solidFill>
        <a:ln w="6350" cap="flat" cmpd="sng" algn="ctr">
          <a:solidFill>
            <a:schemeClr val="bg1">
              <a:lumMod val="95000"/>
            </a:schemeClr>
          </a:solidFill>
          <a:prstDash val="solid"/>
          <a:miter lim="800000"/>
        </a:ln>
        <a:effectLst/>
      </dgm:spPr>
      <dgm:t>
        <a:bodyPr spcFirstLastPara="0" vert="horz" wrap="square" lIns="142240" tIns="142240" rIns="142240" bIns="142240" numCol="1" spcCol="1270" anchor="ctr" anchorCtr="0"/>
        <a:lstStyle/>
        <a:p>
          <a:r>
            <a:rPr lang="en-US" sz="2000" b="1" kern="1200" spc="-100" baseline="0" dirty="0">
              <a:solidFill>
                <a:prstClr val="white">
                  <a:lumMod val="95000"/>
                </a:prstClr>
              </a:solidFill>
              <a:latin typeface="Segoe UI"/>
              <a:ea typeface="+mn-ea"/>
              <a:cs typeface="+mn-cs"/>
            </a:rPr>
            <a:t>Community</a:t>
          </a:r>
        </a:p>
      </dgm:t>
    </dgm:pt>
    <dgm:pt modelId="{D23EF1C7-B05B-40EA-964A-910434821EFE}" type="parTrans" cxnId="{4D6A4C8F-A880-4818-8EF8-3278E9539BA5}">
      <dgm:prSet/>
      <dgm:spPr/>
      <dgm:t>
        <a:bodyPr/>
        <a:lstStyle/>
        <a:p>
          <a:endParaRPr lang="en-US"/>
        </a:p>
      </dgm:t>
    </dgm:pt>
    <dgm:pt modelId="{F9588773-9F04-415A-9F69-0F2DA81CDEDE}" type="sibTrans" cxnId="{4D6A4C8F-A880-4818-8EF8-3278E9539BA5}">
      <dgm:prSet/>
      <dgm:spPr/>
      <dgm:t>
        <a:bodyPr/>
        <a:lstStyle/>
        <a:p>
          <a:endParaRPr lang="en-US"/>
        </a:p>
      </dgm:t>
    </dgm:pt>
    <dgm:pt modelId="{1B2727C8-53C7-46F2-8F83-E1DA0D52E894}">
      <dgm:prSet phldrT="[Text]" custT="1"/>
      <dgm:spPr>
        <a:solidFill>
          <a:schemeClr val="bg1">
            <a:lumMod val="85000"/>
            <a:alpha val="90000"/>
          </a:schemeClr>
        </a:solidFill>
        <a:ln w="6350">
          <a:solidFill>
            <a:srgbClr val="F2F2F2"/>
          </a:solidFill>
        </a:ln>
      </dgm:spPr>
      <dgm:t>
        <a:bodyPr/>
        <a:lstStyle/>
        <a:p>
          <a:r>
            <a:rPr lang="en-US" sz="1600" dirty="0"/>
            <a:t>Twitter Cohorts</a:t>
          </a:r>
        </a:p>
      </dgm:t>
    </dgm:pt>
    <dgm:pt modelId="{0EFC47C0-BE01-402B-8AEE-FCD253306E61}" type="parTrans" cxnId="{362879BD-6BF5-4A30-948A-AD698F16D4EC}">
      <dgm:prSet/>
      <dgm:spPr/>
      <dgm:t>
        <a:bodyPr/>
        <a:lstStyle/>
        <a:p>
          <a:endParaRPr lang="en-US"/>
        </a:p>
      </dgm:t>
    </dgm:pt>
    <dgm:pt modelId="{807D2F46-F5B8-4EE3-A03A-41084842C7EF}" type="sibTrans" cxnId="{362879BD-6BF5-4A30-948A-AD698F16D4EC}">
      <dgm:prSet/>
      <dgm:spPr/>
      <dgm:t>
        <a:bodyPr/>
        <a:lstStyle/>
        <a:p>
          <a:endParaRPr lang="en-US"/>
        </a:p>
      </dgm:t>
    </dgm:pt>
    <dgm:pt modelId="{928DF676-513B-4474-AE5C-87564B3B6E6B}">
      <dgm:prSet phldrT="[Text]" custT="1"/>
      <dgm:spPr>
        <a:solidFill>
          <a:schemeClr val="bg1">
            <a:lumMod val="85000"/>
            <a:alpha val="90000"/>
          </a:schemeClr>
        </a:solidFill>
        <a:ln w="6350" cap="flat" cmpd="sng" algn="ctr">
          <a:solidFill>
            <a:srgbClr val="F2F2F2"/>
          </a:solidFill>
          <a:prstDash val="solid"/>
          <a:miter lim="800000"/>
        </a:ln>
        <a:effectLst/>
      </dgm:spPr>
      <dgm:t>
        <a:bodyPr spcFirstLastPara="0" vert="horz" wrap="square" lIns="99568" tIns="17780" rIns="99568" bIns="17780" numCol="1" spcCol="1270" anchor="ctr" anchorCtr="0"/>
        <a:lstStyle/>
        <a:p>
          <a:r>
            <a:rPr lang="en-US" sz="1400" kern="1200" spc="-50" baseline="0" dirty="0">
              <a:solidFill>
                <a:prstClr val="black">
                  <a:hueOff val="0"/>
                  <a:satOff val="0"/>
                  <a:lumOff val="0"/>
                  <a:alphaOff val="0"/>
                </a:prstClr>
              </a:solidFill>
              <a:latin typeface="Segoe UI"/>
              <a:ea typeface="+mn-ea"/>
              <a:cs typeface="+mn-cs"/>
            </a:rPr>
            <a:t>App</a:t>
          </a:r>
          <a:r>
            <a:rPr lang="en-US" sz="1600" kern="1200" dirty="0"/>
            <a:t> </a:t>
          </a:r>
          <a:r>
            <a:rPr lang="en-US" sz="1400" kern="1200" spc="-50" baseline="0" dirty="0">
              <a:solidFill>
                <a:prstClr val="black">
                  <a:hueOff val="0"/>
                  <a:satOff val="0"/>
                  <a:lumOff val="0"/>
                  <a:alphaOff val="0"/>
                </a:prstClr>
              </a:solidFill>
              <a:latin typeface="Segoe UI"/>
              <a:ea typeface="+mn-ea"/>
              <a:cs typeface="+mn-cs"/>
            </a:rPr>
            <a:t>Dev</a:t>
          </a:r>
          <a:r>
            <a:rPr lang="en-US" sz="1600" kern="1200" dirty="0"/>
            <a:t> </a:t>
          </a:r>
          <a:r>
            <a:rPr lang="en-US" sz="1400" kern="1200" spc="-50" baseline="0" dirty="0">
              <a:solidFill>
                <a:prstClr val="black">
                  <a:hueOff val="0"/>
                  <a:satOff val="0"/>
                  <a:lumOff val="0"/>
                  <a:alphaOff val="0"/>
                </a:prstClr>
              </a:solidFill>
              <a:latin typeface="Segoe UI"/>
              <a:ea typeface="+mn-ea"/>
              <a:cs typeface="+mn-cs"/>
            </a:rPr>
            <a:t>Cohorts</a:t>
          </a:r>
        </a:p>
      </dgm:t>
    </dgm:pt>
    <dgm:pt modelId="{4AF8EA1E-5DC2-4A27-A499-77F78B440B63}" type="parTrans" cxnId="{94B34217-68B5-4EEB-91CD-440E74DBBC28}">
      <dgm:prSet/>
      <dgm:spPr/>
      <dgm:t>
        <a:bodyPr/>
        <a:lstStyle/>
        <a:p>
          <a:endParaRPr lang="en-US"/>
        </a:p>
      </dgm:t>
    </dgm:pt>
    <dgm:pt modelId="{97D6B2B5-1088-4165-B692-A36BC8E95765}" type="sibTrans" cxnId="{94B34217-68B5-4EEB-91CD-440E74DBBC28}">
      <dgm:prSet/>
      <dgm:spPr/>
      <dgm:t>
        <a:bodyPr/>
        <a:lstStyle/>
        <a:p>
          <a:endParaRPr lang="en-US"/>
        </a:p>
      </dgm:t>
    </dgm:pt>
    <dgm:pt modelId="{E53176CD-885E-47E8-BDCD-4D24E5B7303D}" type="pres">
      <dgm:prSet presAssocID="{9CEE4E7A-17EF-4D0A-BC61-0DAF36BAA07C}" presName="Name0" presStyleCnt="0">
        <dgm:presLayoutVars>
          <dgm:dir/>
          <dgm:animLvl val="lvl"/>
          <dgm:resizeHandles val="exact"/>
        </dgm:presLayoutVars>
      </dgm:prSet>
      <dgm:spPr/>
    </dgm:pt>
    <dgm:pt modelId="{4F61C1CC-27B9-4D6E-A510-BAB0D43ACD42}" type="pres">
      <dgm:prSet presAssocID="{491A82BE-3820-4048-9800-A2C259B7817C}" presName="boxAndChildren" presStyleCnt="0"/>
      <dgm:spPr/>
    </dgm:pt>
    <dgm:pt modelId="{3D594881-13D3-499C-8BFE-CEE5E8DFB252}" type="pres">
      <dgm:prSet presAssocID="{491A82BE-3820-4048-9800-A2C259B7817C}" presName="parentTextBox" presStyleLbl="node1" presStyleIdx="0" presStyleCnt="4"/>
      <dgm:spPr>
        <a:xfrm>
          <a:off x="0" y="3801704"/>
          <a:ext cx="5606143" cy="449128"/>
        </a:xfrm>
        <a:prstGeom prst="rect">
          <a:avLst/>
        </a:prstGeom>
      </dgm:spPr>
    </dgm:pt>
    <dgm:pt modelId="{FE5CBF14-F96E-453C-8DA4-EDAD86BF881D}" type="pres">
      <dgm:prSet presAssocID="{491A82BE-3820-4048-9800-A2C259B7817C}" presName="entireBox" presStyleLbl="node1" presStyleIdx="0" presStyleCnt="4"/>
      <dgm:spPr/>
    </dgm:pt>
    <dgm:pt modelId="{DD183495-575C-486E-BB1B-512C03173762}" type="pres">
      <dgm:prSet presAssocID="{491A82BE-3820-4048-9800-A2C259B7817C}" presName="descendantBox" presStyleCnt="0"/>
      <dgm:spPr/>
    </dgm:pt>
    <dgm:pt modelId="{AA993453-46FC-453A-AB50-8BCCB453BA3C}" type="pres">
      <dgm:prSet presAssocID="{1B2727C8-53C7-46F2-8F83-E1DA0D52E894}" presName="childTextBox" presStyleLbl="fgAccFollowNode1" presStyleIdx="0" presStyleCnt="8">
        <dgm:presLayoutVars>
          <dgm:bulletEnabled val="1"/>
        </dgm:presLayoutVars>
      </dgm:prSet>
      <dgm:spPr/>
    </dgm:pt>
    <dgm:pt modelId="{02943CA0-3931-47A0-8875-7834EC66974A}" type="pres">
      <dgm:prSet presAssocID="{928DF676-513B-4474-AE5C-87564B3B6E6B}" presName="childTextBox" presStyleLbl="fgAccFollowNode1" presStyleIdx="1" presStyleCnt="8">
        <dgm:presLayoutVars>
          <dgm:bulletEnabled val="1"/>
        </dgm:presLayoutVars>
      </dgm:prSet>
      <dgm:spPr>
        <a:xfrm>
          <a:off x="2803071" y="4234198"/>
          <a:ext cx="2803071" cy="382591"/>
        </a:xfrm>
        <a:prstGeom prst="rect">
          <a:avLst/>
        </a:prstGeom>
      </dgm:spPr>
    </dgm:pt>
    <dgm:pt modelId="{64755471-E254-4FD1-9F84-3B358A178986}" type="pres">
      <dgm:prSet presAssocID="{FB72EEA0-115B-4FCD-8FFF-81FB2F123211}" presName="sp" presStyleCnt="0"/>
      <dgm:spPr/>
    </dgm:pt>
    <dgm:pt modelId="{184F1D1F-BFA9-4B1C-B4F6-D18AEA89165D}" type="pres">
      <dgm:prSet presAssocID="{8E86B75F-2672-4BB9-A850-65E7EE26235D}" presName="arrowAndChildren" presStyleCnt="0"/>
      <dgm:spPr/>
    </dgm:pt>
    <dgm:pt modelId="{C0E7CF4A-83B8-4050-BC3A-B292BFB7C243}" type="pres">
      <dgm:prSet presAssocID="{8E86B75F-2672-4BB9-A850-65E7EE26235D}" presName="parentTextArrow" presStyleLbl="node1" presStyleIdx="0" presStyleCnt="4"/>
      <dgm:spPr>
        <a:xfrm>
          <a:off x="0" y="2534994"/>
          <a:ext cx="5606143" cy="448994"/>
        </a:xfrm>
        <a:prstGeom prst="rect">
          <a:avLst/>
        </a:prstGeom>
      </dgm:spPr>
    </dgm:pt>
    <dgm:pt modelId="{A17B5570-0CA7-43D2-B2B1-CC1BDD976926}" type="pres">
      <dgm:prSet presAssocID="{8E86B75F-2672-4BB9-A850-65E7EE26235D}" presName="arrow" presStyleLbl="node1" presStyleIdx="1" presStyleCnt="4"/>
      <dgm:spPr/>
    </dgm:pt>
    <dgm:pt modelId="{2309A145-2D40-40FD-89E9-36BF331568F7}" type="pres">
      <dgm:prSet presAssocID="{8E86B75F-2672-4BB9-A850-65E7EE26235D}" presName="descendantArrow" presStyleCnt="0"/>
      <dgm:spPr/>
    </dgm:pt>
    <dgm:pt modelId="{9E19139D-35D4-4354-AF98-3B50AC632287}" type="pres">
      <dgm:prSet presAssocID="{42B10E9A-3B08-422B-985D-5E7F78824B92}" presName="childTextArrow" presStyleLbl="fgAccFollowNode1" presStyleIdx="2" presStyleCnt="8">
        <dgm:presLayoutVars>
          <dgm:bulletEnabled val="1"/>
        </dgm:presLayoutVars>
      </dgm:prSet>
      <dgm:spPr>
        <a:xfrm>
          <a:off x="0" y="2983988"/>
          <a:ext cx="2803071" cy="382476"/>
        </a:xfrm>
        <a:prstGeom prst="rect">
          <a:avLst/>
        </a:prstGeom>
      </dgm:spPr>
    </dgm:pt>
    <dgm:pt modelId="{142B2E74-C37A-46F5-9986-87BC2FB08692}" type="pres">
      <dgm:prSet presAssocID="{0CAF80B5-CE12-4C24-B71F-D99B6715EDFF}" presName="childTextArrow" presStyleLbl="fgAccFollowNode1" presStyleIdx="3" presStyleCnt="8">
        <dgm:presLayoutVars>
          <dgm:bulletEnabled val="1"/>
        </dgm:presLayoutVars>
      </dgm:prSet>
      <dgm:spPr>
        <a:xfrm>
          <a:off x="2803071" y="2983988"/>
          <a:ext cx="2803071" cy="382476"/>
        </a:xfrm>
        <a:prstGeom prst="rect">
          <a:avLst/>
        </a:prstGeom>
      </dgm:spPr>
    </dgm:pt>
    <dgm:pt modelId="{3621CDD4-D075-4767-9D0D-4A356D43A477}" type="pres">
      <dgm:prSet presAssocID="{73250CC2-F3FF-47D7-8FEA-B1C995574287}" presName="sp" presStyleCnt="0"/>
      <dgm:spPr/>
    </dgm:pt>
    <dgm:pt modelId="{CC28027B-DE56-4845-87B0-18E08E534A4E}" type="pres">
      <dgm:prSet presAssocID="{30DF90AC-F028-451D-9235-71214FA3528C}" presName="arrowAndChildren" presStyleCnt="0"/>
      <dgm:spPr/>
    </dgm:pt>
    <dgm:pt modelId="{CB5C2F10-E756-4428-BDC9-76B46F7CEC02}" type="pres">
      <dgm:prSet presAssocID="{30DF90AC-F028-451D-9235-71214FA3528C}" presName="parentTextArrow" presStyleLbl="node1" presStyleIdx="1" presStyleCnt="4"/>
      <dgm:spPr>
        <a:xfrm>
          <a:off x="0" y="1268285"/>
          <a:ext cx="5606143" cy="448994"/>
        </a:xfrm>
        <a:prstGeom prst="rect">
          <a:avLst/>
        </a:prstGeom>
      </dgm:spPr>
    </dgm:pt>
    <dgm:pt modelId="{091E93AA-643B-4A11-946B-144FAE405FEF}" type="pres">
      <dgm:prSet presAssocID="{30DF90AC-F028-451D-9235-71214FA3528C}" presName="arrow" presStyleLbl="node1" presStyleIdx="2" presStyleCnt="4"/>
      <dgm:spPr/>
    </dgm:pt>
    <dgm:pt modelId="{A4A001E6-DF21-4D0B-AB54-4B85792028A0}" type="pres">
      <dgm:prSet presAssocID="{30DF90AC-F028-451D-9235-71214FA3528C}" presName="descendantArrow" presStyleCnt="0"/>
      <dgm:spPr/>
    </dgm:pt>
    <dgm:pt modelId="{2B2BC0C0-956F-4FE1-AD83-9A2AFD551097}" type="pres">
      <dgm:prSet presAssocID="{DCF21315-5E86-4704-B544-507A39F69EF6}" presName="childTextArrow" presStyleLbl="fgAccFollowNode1" presStyleIdx="4" presStyleCnt="8">
        <dgm:presLayoutVars>
          <dgm:bulletEnabled val="1"/>
        </dgm:presLayoutVars>
      </dgm:prSet>
      <dgm:spPr>
        <a:xfrm>
          <a:off x="0" y="1717279"/>
          <a:ext cx="2803071" cy="382476"/>
        </a:xfrm>
        <a:prstGeom prst="rect">
          <a:avLst/>
        </a:prstGeom>
      </dgm:spPr>
    </dgm:pt>
    <dgm:pt modelId="{61F2E589-2962-4E6C-AD8D-63705390DCB5}" type="pres">
      <dgm:prSet presAssocID="{C2ABB82B-BB8A-475B-84B0-CE7C36A77D78}" presName="childTextArrow" presStyleLbl="fgAccFollowNode1" presStyleIdx="5" presStyleCnt="8">
        <dgm:presLayoutVars>
          <dgm:bulletEnabled val="1"/>
        </dgm:presLayoutVars>
      </dgm:prSet>
      <dgm:spPr>
        <a:xfrm>
          <a:off x="2803071" y="1717279"/>
          <a:ext cx="2803071" cy="382476"/>
        </a:xfrm>
        <a:prstGeom prst="rect">
          <a:avLst/>
        </a:prstGeom>
      </dgm:spPr>
    </dgm:pt>
    <dgm:pt modelId="{65B63E40-75F5-43CC-AB37-331D872CBDE5}" type="pres">
      <dgm:prSet presAssocID="{6C658CB8-BB72-475E-871F-6666B4808B8C}" presName="sp" presStyleCnt="0"/>
      <dgm:spPr/>
    </dgm:pt>
    <dgm:pt modelId="{4E0AD8B1-D005-4423-822B-24E856E73686}" type="pres">
      <dgm:prSet presAssocID="{7EA6C34B-2510-4FC1-A72F-748B9324E939}" presName="arrowAndChildren" presStyleCnt="0"/>
      <dgm:spPr/>
    </dgm:pt>
    <dgm:pt modelId="{EC950288-3D47-4416-853B-F7FEED8B0943}" type="pres">
      <dgm:prSet presAssocID="{7EA6C34B-2510-4FC1-A72F-748B9324E939}" presName="parentTextArrow" presStyleLbl="node1" presStyleIdx="2" presStyleCnt="4"/>
      <dgm:spPr/>
    </dgm:pt>
    <dgm:pt modelId="{65B957EA-E3E7-4AE1-8DBF-AC11860EF203}" type="pres">
      <dgm:prSet presAssocID="{7EA6C34B-2510-4FC1-A72F-748B9324E939}" presName="arrow" presStyleLbl="node1" presStyleIdx="3" presStyleCnt="4" custAng="0" custLinFactNeighborX="437" custLinFactNeighborY="-9925"/>
      <dgm:spPr/>
    </dgm:pt>
    <dgm:pt modelId="{7F267707-7108-478A-A79B-05B85B151FC6}" type="pres">
      <dgm:prSet presAssocID="{7EA6C34B-2510-4FC1-A72F-748B9324E939}" presName="descendantArrow" presStyleCnt="0"/>
      <dgm:spPr/>
    </dgm:pt>
    <dgm:pt modelId="{8228E928-D364-4005-8869-33725DF0C0C3}" type="pres">
      <dgm:prSet presAssocID="{15D331D6-E99E-4278-AC70-B0140C53929A}" presName="childTextArrow" presStyleLbl="fgAccFollowNode1" presStyleIdx="6" presStyleCnt="8">
        <dgm:presLayoutVars>
          <dgm:bulletEnabled val="1"/>
        </dgm:presLayoutVars>
      </dgm:prSet>
      <dgm:spPr/>
    </dgm:pt>
    <dgm:pt modelId="{818D45B2-53ED-4AE3-8A7C-CCC6A3613D5D}" type="pres">
      <dgm:prSet presAssocID="{2774157D-8488-429E-90E8-B1A2589CEBE7}" presName="childTextArrow" presStyleLbl="fgAccFollowNode1" presStyleIdx="7" presStyleCnt="8">
        <dgm:presLayoutVars>
          <dgm:bulletEnabled val="1"/>
        </dgm:presLayoutVars>
      </dgm:prSet>
      <dgm:spPr>
        <a:xfrm>
          <a:off x="2803071" y="450569"/>
          <a:ext cx="2803071" cy="382476"/>
        </a:xfrm>
        <a:prstGeom prst="rect">
          <a:avLst/>
        </a:prstGeom>
      </dgm:spPr>
    </dgm:pt>
  </dgm:ptLst>
  <dgm:cxnLst>
    <dgm:cxn modelId="{4A872104-17C3-4FCF-9EC0-F07232F6423A}" srcId="{30DF90AC-F028-451D-9235-71214FA3528C}" destId="{DCF21315-5E86-4704-B544-507A39F69EF6}" srcOrd="0" destOrd="0" parTransId="{CAC2AA5A-A1EB-4362-93D4-880FFD24E65B}" sibTransId="{874C0DAC-7495-42B1-B290-676050B55137}"/>
    <dgm:cxn modelId="{94B34217-68B5-4EEB-91CD-440E74DBBC28}" srcId="{491A82BE-3820-4048-9800-A2C259B7817C}" destId="{928DF676-513B-4474-AE5C-87564B3B6E6B}" srcOrd="1" destOrd="0" parTransId="{4AF8EA1E-5DC2-4A27-A499-77F78B440B63}" sibTransId="{97D6B2B5-1088-4165-B692-A36BC8E95765}"/>
    <dgm:cxn modelId="{2C5E7818-3C84-4656-85D6-91757DDF19FE}" type="presOf" srcId="{7EA6C34B-2510-4FC1-A72F-748B9324E939}" destId="{65B957EA-E3E7-4AE1-8DBF-AC11860EF203}" srcOrd="1" destOrd="0" presId="urn:microsoft.com/office/officeart/2005/8/layout/process4"/>
    <dgm:cxn modelId="{8E886428-CE97-4016-B84F-ED27099A6B03}" type="presOf" srcId="{2774157D-8488-429E-90E8-B1A2589CEBE7}" destId="{818D45B2-53ED-4AE3-8A7C-CCC6A3613D5D}" srcOrd="0" destOrd="0" presId="urn:microsoft.com/office/officeart/2005/8/layout/process4"/>
    <dgm:cxn modelId="{6FD68028-3618-4C74-9E18-090D58347A8E}" type="presOf" srcId="{15D331D6-E99E-4278-AC70-B0140C53929A}" destId="{8228E928-D364-4005-8869-33725DF0C0C3}" srcOrd="0" destOrd="0" presId="urn:microsoft.com/office/officeart/2005/8/layout/process4"/>
    <dgm:cxn modelId="{7008C62D-9F7D-455F-9CB4-BDFA538C37FD}" srcId="{7EA6C34B-2510-4FC1-A72F-748B9324E939}" destId="{15D331D6-E99E-4278-AC70-B0140C53929A}" srcOrd="0" destOrd="0" parTransId="{C93BAA30-2A62-4F3A-A82D-A825040FDC43}" sibTransId="{D4C98681-4B60-4D0C-9A37-9224079D80A7}"/>
    <dgm:cxn modelId="{D8466833-8CEA-4203-A137-E5175723DE02}" type="presOf" srcId="{8E86B75F-2672-4BB9-A850-65E7EE26235D}" destId="{A17B5570-0CA7-43D2-B2B1-CC1BDD976926}" srcOrd="1" destOrd="0" presId="urn:microsoft.com/office/officeart/2005/8/layout/process4"/>
    <dgm:cxn modelId="{0A1F843D-9147-44AA-89C9-2A4543E329D1}" srcId="{9CEE4E7A-17EF-4D0A-BC61-0DAF36BAA07C}" destId="{7EA6C34B-2510-4FC1-A72F-748B9324E939}" srcOrd="0" destOrd="0" parTransId="{5B1D445D-9467-4162-BF84-2E086410CC63}" sibTransId="{6C658CB8-BB72-475E-871F-6666B4808B8C}"/>
    <dgm:cxn modelId="{837A0862-3C29-4878-A1F8-7AFC6F5A3365}" type="presOf" srcId="{928DF676-513B-4474-AE5C-87564B3B6E6B}" destId="{02943CA0-3931-47A0-8875-7834EC66974A}" srcOrd="0" destOrd="0" presId="urn:microsoft.com/office/officeart/2005/8/layout/process4"/>
    <dgm:cxn modelId="{C8E03044-1101-46ED-8DBE-B9920D72047F}" type="presOf" srcId="{0CAF80B5-CE12-4C24-B71F-D99B6715EDFF}" destId="{142B2E74-C37A-46F5-9986-87BC2FB08692}" srcOrd="0" destOrd="0" presId="urn:microsoft.com/office/officeart/2005/8/layout/process4"/>
    <dgm:cxn modelId="{85413F67-747A-4BE5-8FF0-DC88DBCFF371}" srcId="{9CEE4E7A-17EF-4D0A-BC61-0DAF36BAA07C}" destId="{30DF90AC-F028-451D-9235-71214FA3528C}" srcOrd="1" destOrd="0" parTransId="{4F09A3FE-5378-41C7-BBB4-6C3C9EB891C0}" sibTransId="{73250CC2-F3FF-47D7-8FEA-B1C995574287}"/>
    <dgm:cxn modelId="{BD3D4E70-4745-4D36-8EFF-81AFB6ADD215}" srcId="{8E86B75F-2672-4BB9-A850-65E7EE26235D}" destId="{0CAF80B5-CE12-4C24-B71F-D99B6715EDFF}" srcOrd="1" destOrd="0" parTransId="{9F7FF0CA-BFE3-4EDB-80CF-A102AEAC5724}" sibTransId="{421C6D64-1672-4EB8-8A04-D29184FC4A4C}"/>
    <dgm:cxn modelId="{76C77E53-551E-48E6-B2C8-5AEDD8FA2220}" srcId="{8E86B75F-2672-4BB9-A850-65E7EE26235D}" destId="{42B10E9A-3B08-422B-985D-5E7F78824B92}" srcOrd="0" destOrd="0" parTransId="{BBDBA8D2-E492-4304-A84B-5CA7AC927287}" sibTransId="{8E79DD83-6088-47CB-A8E2-FCE5BE7A9232}"/>
    <dgm:cxn modelId="{A2F59F55-4347-4237-B149-D4AF721CB59C}" type="presOf" srcId="{1B2727C8-53C7-46F2-8F83-E1DA0D52E894}" destId="{AA993453-46FC-453A-AB50-8BCCB453BA3C}" srcOrd="0" destOrd="0" presId="urn:microsoft.com/office/officeart/2005/8/layout/process4"/>
    <dgm:cxn modelId="{776D167A-1004-4950-B8B1-1F8532313914}" type="presOf" srcId="{30DF90AC-F028-451D-9235-71214FA3528C}" destId="{091E93AA-643B-4A11-946B-144FAE405FEF}" srcOrd="1" destOrd="0" presId="urn:microsoft.com/office/officeart/2005/8/layout/process4"/>
    <dgm:cxn modelId="{7F63FA83-15C3-4E51-A1F4-C263A70AE576}" type="presOf" srcId="{C2ABB82B-BB8A-475B-84B0-CE7C36A77D78}" destId="{61F2E589-2962-4E6C-AD8D-63705390DCB5}" srcOrd="0" destOrd="0" presId="urn:microsoft.com/office/officeart/2005/8/layout/process4"/>
    <dgm:cxn modelId="{81634D89-695B-4AE1-B604-C92661DB215F}" type="presOf" srcId="{DCF21315-5E86-4704-B544-507A39F69EF6}" destId="{2B2BC0C0-956F-4FE1-AD83-9A2AFD551097}" srcOrd="0" destOrd="0" presId="urn:microsoft.com/office/officeart/2005/8/layout/process4"/>
    <dgm:cxn modelId="{4D6A4C8F-A880-4818-8EF8-3278E9539BA5}" srcId="{9CEE4E7A-17EF-4D0A-BC61-0DAF36BAA07C}" destId="{491A82BE-3820-4048-9800-A2C259B7817C}" srcOrd="3" destOrd="0" parTransId="{D23EF1C7-B05B-40EA-964A-910434821EFE}" sibTransId="{F9588773-9F04-415A-9F69-0F2DA81CDEDE}"/>
    <dgm:cxn modelId="{BECBD991-3195-4AD1-A330-5F9FEAF44CD2}" type="presOf" srcId="{491A82BE-3820-4048-9800-A2C259B7817C}" destId="{FE5CBF14-F96E-453C-8DA4-EDAD86BF881D}" srcOrd="1" destOrd="0" presId="urn:microsoft.com/office/officeart/2005/8/layout/process4"/>
    <dgm:cxn modelId="{9D3DB1A2-23DF-4FC7-B7DD-D406159FD436}" srcId="{30DF90AC-F028-451D-9235-71214FA3528C}" destId="{C2ABB82B-BB8A-475B-84B0-CE7C36A77D78}" srcOrd="1" destOrd="0" parTransId="{BA1EC419-D373-4D3E-A1A2-F760D7DCC01F}" sibTransId="{488CD2C6-FF3F-4FBA-862E-9360C4CCB0AD}"/>
    <dgm:cxn modelId="{D4EA4AA8-9CA3-4E5A-9113-BF52B2A1AD15}" type="presOf" srcId="{7EA6C34B-2510-4FC1-A72F-748B9324E939}" destId="{EC950288-3D47-4416-853B-F7FEED8B0943}" srcOrd="0" destOrd="0" presId="urn:microsoft.com/office/officeart/2005/8/layout/process4"/>
    <dgm:cxn modelId="{362879BD-6BF5-4A30-948A-AD698F16D4EC}" srcId="{491A82BE-3820-4048-9800-A2C259B7817C}" destId="{1B2727C8-53C7-46F2-8F83-E1DA0D52E894}" srcOrd="0" destOrd="0" parTransId="{0EFC47C0-BE01-402B-8AEE-FCD253306E61}" sibTransId="{807D2F46-F5B8-4EE3-A03A-41084842C7EF}"/>
    <dgm:cxn modelId="{53AFD2C7-EE72-455E-B9F6-5F1F2EC3EC5E}" type="presOf" srcId="{491A82BE-3820-4048-9800-A2C259B7817C}" destId="{3D594881-13D3-499C-8BFE-CEE5E8DFB252}" srcOrd="0" destOrd="0" presId="urn:microsoft.com/office/officeart/2005/8/layout/process4"/>
    <dgm:cxn modelId="{9DBDE6CF-F7BC-405A-BE48-D01F9D58D019}" type="presOf" srcId="{8E86B75F-2672-4BB9-A850-65E7EE26235D}" destId="{C0E7CF4A-83B8-4050-BC3A-B292BFB7C243}" srcOrd="0" destOrd="0" presId="urn:microsoft.com/office/officeart/2005/8/layout/process4"/>
    <dgm:cxn modelId="{1D2956D5-22EF-4EEE-8668-7723BABCBB84}" type="presOf" srcId="{9CEE4E7A-17EF-4D0A-BC61-0DAF36BAA07C}" destId="{E53176CD-885E-47E8-BDCD-4D24E5B7303D}" srcOrd="0" destOrd="0" presId="urn:microsoft.com/office/officeart/2005/8/layout/process4"/>
    <dgm:cxn modelId="{095461EB-FDB4-4E15-ADF0-F7C4D0CF92DC}" srcId="{9CEE4E7A-17EF-4D0A-BC61-0DAF36BAA07C}" destId="{8E86B75F-2672-4BB9-A850-65E7EE26235D}" srcOrd="2" destOrd="0" parTransId="{791F9493-E01E-4A09-AFDF-6C2B46F898F4}" sibTransId="{FB72EEA0-115B-4FCD-8FFF-81FB2F123211}"/>
    <dgm:cxn modelId="{BF2812ED-6000-4552-8E52-6D6587AEDF00}" type="presOf" srcId="{42B10E9A-3B08-422B-985D-5E7F78824B92}" destId="{9E19139D-35D4-4354-AF98-3B50AC632287}" srcOrd="0" destOrd="0" presId="urn:microsoft.com/office/officeart/2005/8/layout/process4"/>
    <dgm:cxn modelId="{48B82AEF-1F4E-4C75-8447-444F82B81A11}" type="presOf" srcId="{30DF90AC-F028-451D-9235-71214FA3528C}" destId="{CB5C2F10-E756-4428-BDC9-76B46F7CEC02}" srcOrd="0" destOrd="0" presId="urn:microsoft.com/office/officeart/2005/8/layout/process4"/>
    <dgm:cxn modelId="{5D89E7F8-EE43-4E28-8CA6-BB29B1EE4394}" srcId="{7EA6C34B-2510-4FC1-A72F-748B9324E939}" destId="{2774157D-8488-429E-90E8-B1A2589CEBE7}" srcOrd="1" destOrd="0" parTransId="{3641B03D-D221-4D88-86F5-202C13A4EBAF}" sibTransId="{51662E57-052F-4DB1-B301-D75296A60B7E}"/>
    <dgm:cxn modelId="{07B7156C-3E4C-42E7-91C2-2878D08CDF1F}" type="presParOf" srcId="{E53176CD-885E-47E8-BDCD-4D24E5B7303D}" destId="{4F61C1CC-27B9-4D6E-A510-BAB0D43ACD42}" srcOrd="0" destOrd="0" presId="urn:microsoft.com/office/officeart/2005/8/layout/process4"/>
    <dgm:cxn modelId="{BBFB7FF4-79A9-4810-8803-A6C6F0608AE4}" type="presParOf" srcId="{4F61C1CC-27B9-4D6E-A510-BAB0D43ACD42}" destId="{3D594881-13D3-499C-8BFE-CEE5E8DFB252}" srcOrd="0" destOrd="0" presId="urn:microsoft.com/office/officeart/2005/8/layout/process4"/>
    <dgm:cxn modelId="{2EF482AD-40A0-4025-955D-D5D4F4E05373}" type="presParOf" srcId="{4F61C1CC-27B9-4D6E-A510-BAB0D43ACD42}" destId="{FE5CBF14-F96E-453C-8DA4-EDAD86BF881D}" srcOrd="1" destOrd="0" presId="urn:microsoft.com/office/officeart/2005/8/layout/process4"/>
    <dgm:cxn modelId="{196988E9-244A-4094-9691-49F2A0B20196}" type="presParOf" srcId="{4F61C1CC-27B9-4D6E-A510-BAB0D43ACD42}" destId="{DD183495-575C-486E-BB1B-512C03173762}" srcOrd="2" destOrd="0" presId="urn:microsoft.com/office/officeart/2005/8/layout/process4"/>
    <dgm:cxn modelId="{ADD33EAF-369D-4DCE-AA0C-F337879E9014}" type="presParOf" srcId="{DD183495-575C-486E-BB1B-512C03173762}" destId="{AA993453-46FC-453A-AB50-8BCCB453BA3C}" srcOrd="0" destOrd="0" presId="urn:microsoft.com/office/officeart/2005/8/layout/process4"/>
    <dgm:cxn modelId="{2882982D-3FE8-4C34-8118-865BEFCD2788}" type="presParOf" srcId="{DD183495-575C-486E-BB1B-512C03173762}" destId="{02943CA0-3931-47A0-8875-7834EC66974A}" srcOrd="1" destOrd="0" presId="urn:microsoft.com/office/officeart/2005/8/layout/process4"/>
    <dgm:cxn modelId="{233B5673-F389-43ED-9A81-91B558F4C922}" type="presParOf" srcId="{E53176CD-885E-47E8-BDCD-4D24E5B7303D}" destId="{64755471-E254-4FD1-9F84-3B358A178986}" srcOrd="1" destOrd="0" presId="urn:microsoft.com/office/officeart/2005/8/layout/process4"/>
    <dgm:cxn modelId="{423F2080-7873-4243-8508-DFF2C5642B1F}" type="presParOf" srcId="{E53176CD-885E-47E8-BDCD-4D24E5B7303D}" destId="{184F1D1F-BFA9-4B1C-B4F6-D18AEA89165D}" srcOrd="2" destOrd="0" presId="urn:microsoft.com/office/officeart/2005/8/layout/process4"/>
    <dgm:cxn modelId="{007BD7E9-F157-4F01-ADC6-71F09F9497DC}" type="presParOf" srcId="{184F1D1F-BFA9-4B1C-B4F6-D18AEA89165D}" destId="{C0E7CF4A-83B8-4050-BC3A-B292BFB7C243}" srcOrd="0" destOrd="0" presId="urn:microsoft.com/office/officeart/2005/8/layout/process4"/>
    <dgm:cxn modelId="{FE4110CD-C7DB-4EFD-AB1B-A2BBDD772EA7}" type="presParOf" srcId="{184F1D1F-BFA9-4B1C-B4F6-D18AEA89165D}" destId="{A17B5570-0CA7-43D2-B2B1-CC1BDD976926}" srcOrd="1" destOrd="0" presId="urn:microsoft.com/office/officeart/2005/8/layout/process4"/>
    <dgm:cxn modelId="{CEBE7856-82C6-480A-A32E-C0E7D111BD91}" type="presParOf" srcId="{184F1D1F-BFA9-4B1C-B4F6-D18AEA89165D}" destId="{2309A145-2D40-40FD-89E9-36BF331568F7}" srcOrd="2" destOrd="0" presId="urn:microsoft.com/office/officeart/2005/8/layout/process4"/>
    <dgm:cxn modelId="{36CDF463-3DE7-4AE5-BC61-176D9DAA9C85}" type="presParOf" srcId="{2309A145-2D40-40FD-89E9-36BF331568F7}" destId="{9E19139D-35D4-4354-AF98-3B50AC632287}" srcOrd="0" destOrd="0" presId="urn:microsoft.com/office/officeart/2005/8/layout/process4"/>
    <dgm:cxn modelId="{8FAB9A16-81AA-4548-928E-09DF8063EE77}" type="presParOf" srcId="{2309A145-2D40-40FD-89E9-36BF331568F7}" destId="{142B2E74-C37A-46F5-9986-87BC2FB08692}" srcOrd="1" destOrd="0" presId="urn:microsoft.com/office/officeart/2005/8/layout/process4"/>
    <dgm:cxn modelId="{854230D8-DB0D-48A6-AEB1-BD559A7DE95B}" type="presParOf" srcId="{E53176CD-885E-47E8-BDCD-4D24E5B7303D}" destId="{3621CDD4-D075-4767-9D0D-4A356D43A477}" srcOrd="3" destOrd="0" presId="urn:microsoft.com/office/officeart/2005/8/layout/process4"/>
    <dgm:cxn modelId="{D3A8D666-BB4D-42B4-B4CF-251E774FAA6E}" type="presParOf" srcId="{E53176CD-885E-47E8-BDCD-4D24E5B7303D}" destId="{CC28027B-DE56-4845-87B0-18E08E534A4E}" srcOrd="4" destOrd="0" presId="urn:microsoft.com/office/officeart/2005/8/layout/process4"/>
    <dgm:cxn modelId="{981416FC-05C5-4D38-915E-DC9B6E588339}" type="presParOf" srcId="{CC28027B-DE56-4845-87B0-18E08E534A4E}" destId="{CB5C2F10-E756-4428-BDC9-76B46F7CEC02}" srcOrd="0" destOrd="0" presId="urn:microsoft.com/office/officeart/2005/8/layout/process4"/>
    <dgm:cxn modelId="{26FC137B-9E75-4CD5-9484-5146F9E32975}" type="presParOf" srcId="{CC28027B-DE56-4845-87B0-18E08E534A4E}" destId="{091E93AA-643B-4A11-946B-144FAE405FEF}" srcOrd="1" destOrd="0" presId="urn:microsoft.com/office/officeart/2005/8/layout/process4"/>
    <dgm:cxn modelId="{73F29C92-35C7-4DAB-8302-01EF9A778297}" type="presParOf" srcId="{CC28027B-DE56-4845-87B0-18E08E534A4E}" destId="{A4A001E6-DF21-4D0B-AB54-4B85792028A0}" srcOrd="2" destOrd="0" presId="urn:microsoft.com/office/officeart/2005/8/layout/process4"/>
    <dgm:cxn modelId="{D17C1B03-B271-43CB-9296-EBCC08D4F1CE}" type="presParOf" srcId="{A4A001E6-DF21-4D0B-AB54-4B85792028A0}" destId="{2B2BC0C0-956F-4FE1-AD83-9A2AFD551097}" srcOrd="0" destOrd="0" presId="urn:microsoft.com/office/officeart/2005/8/layout/process4"/>
    <dgm:cxn modelId="{B573B964-906B-4AFD-8011-14301B9B66A8}" type="presParOf" srcId="{A4A001E6-DF21-4D0B-AB54-4B85792028A0}" destId="{61F2E589-2962-4E6C-AD8D-63705390DCB5}" srcOrd="1" destOrd="0" presId="urn:microsoft.com/office/officeart/2005/8/layout/process4"/>
    <dgm:cxn modelId="{F9E7D0DE-FEF5-4462-BCDE-3C395FD569AB}" type="presParOf" srcId="{E53176CD-885E-47E8-BDCD-4D24E5B7303D}" destId="{65B63E40-75F5-43CC-AB37-331D872CBDE5}" srcOrd="5" destOrd="0" presId="urn:microsoft.com/office/officeart/2005/8/layout/process4"/>
    <dgm:cxn modelId="{DB8F2A00-10EA-4386-B7E9-81BFD15B0BFF}" type="presParOf" srcId="{E53176CD-885E-47E8-BDCD-4D24E5B7303D}" destId="{4E0AD8B1-D005-4423-822B-24E856E73686}" srcOrd="6" destOrd="0" presId="urn:microsoft.com/office/officeart/2005/8/layout/process4"/>
    <dgm:cxn modelId="{AAF7A8A0-4BC8-4058-982B-7689315AE182}" type="presParOf" srcId="{4E0AD8B1-D005-4423-822B-24E856E73686}" destId="{EC950288-3D47-4416-853B-F7FEED8B0943}" srcOrd="0" destOrd="0" presId="urn:microsoft.com/office/officeart/2005/8/layout/process4"/>
    <dgm:cxn modelId="{EC0E44DC-D751-4C9E-9A8A-AED6B30E0273}" type="presParOf" srcId="{4E0AD8B1-D005-4423-822B-24E856E73686}" destId="{65B957EA-E3E7-4AE1-8DBF-AC11860EF203}" srcOrd="1" destOrd="0" presId="urn:microsoft.com/office/officeart/2005/8/layout/process4"/>
    <dgm:cxn modelId="{27E73947-166E-4424-891A-A54D75BD7337}" type="presParOf" srcId="{4E0AD8B1-D005-4423-822B-24E856E73686}" destId="{7F267707-7108-478A-A79B-05B85B151FC6}" srcOrd="2" destOrd="0" presId="urn:microsoft.com/office/officeart/2005/8/layout/process4"/>
    <dgm:cxn modelId="{1C5D1A9F-BC6D-428B-BDF8-E3386085AA91}" type="presParOf" srcId="{7F267707-7108-478A-A79B-05B85B151FC6}" destId="{8228E928-D364-4005-8869-33725DF0C0C3}" srcOrd="0" destOrd="0" presId="urn:microsoft.com/office/officeart/2005/8/layout/process4"/>
    <dgm:cxn modelId="{86E76D3B-FF4B-488C-A0C7-F50D18C56981}" type="presParOf" srcId="{7F267707-7108-478A-A79B-05B85B151FC6}" destId="{818D45B2-53ED-4AE3-8A7C-CCC6A3613D5D}" srcOrd="1"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CBF14-F96E-453C-8DA4-EDAD86BF881D}">
      <dsp:nvSpPr>
        <dsp:cNvPr id="0" name=""/>
        <dsp:cNvSpPr/>
      </dsp:nvSpPr>
      <dsp:spPr>
        <a:xfrm>
          <a:off x="0" y="4724448"/>
          <a:ext cx="5606143" cy="1033593"/>
        </a:xfrm>
        <a:prstGeom prst="rect">
          <a:avLst/>
        </a:prstGeom>
        <a:solidFill>
          <a:srgbClr val="235689"/>
        </a:solidFill>
        <a:ln w="635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spc="-100" baseline="0" dirty="0">
              <a:solidFill>
                <a:prstClr val="white">
                  <a:lumMod val="95000"/>
                </a:prstClr>
              </a:solidFill>
              <a:latin typeface="Segoe UI"/>
              <a:ea typeface="+mn-ea"/>
              <a:cs typeface="+mn-cs"/>
            </a:rPr>
            <a:t>Community</a:t>
          </a:r>
        </a:p>
      </dsp:txBody>
      <dsp:txXfrm>
        <a:off x="0" y="4724448"/>
        <a:ext cx="5606143" cy="558140"/>
      </dsp:txXfrm>
    </dsp:sp>
    <dsp:sp modelId="{AA993453-46FC-453A-AB50-8BCCB453BA3C}">
      <dsp:nvSpPr>
        <dsp:cNvPr id="0" name=""/>
        <dsp:cNvSpPr/>
      </dsp:nvSpPr>
      <dsp:spPr>
        <a:xfrm>
          <a:off x="0" y="5261916"/>
          <a:ext cx="2803071" cy="475453"/>
        </a:xfrm>
        <a:prstGeom prst="rect">
          <a:avLst/>
        </a:prstGeom>
        <a:solidFill>
          <a:schemeClr val="bg1">
            <a:lumMod val="85000"/>
            <a:alpha val="90000"/>
          </a:schemeClr>
        </a:solidFill>
        <a:ln w="6350" cap="flat" cmpd="sng" algn="ctr">
          <a:solidFill>
            <a:srgbClr val="F2F2F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marL="0" lvl="0" indent="0" algn="ctr" defTabSz="711200">
            <a:lnSpc>
              <a:spcPct val="90000"/>
            </a:lnSpc>
            <a:spcBef>
              <a:spcPct val="0"/>
            </a:spcBef>
            <a:spcAft>
              <a:spcPct val="35000"/>
            </a:spcAft>
            <a:buNone/>
          </a:pPr>
          <a:r>
            <a:rPr lang="en-US" sz="1600" kern="1200" dirty="0"/>
            <a:t>Twitter Cohorts</a:t>
          </a:r>
        </a:p>
      </dsp:txBody>
      <dsp:txXfrm>
        <a:off x="0" y="5261916"/>
        <a:ext cx="2803071" cy="475453"/>
      </dsp:txXfrm>
    </dsp:sp>
    <dsp:sp modelId="{02943CA0-3931-47A0-8875-7834EC66974A}">
      <dsp:nvSpPr>
        <dsp:cNvPr id="0" name=""/>
        <dsp:cNvSpPr/>
      </dsp:nvSpPr>
      <dsp:spPr>
        <a:xfrm>
          <a:off x="2803071" y="5261916"/>
          <a:ext cx="2803071" cy="475453"/>
        </a:xfrm>
        <a:prstGeom prst="rect">
          <a:avLst/>
        </a:prstGeom>
        <a:solidFill>
          <a:schemeClr val="bg1">
            <a:lumMod val="85000"/>
            <a:alpha val="90000"/>
          </a:schemeClr>
        </a:solidFill>
        <a:ln w="6350" cap="flat" cmpd="sng" algn="ctr">
          <a:solidFill>
            <a:srgbClr val="F2F2F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spc="-50" baseline="0" dirty="0">
              <a:solidFill>
                <a:prstClr val="black">
                  <a:hueOff val="0"/>
                  <a:satOff val="0"/>
                  <a:lumOff val="0"/>
                  <a:alphaOff val="0"/>
                </a:prstClr>
              </a:solidFill>
              <a:latin typeface="Segoe UI"/>
              <a:ea typeface="+mn-ea"/>
              <a:cs typeface="+mn-cs"/>
            </a:rPr>
            <a:t>App</a:t>
          </a:r>
          <a:r>
            <a:rPr lang="en-US" sz="1600" kern="1200" dirty="0"/>
            <a:t> </a:t>
          </a:r>
          <a:r>
            <a:rPr lang="en-US" sz="1400" kern="1200" spc="-50" baseline="0" dirty="0">
              <a:solidFill>
                <a:prstClr val="black">
                  <a:hueOff val="0"/>
                  <a:satOff val="0"/>
                  <a:lumOff val="0"/>
                  <a:alphaOff val="0"/>
                </a:prstClr>
              </a:solidFill>
              <a:latin typeface="Segoe UI"/>
              <a:ea typeface="+mn-ea"/>
              <a:cs typeface="+mn-cs"/>
            </a:rPr>
            <a:t>Dev</a:t>
          </a:r>
          <a:r>
            <a:rPr lang="en-US" sz="1600" kern="1200" dirty="0"/>
            <a:t> </a:t>
          </a:r>
          <a:r>
            <a:rPr lang="en-US" sz="1400" kern="1200" spc="-50" baseline="0" dirty="0">
              <a:solidFill>
                <a:prstClr val="black">
                  <a:hueOff val="0"/>
                  <a:satOff val="0"/>
                  <a:lumOff val="0"/>
                  <a:alphaOff val="0"/>
                </a:prstClr>
              </a:solidFill>
              <a:latin typeface="Segoe UI"/>
              <a:ea typeface="+mn-ea"/>
              <a:cs typeface="+mn-cs"/>
            </a:rPr>
            <a:t>Cohorts</a:t>
          </a:r>
        </a:p>
      </dsp:txBody>
      <dsp:txXfrm>
        <a:off x="2803071" y="5261916"/>
        <a:ext cx="2803071" cy="475453"/>
      </dsp:txXfrm>
    </dsp:sp>
    <dsp:sp modelId="{A17B5570-0CA7-43D2-B2B1-CC1BDD976926}">
      <dsp:nvSpPr>
        <dsp:cNvPr id="0" name=""/>
        <dsp:cNvSpPr/>
      </dsp:nvSpPr>
      <dsp:spPr>
        <a:xfrm rot="10800000">
          <a:off x="0" y="3150284"/>
          <a:ext cx="5606143" cy="1589667"/>
        </a:xfrm>
        <a:prstGeom prst="upArrowCallout">
          <a:avLst/>
        </a:prstGeom>
        <a:solidFill>
          <a:srgbClr val="235689"/>
        </a:solidFill>
        <a:ln w="635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spc="-100" baseline="0" dirty="0">
              <a:solidFill>
                <a:prstClr val="white">
                  <a:lumMod val="95000"/>
                </a:prstClr>
              </a:solidFill>
              <a:latin typeface="Segoe UI"/>
              <a:ea typeface="+mn-ea"/>
              <a:cs typeface="+mn-cs"/>
            </a:rPr>
            <a:t>Respond</a:t>
          </a:r>
        </a:p>
      </dsp:txBody>
      <dsp:txXfrm rot="-10800000">
        <a:off x="0" y="3150284"/>
        <a:ext cx="5606143" cy="557973"/>
      </dsp:txXfrm>
    </dsp:sp>
    <dsp:sp modelId="{9E19139D-35D4-4354-AF98-3B50AC632287}">
      <dsp:nvSpPr>
        <dsp:cNvPr id="0" name=""/>
        <dsp:cNvSpPr/>
      </dsp:nvSpPr>
      <dsp:spPr>
        <a:xfrm>
          <a:off x="0" y="3708257"/>
          <a:ext cx="2803071" cy="475310"/>
        </a:xfrm>
        <a:prstGeom prst="rect">
          <a:avLst/>
        </a:prstGeom>
        <a:solidFill>
          <a:schemeClr val="bg1">
            <a:lumMod val="85000"/>
            <a:alpha val="90000"/>
          </a:schemeClr>
        </a:solidFill>
        <a:ln w="6350" cap="flat" cmpd="sng" algn="ctr">
          <a:solidFill>
            <a:srgbClr val="F2F2F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spc="-50" baseline="0" dirty="0">
              <a:solidFill>
                <a:prstClr val="black">
                  <a:hueOff val="0"/>
                  <a:satOff val="0"/>
                  <a:lumOff val="0"/>
                  <a:alphaOff val="0"/>
                </a:prstClr>
              </a:solidFill>
              <a:latin typeface="Segoe UI"/>
              <a:ea typeface="+mn-ea"/>
              <a:cs typeface="+mn-cs"/>
            </a:rPr>
            <a:t>Feedback Hub</a:t>
          </a:r>
          <a:br>
            <a:rPr lang="en-US" sz="1400" kern="1200" spc="-50" baseline="0" dirty="0">
              <a:solidFill>
                <a:prstClr val="black">
                  <a:hueOff val="0"/>
                  <a:satOff val="0"/>
                  <a:lumOff val="0"/>
                  <a:alphaOff val="0"/>
                </a:prstClr>
              </a:solidFill>
              <a:latin typeface="Segoe UI"/>
              <a:ea typeface="+mn-ea"/>
              <a:cs typeface="+mn-cs"/>
            </a:rPr>
          </a:br>
          <a:r>
            <a:rPr lang="en-US" sz="1400" kern="1200" spc="-50" baseline="0" dirty="0">
              <a:solidFill>
                <a:prstClr val="black">
                  <a:hueOff val="0"/>
                  <a:satOff val="0"/>
                  <a:lumOff val="0"/>
                  <a:alphaOff val="0"/>
                </a:prstClr>
              </a:solidFill>
              <a:latin typeface="Segoe UI"/>
              <a:ea typeface="+mn-ea"/>
              <a:cs typeface="+mn-cs"/>
            </a:rPr>
            <a:t>Email &amp; SIUF</a:t>
          </a:r>
        </a:p>
      </dsp:txBody>
      <dsp:txXfrm>
        <a:off x="0" y="3708257"/>
        <a:ext cx="2803071" cy="475310"/>
      </dsp:txXfrm>
    </dsp:sp>
    <dsp:sp modelId="{142B2E74-C37A-46F5-9986-87BC2FB08692}">
      <dsp:nvSpPr>
        <dsp:cNvPr id="0" name=""/>
        <dsp:cNvSpPr/>
      </dsp:nvSpPr>
      <dsp:spPr>
        <a:xfrm>
          <a:off x="2803071" y="3708257"/>
          <a:ext cx="2803071" cy="475310"/>
        </a:xfrm>
        <a:prstGeom prst="rect">
          <a:avLst/>
        </a:prstGeom>
        <a:solidFill>
          <a:schemeClr val="bg1">
            <a:lumMod val="85000"/>
            <a:alpha val="90000"/>
          </a:schemeClr>
        </a:solidFill>
        <a:ln w="6350" cap="flat" cmpd="sng" algn="ctr">
          <a:solidFill>
            <a:srgbClr val="F2F2F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spc="-50" baseline="0" dirty="0">
              <a:solidFill>
                <a:prstClr val="black">
                  <a:hueOff val="0"/>
                  <a:satOff val="0"/>
                  <a:lumOff val="0"/>
                  <a:alphaOff val="0"/>
                </a:prstClr>
              </a:solidFill>
              <a:latin typeface="Segoe UI"/>
              <a:ea typeface="+mn-ea"/>
              <a:cs typeface="+mn-cs"/>
            </a:rPr>
            <a:t>Feedback Hub</a:t>
          </a:r>
          <a:br>
            <a:rPr lang="en-US" sz="1400" kern="1200" spc="-50" baseline="0" dirty="0">
              <a:solidFill>
                <a:prstClr val="black">
                  <a:hueOff val="0"/>
                  <a:satOff val="0"/>
                  <a:lumOff val="0"/>
                  <a:alphaOff val="0"/>
                </a:prstClr>
              </a:solidFill>
              <a:latin typeface="Segoe UI"/>
              <a:ea typeface="+mn-ea"/>
              <a:cs typeface="+mn-cs"/>
            </a:rPr>
          </a:br>
          <a:r>
            <a:rPr lang="en-US" sz="1400" kern="1200" spc="-50" baseline="0" dirty="0">
              <a:solidFill>
                <a:prstClr val="black">
                  <a:hueOff val="0"/>
                  <a:satOff val="0"/>
                  <a:lumOff val="0"/>
                  <a:alphaOff val="0"/>
                </a:prstClr>
              </a:solidFill>
              <a:latin typeface="Segoe UI"/>
              <a:ea typeface="+mn-ea"/>
              <a:cs typeface="+mn-cs"/>
            </a:rPr>
            <a:t>Email &amp; App Notifications</a:t>
          </a:r>
        </a:p>
      </dsp:txBody>
      <dsp:txXfrm>
        <a:off x="2803071" y="3708257"/>
        <a:ext cx="2803071" cy="475310"/>
      </dsp:txXfrm>
    </dsp:sp>
    <dsp:sp modelId="{091E93AA-643B-4A11-946B-144FAE405FEF}">
      <dsp:nvSpPr>
        <dsp:cNvPr id="0" name=""/>
        <dsp:cNvSpPr/>
      </dsp:nvSpPr>
      <dsp:spPr>
        <a:xfrm rot="10800000">
          <a:off x="0" y="1576121"/>
          <a:ext cx="5606143" cy="1589667"/>
        </a:xfrm>
        <a:prstGeom prst="upArrowCallout">
          <a:avLst/>
        </a:prstGeom>
        <a:solidFill>
          <a:srgbClr val="235689"/>
        </a:solidFill>
        <a:ln w="635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spc="-100" baseline="0" dirty="0">
              <a:solidFill>
                <a:prstClr val="white">
                  <a:lumMod val="95000"/>
                </a:prstClr>
              </a:solidFill>
              <a:latin typeface="Segoe UI"/>
              <a:ea typeface="+mn-ea"/>
              <a:cs typeface="+mn-cs"/>
            </a:rPr>
            <a:t>Feedback</a:t>
          </a:r>
        </a:p>
      </dsp:txBody>
      <dsp:txXfrm rot="-10800000">
        <a:off x="0" y="1576121"/>
        <a:ext cx="5606143" cy="557973"/>
      </dsp:txXfrm>
    </dsp:sp>
    <dsp:sp modelId="{2B2BC0C0-956F-4FE1-AD83-9A2AFD551097}">
      <dsp:nvSpPr>
        <dsp:cNvPr id="0" name=""/>
        <dsp:cNvSpPr/>
      </dsp:nvSpPr>
      <dsp:spPr>
        <a:xfrm>
          <a:off x="0" y="2134094"/>
          <a:ext cx="2803071" cy="475310"/>
        </a:xfrm>
        <a:prstGeom prst="rect">
          <a:avLst/>
        </a:prstGeom>
        <a:solidFill>
          <a:schemeClr val="bg1">
            <a:lumMod val="85000"/>
            <a:alpha val="90000"/>
          </a:schemeClr>
        </a:solidFill>
        <a:ln w="6350" cap="flat" cmpd="sng" algn="ctr">
          <a:solidFill>
            <a:srgbClr val="F2F2F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spc="-50" baseline="0" dirty="0">
              <a:solidFill>
                <a:prstClr val="black">
                  <a:hueOff val="0"/>
                  <a:satOff val="0"/>
                  <a:lumOff val="0"/>
                  <a:alphaOff val="0"/>
                </a:prstClr>
              </a:solidFill>
              <a:latin typeface="Segoe UI"/>
              <a:ea typeface="+mn-ea"/>
              <a:cs typeface="+mn-cs"/>
            </a:rPr>
            <a:t>Feedback Hub Triage View</a:t>
          </a:r>
        </a:p>
      </dsp:txBody>
      <dsp:txXfrm>
        <a:off x="0" y="2134094"/>
        <a:ext cx="2803071" cy="475310"/>
      </dsp:txXfrm>
    </dsp:sp>
    <dsp:sp modelId="{61F2E589-2962-4E6C-AD8D-63705390DCB5}">
      <dsp:nvSpPr>
        <dsp:cNvPr id="0" name=""/>
        <dsp:cNvSpPr/>
      </dsp:nvSpPr>
      <dsp:spPr>
        <a:xfrm>
          <a:off x="2803071" y="2134094"/>
          <a:ext cx="2803071" cy="475310"/>
        </a:xfrm>
        <a:prstGeom prst="rect">
          <a:avLst/>
        </a:prstGeom>
        <a:solidFill>
          <a:schemeClr val="bg1">
            <a:lumMod val="85000"/>
            <a:alpha val="90000"/>
          </a:schemeClr>
        </a:solidFill>
        <a:ln w="6350" cap="flat" cmpd="sng" algn="ctr">
          <a:solidFill>
            <a:srgbClr val="F2F2F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spc="-50" baseline="0" dirty="0">
              <a:solidFill>
                <a:prstClr val="black">
                  <a:hueOff val="0"/>
                  <a:satOff val="0"/>
                  <a:lumOff val="0"/>
                  <a:alphaOff val="0"/>
                </a:prstClr>
              </a:solidFill>
              <a:latin typeface="Segoe UI"/>
              <a:ea typeface="+mn-ea"/>
              <a:cs typeface="+mn-cs"/>
            </a:rPr>
            <a:t>App Integration with FB Hub </a:t>
          </a:r>
          <a:br>
            <a:rPr lang="en-US" sz="1400" kern="1200" spc="-50" baseline="0" dirty="0">
              <a:solidFill>
                <a:prstClr val="black">
                  <a:hueOff val="0"/>
                  <a:satOff val="0"/>
                  <a:lumOff val="0"/>
                  <a:alphaOff val="0"/>
                </a:prstClr>
              </a:solidFill>
              <a:latin typeface="Segoe UI"/>
              <a:ea typeface="+mn-ea"/>
              <a:cs typeface="+mn-cs"/>
            </a:rPr>
          </a:br>
          <a:r>
            <a:rPr lang="en-US" sz="1400" kern="1200" spc="-50" baseline="0" dirty="0">
              <a:solidFill>
                <a:prstClr val="black">
                  <a:hueOff val="0"/>
                  <a:satOff val="0"/>
                  <a:lumOff val="0"/>
                  <a:alphaOff val="0"/>
                </a:prstClr>
              </a:solidFill>
              <a:latin typeface="Segoe UI"/>
              <a:ea typeface="+mn-ea"/>
              <a:cs typeface="+mn-cs"/>
            </a:rPr>
            <a:t>Dev Center View</a:t>
          </a:r>
        </a:p>
      </dsp:txBody>
      <dsp:txXfrm>
        <a:off x="2803071" y="2134094"/>
        <a:ext cx="2803071" cy="475310"/>
      </dsp:txXfrm>
    </dsp:sp>
    <dsp:sp modelId="{65B957EA-E3E7-4AE1-8DBF-AC11860EF203}">
      <dsp:nvSpPr>
        <dsp:cNvPr id="0" name=""/>
        <dsp:cNvSpPr/>
      </dsp:nvSpPr>
      <dsp:spPr>
        <a:xfrm rot="10800000">
          <a:off x="0" y="0"/>
          <a:ext cx="5606143" cy="1589667"/>
        </a:xfrm>
        <a:prstGeom prst="upArrowCallout">
          <a:avLst/>
        </a:prstGeom>
        <a:solidFill>
          <a:srgbClr val="235689"/>
        </a:solidFill>
        <a:ln w="6350" cap="flat" cmpd="sng" algn="ctr">
          <a:solidFill>
            <a:schemeClr val="bg1">
              <a:lumMod val="9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b="1" kern="1200" spc="-100" baseline="0" dirty="0">
              <a:solidFill>
                <a:schemeClr val="bg1">
                  <a:lumMod val="95000"/>
                </a:schemeClr>
              </a:solidFill>
            </a:rPr>
            <a:t>Flight</a:t>
          </a:r>
        </a:p>
      </dsp:txBody>
      <dsp:txXfrm rot="-10800000">
        <a:off x="0" y="0"/>
        <a:ext cx="5606143" cy="557973"/>
      </dsp:txXfrm>
    </dsp:sp>
    <dsp:sp modelId="{8228E928-D364-4005-8869-33725DF0C0C3}">
      <dsp:nvSpPr>
        <dsp:cNvPr id="0" name=""/>
        <dsp:cNvSpPr/>
      </dsp:nvSpPr>
      <dsp:spPr>
        <a:xfrm>
          <a:off x="0" y="559931"/>
          <a:ext cx="2803071" cy="475310"/>
        </a:xfrm>
        <a:prstGeom prst="rect">
          <a:avLst/>
        </a:prstGeom>
        <a:solidFill>
          <a:schemeClr val="bg1">
            <a:lumMod val="85000"/>
            <a:alpha val="90000"/>
          </a:schemeClr>
        </a:solidFill>
        <a:ln w="6350" cap="flat" cmpd="sng" algn="ctr">
          <a:solidFill>
            <a:srgbClr val="F2F2F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spc="-50" baseline="0" dirty="0"/>
            <a:t>OS Builds Rings</a:t>
          </a:r>
        </a:p>
      </dsp:txBody>
      <dsp:txXfrm>
        <a:off x="0" y="559931"/>
        <a:ext cx="2803071" cy="475310"/>
      </dsp:txXfrm>
    </dsp:sp>
    <dsp:sp modelId="{818D45B2-53ED-4AE3-8A7C-CCC6A3613D5D}">
      <dsp:nvSpPr>
        <dsp:cNvPr id="0" name=""/>
        <dsp:cNvSpPr/>
      </dsp:nvSpPr>
      <dsp:spPr>
        <a:xfrm>
          <a:off x="2803071" y="559931"/>
          <a:ext cx="2803071" cy="475310"/>
        </a:xfrm>
        <a:prstGeom prst="rect">
          <a:avLst/>
        </a:prstGeom>
        <a:solidFill>
          <a:schemeClr val="bg1">
            <a:lumMod val="85000"/>
            <a:alpha val="90000"/>
          </a:schemeClr>
        </a:solidFill>
        <a:ln w="6350" cap="flat" cmpd="sng" algn="ctr">
          <a:solidFill>
            <a:srgbClr val="F2F2F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en-US" sz="1400" kern="1200" spc="-50" baseline="0" dirty="0">
              <a:solidFill>
                <a:prstClr val="black">
                  <a:hueOff val="0"/>
                  <a:satOff val="0"/>
                  <a:lumOff val="0"/>
                  <a:alphaOff val="0"/>
                </a:prstClr>
              </a:solidFill>
              <a:latin typeface="Segoe UI"/>
              <a:ea typeface="+mn-ea"/>
              <a:cs typeface="+mn-cs"/>
            </a:rPr>
            <a:t>App Flighting Experiments</a:t>
          </a:r>
        </a:p>
      </dsp:txBody>
      <dsp:txXfrm>
        <a:off x="2803071" y="559931"/>
        <a:ext cx="2803071" cy="4753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5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D8250F-2B03-4A25-BBDD-15C489A45A41}" type="datetimeFigureOut">
              <a:rPr lang="en-US" smtClean="0"/>
              <a:t>7/13/2018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175204-BDF9-456B-9719-57A4FE92D563}" type="slidenum">
              <a:rPr lang="en-US" smtClean="0"/>
              <a:t>‹#›</a:t>
            </a:fld>
            <a:endParaRPr lang="en-US"/>
          </a:p>
        </p:txBody>
      </p:sp>
    </p:spTree>
    <p:extLst>
      <p:ext uri="{BB962C8B-B14F-4D97-AF65-F5344CB8AC3E}">
        <p14:creationId xmlns:p14="http://schemas.microsoft.com/office/powerpoint/2010/main" val="267929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and welcome to the first EVER year we are doing the Insider Dev Tour. My name is &lt;insert name here&gt; and I’m &lt;an MVP or PM&gt;</a:t>
            </a:r>
            <a:r>
              <a:rPr lang="en-US" baseline="0" dirty="0"/>
              <a:t> and </a:t>
            </a:r>
            <a:r>
              <a:rPr lang="en-US" dirty="0"/>
              <a:t>I’m really excited today to present to you some amazing content and share some REALLY fun moments we’ll have on stage today. I want to first start by asking, do we have any Windows Insider in the house today?</a:t>
            </a:r>
          </a:p>
          <a:p>
            <a:endParaRPr lang="en-US" dirty="0"/>
          </a:p>
          <a:p>
            <a:r>
              <a:rPr lang="en-US" dirty="0">
                <a:solidFill>
                  <a:srgbClr val="FFFFFF"/>
                </a:solidFill>
              </a:rPr>
              <a:t>I want to first start by saying a BIG thank you! With your amazing feedback it would have not of been possible to build such a fantastic and tailored Windows experience. </a:t>
            </a:r>
          </a:p>
          <a:p>
            <a:endParaRPr lang="en-US" dirty="0">
              <a:solidFill>
                <a:srgbClr val="FFFFFF"/>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WindowsInsiders</a:t>
            </a:r>
            <a:r>
              <a:rPr lang="en-US" sz="1200" kern="1200" dirty="0">
                <a:solidFill>
                  <a:schemeClr val="tx1"/>
                </a:solidFill>
                <a:effectLst/>
                <a:latin typeface="+mn-lt"/>
                <a:ea typeface="+mn-ea"/>
                <a:cs typeface="+mn-cs"/>
              </a:rPr>
              <a:t> are the biggest community of people using tech to make a lasting impact in the world. Join us today! Insider.windows.com</a:t>
            </a:r>
          </a:p>
          <a:p>
            <a:endParaRPr lang="en-US" dirty="0">
              <a:solidFill>
                <a:srgbClr val="FFFFFF"/>
              </a:solidFill>
            </a:endParaRPr>
          </a:p>
          <a:p>
            <a:endParaRPr lang="en-US" altLang="zh-CN" dirty="0">
              <a:cs typeface="Calibri"/>
            </a:endParaRPr>
          </a:p>
          <a:p>
            <a:endParaRPr lang="en-US" dirty="0"/>
          </a:p>
          <a:p>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91636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Azure is the worlds computer </a:t>
            </a:r>
          </a:p>
          <a:p>
            <a:pPr marL="171450" indent="-171450">
              <a:buFontTx/>
              <a:buChar char="-"/>
            </a:pPr>
            <a:r>
              <a:rPr lang="en-US" dirty="0"/>
              <a:t>over 50+ regions</a:t>
            </a:r>
          </a:p>
          <a:p>
            <a:pPr marL="171450" indent="-171450">
              <a:buFontTx/>
              <a:buChar char="-"/>
            </a:pPr>
            <a:r>
              <a:rPr lang="en-US" dirty="0"/>
              <a:t>70+ certifications, </a:t>
            </a:r>
          </a:p>
          <a:p>
            <a:pPr marL="171450" indent="-171450">
              <a:buFontTx/>
              <a:buChar char="-"/>
            </a:pPr>
            <a:r>
              <a:rPr lang="en-US" dirty="0"/>
              <a:t>more regions and certifications than any other public cloud…..And that’s so we can meet the REAL world needs of our customers. Their digital sovereignty and their privacy needs. </a:t>
            </a:r>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7/13/2018 10:37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892301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There various reasons organizations can’t make to the cloud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privacy or regulatory.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Azure Stack gives you the benefits of Azure on the edge inside your own data centers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Companies can utilize distributed cloud systems to get the best of both. Most of the compute is done in the cloud, and where they can’t move things to the cloud they use Azure Stack. </a:t>
            </a:r>
          </a:p>
        </p:txBody>
      </p:sp>
      <p:sp>
        <p:nvSpPr>
          <p:cNvPr id="4" name="Header Placeholder 3"/>
          <p:cNvSpPr>
            <a:spLocks noGrp="1"/>
          </p:cNvSpPr>
          <p:nvPr>
            <p:ph type="hdr" sz="quarter" idx="10"/>
          </p:nvPr>
        </p:nvSpPr>
        <p:spPr/>
        <p:txBody>
          <a:bodyPr/>
          <a:lstStyle/>
          <a:p>
            <a:pPr marL="0" marR="0" lvl="0" indent="0" algn="l" defTabSz="94300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88720" marR="0" lvl="0" indent="0" algn="l" defTabSz="941642"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300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300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9755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Ambient computing is part of our future</a:t>
            </a:r>
          </a:p>
          <a:p>
            <a:pPr marL="171450" indent="-171450">
              <a:buFontTx/>
              <a:buChar char="-"/>
            </a:pPr>
            <a:r>
              <a:rPr lang="en-US" dirty="0"/>
              <a:t>Azure IoT Hub provides a secure way to manage IoT devices</a:t>
            </a:r>
          </a:p>
          <a:p>
            <a:pPr marL="171450" indent="-171450">
              <a:buFontTx/>
              <a:buChar char="-"/>
            </a:pPr>
            <a:r>
              <a:rPr lang="en-US" dirty="0"/>
              <a:t>Scales to works with any IoT device</a:t>
            </a:r>
          </a:p>
          <a:p>
            <a:pPr marL="171450" indent="-171450">
              <a:buFontTx/>
              <a:buChar char="-"/>
            </a:pPr>
            <a:r>
              <a:rPr lang="en-US" dirty="0"/>
              <a:t>Provides Monitoring through telemetry ingestion and command and control</a:t>
            </a:r>
          </a:p>
          <a:p>
            <a:pPr marL="171450" indent="-171450">
              <a:buFontTx/>
              <a:buChar char="-"/>
            </a:pP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1664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jump into a demo and show you just how easy it is to implement an IoT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 minutes)</a:t>
            </a:r>
          </a:p>
          <a:p>
            <a:endParaRPr lang="en-US" dirty="0"/>
          </a:p>
        </p:txBody>
      </p:sp>
      <p:sp>
        <p:nvSpPr>
          <p:cNvPr id="4" name="Slide Number Placeholder 3"/>
          <p:cNvSpPr>
            <a:spLocks noGrp="1"/>
          </p:cNvSpPr>
          <p:nvPr>
            <p:ph type="sldNum" sz="quarter" idx="10"/>
          </p:nvPr>
        </p:nvSpPr>
        <p:spPr/>
        <p:txBody>
          <a:bodyPr/>
          <a:lstStyle/>
          <a:p>
            <a:fld id="{15175204-BDF9-456B-9719-57A4FE92D563}" type="slidenum">
              <a:rPr lang="en-US" smtClean="0"/>
              <a:t>13</a:t>
            </a:fld>
            <a:endParaRPr lang="en-US"/>
          </a:p>
        </p:txBody>
      </p:sp>
    </p:spTree>
    <p:extLst>
      <p:ext uri="{BB962C8B-B14F-4D97-AF65-F5344CB8AC3E}">
        <p14:creationId xmlns:p14="http://schemas.microsoft.com/office/powerpoint/2010/main" val="1172072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of demo</a:t>
            </a:r>
          </a:p>
          <a:p>
            <a:r>
              <a:rPr lang="en-US" dirty="0"/>
              <a:t>	- The button gets the </a:t>
            </a:r>
            <a:r>
              <a:rPr lang="en-US"/>
              <a:t>configuration</a:t>
            </a:r>
            <a:r>
              <a:rPr lang="en-US" dirty="0"/>
              <a:t> from Azure IoT Hub. </a:t>
            </a:r>
          </a:p>
          <a:p>
            <a:r>
              <a:rPr lang="en-US" dirty="0"/>
              <a:t>	- The button passes data to the Azure IoT Hub</a:t>
            </a:r>
          </a:p>
          <a:p>
            <a:r>
              <a:rPr lang="en-US" dirty="0"/>
              <a:t>	- The Azure IoT Hub routes the call to the Azure function which executes code in App logic</a:t>
            </a:r>
          </a:p>
        </p:txBody>
      </p:sp>
      <p:sp>
        <p:nvSpPr>
          <p:cNvPr id="4" name="Slide Number Placeholder 3"/>
          <p:cNvSpPr>
            <a:spLocks noGrp="1"/>
          </p:cNvSpPr>
          <p:nvPr>
            <p:ph type="sldNum" sz="quarter" idx="10"/>
          </p:nvPr>
        </p:nvSpPr>
        <p:spPr/>
        <p:txBody>
          <a:bodyPr/>
          <a:lstStyle/>
          <a:p>
            <a:fld id="{15175204-BDF9-456B-9719-57A4FE92D563}" type="slidenum">
              <a:rPr lang="en-US" smtClean="0"/>
              <a:t>14</a:t>
            </a:fld>
            <a:endParaRPr lang="en-US"/>
          </a:p>
        </p:txBody>
      </p:sp>
    </p:spTree>
    <p:extLst>
      <p:ext uri="{BB962C8B-B14F-4D97-AF65-F5344CB8AC3E}">
        <p14:creationId xmlns:p14="http://schemas.microsoft.com/office/powerpoint/2010/main" val="2852785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Explanation of demo</a:t>
            </a:r>
          </a:p>
          <a:p>
            <a:r>
              <a:rPr lang="en-US" dirty="0"/>
              <a:t>	- The button gets the </a:t>
            </a:r>
            <a:r>
              <a:rPr lang="en-US"/>
              <a:t>configuration</a:t>
            </a:r>
            <a:r>
              <a:rPr lang="en-US" dirty="0"/>
              <a:t> from Azure IoT Hub. </a:t>
            </a:r>
          </a:p>
          <a:p>
            <a:r>
              <a:rPr lang="en-US" dirty="0"/>
              <a:t>	- The button passes data to the Azure IoT Hub</a:t>
            </a:r>
          </a:p>
          <a:p>
            <a:r>
              <a:rPr lang="en-US" dirty="0"/>
              <a:t>	- The Azure IoT Hub routes the call to the Azure function which executes code in App logic</a:t>
            </a:r>
          </a:p>
        </p:txBody>
      </p:sp>
      <p:sp>
        <p:nvSpPr>
          <p:cNvPr id="4" name="Slide Number Placeholder 3"/>
          <p:cNvSpPr>
            <a:spLocks noGrp="1"/>
          </p:cNvSpPr>
          <p:nvPr>
            <p:ph type="sldNum" sz="quarter" idx="10"/>
          </p:nvPr>
        </p:nvSpPr>
        <p:spPr/>
        <p:txBody>
          <a:bodyPr/>
          <a:lstStyle/>
          <a:p>
            <a:fld id="{15175204-BDF9-456B-9719-57A4FE92D563}" type="slidenum">
              <a:rPr lang="en-US" smtClean="0"/>
              <a:t>15</a:t>
            </a:fld>
            <a:endParaRPr lang="en-US"/>
          </a:p>
        </p:txBody>
      </p:sp>
    </p:spTree>
    <p:extLst>
      <p:ext uri="{BB962C8B-B14F-4D97-AF65-F5344CB8AC3E}">
        <p14:creationId xmlns:p14="http://schemas.microsoft.com/office/powerpoint/2010/main" val="3910082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IoT Edge</a:t>
            </a:r>
          </a:p>
          <a:p>
            <a:pPr marL="171450" indent="-171450">
              <a:buFontTx/>
              <a:buChar char="-"/>
            </a:pPr>
            <a:r>
              <a:rPr lang="en-US" dirty="0"/>
              <a:t>Support Windows and Linux devices</a:t>
            </a:r>
          </a:p>
          <a:p>
            <a:pPr marL="171450" indent="-171450">
              <a:buFontTx/>
              <a:buChar char="-"/>
            </a:pPr>
            <a:r>
              <a:rPr lang="en-US" dirty="0"/>
              <a:t>Using container technology like Docker to manage deployment of apps</a:t>
            </a:r>
          </a:p>
          <a:p>
            <a:pPr marL="171450" indent="-171450">
              <a:buFontTx/>
              <a:buChar char="-"/>
            </a:pPr>
            <a:r>
              <a:rPr lang="en-US" dirty="0"/>
              <a:t>Support some of the great features like Azure ML, Azure functions and Streaming Analytics</a:t>
            </a:r>
          </a:p>
          <a:p>
            <a:pPr marL="171450" indent="-171450">
              <a:buFontTx/>
              <a:buChar char="-"/>
            </a:pPr>
            <a:r>
              <a:rPr lang="en-US" dirty="0"/>
              <a:t>End-to-end security from device to cloud</a:t>
            </a:r>
          </a:p>
          <a:p>
            <a:pPr marL="171450" indent="-171450">
              <a:buFontTx/>
              <a:buChar char="-"/>
            </a:pPr>
            <a:endParaRPr lang="en-US" dirty="0"/>
          </a:p>
          <a:p>
            <a:pPr marL="0" indent="0">
              <a:buFontTx/>
              <a:buNone/>
            </a:pPr>
            <a:r>
              <a:rPr lang="en-US" dirty="0"/>
              <a:t>For your customize your solutions we are now open sourcing Azure IoT Edge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7/13/2018 10:37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64825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Secure Silicon design</a:t>
            </a:r>
          </a:p>
          <a:p>
            <a:pPr marL="171450" indent="-171450">
              <a:buFontTx/>
              <a:buChar char="-"/>
            </a:pPr>
            <a:r>
              <a:rPr lang="en-US" dirty="0"/>
              <a:t>Secure OS</a:t>
            </a:r>
          </a:p>
          <a:p>
            <a:pPr marL="171450" indent="-171450">
              <a:buFontTx/>
              <a:buChar char="-"/>
            </a:pPr>
            <a:r>
              <a:rPr lang="en-US" dirty="0"/>
              <a:t>Management Services</a:t>
            </a:r>
          </a:p>
          <a:p>
            <a:pPr marL="171450" indent="-171450">
              <a:buFontTx/>
              <a:buChar char="-"/>
            </a:pPr>
            <a:r>
              <a:rPr lang="en-US" dirty="0"/>
              <a:t>9 Billion Microcontrollers that ship each year – a lot of developer opportunity</a:t>
            </a:r>
          </a:p>
        </p:txBody>
      </p:sp>
      <p:sp>
        <p:nvSpPr>
          <p:cNvPr id="4" name="Header Placeholder 3"/>
          <p:cNvSpPr>
            <a:spLocks noGrp="1"/>
          </p:cNvSpPr>
          <p:nvPr>
            <p:ph type="hdr" sz="quarter" idx="10"/>
          </p:nvPr>
        </p:nvSpPr>
        <p:spPr/>
        <p:txBody>
          <a:bodyPr/>
          <a:lstStyle/>
          <a:p>
            <a:pPr defTabSz="943002">
              <a:defRPr/>
            </a:pPr>
            <a:r>
              <a:rPr lang="en-US">
                <a:solidFill>
                  <a:prstClr val="black"/>
                </a:solidFill>
              </a:rPr>
              <a:t>Microsoft Build 2017</a:t>
            </a:r>
          </a:p>
        </p:txBody>
      </p:sp>
      <p:sp>
        <p:nvSpPr>
          <p:cNvPr id="5" name="Footer Placeholder 4"/>
          <p:cNvSpPr>
            <a:spLocks noGrp="1"/>
          </p:cNvSpPr>
          <p:nvPr>
            <p:ph type="ftr" sz="quarter" idx="11"/>
          </p:nvPr>
        </p:nvSpPr>
        <p:spPr/>
        <p:txBody>
          <a:bodyPr/>
          <a:lstStyle/>
          <a:p>
            <a:pPr marL="588720" defTabSz="941642"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43002">
              <a:defRPr/>
            </a:pPr>
            <a:fld id="{D18B56EA-E28F-4F92-9F16-7A6F2501B303}" type="datetime8">
              <a:rPr lang="en-US">
                <a:solidFill>
                  <a:prstClr val="black"/>
                </a:solidFill>
              </a:rPr>
              <a:pPr defTabSz="943002">
                <a:defRPr/>
              </a:pPr>
              <a:t>7/13/2018 10:37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43002">
              <a:defRPr/>
            </a:pPr>
            <a:fld id="{B4008EB6-D09E-4580-8CD6-DDB14511944F}" type="slidenum">
              <a:rPr lang="en-US">
                <a:solidFill>
                  <a:prstClr val="black"/>
                </a:solidFill>
              </a:rPr>
              <a:pPr defTabSz="943002">
                <a:defRPr/>
              </a:pPr>
              <a:t>17</a:t>
            </a:fld>
            <a:endParaRPr lang="en-US">
              <a:solidFill>
                <a:prstClr val="black"/>
              </a:solidFill>
            </a:endParaRPr>
          </a:p>
        </p:txBody>
      </p:sp>
    </p:spTree>
    <p:extLst>
      <p:ext uri="{BB962C8B-B14F-4D97-AF65-F5344CB8AC3E}">
        <p14:creationId xmlns:p14="http://schemas.microsoft.com/office/powerpoint/2010/main" val="11483979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Microsoft has had made many breakthroughs over the last couple of years</a:t>
            </a:r>
          </a:p>
          <a:p>
            <a:r>
              <a:rPr lang="en-US" dirty="0"/>
              <a:t>- What’s important is to simplify this into tools, libraries and services that are easy to consume for developers</a:t>
            </a:r>
          </a:p>
        </p:txBody>
      </p:sp>
      <p:sp>
        <p:nvSpPr>
          <p:cNvPr id="4" name="Slide Number Placeholder 3"/>
          <p:cNvSpPr>
            <a:spLocks noGrp="1"/>
          </p:cNvSpPr>
          <p:nvPr>
            <p:ph type="sldNum" sz="quarter" idx="10"/>
          </p:nvPr>
        </p:nvSpPr>
        <p:spPr/>
        <p:txBody>
          <a:bodyPr/>
          <a:lstStyle/>
          <a:p>
            <a:fld id="{15175204-BDF9-456B-9719-57A4FE92D563}" type="slidenum">
              <a:rPr lang="en-US" smtClean="0"/>
              <a:t>18</a:t>
            </a:fld>
            <a:endParaRPr lang="en-US"/>
          </a:p>
        </p:txBody>
      </p:sp>
    </p:spTree>
    <p:extLst>
      <p:ext uri="{BB962C8B-B14F-4D97-AF65-F5344CB8AC3E}">
        <p14:creationId xmlns:p14="http://schemas.microsoft.com/office/powerpoint/2010/main" val="2957142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72F4EBB-2408-42A3-BC3C-009FE632A1BA}"/>
              </a:ext>
            </a:extLst>
          </p:cNvPr>
          <p:cNvSpPr>
            <a:spLocks noGrp="1"/>
          </p:cNvSpPr>
          <p:nvPr>
            <p:ph type="body" idx="1"/>
          </p:nvPr>
        </p:nvSpPr>
        <p:spPr/>
        <p:txBody>
          <a:bodyPr/>
          <a:lstStyle/>
          <a:p>
            <a:r>
              <a:rPr lang="en-US" baseline="0" dirty="0"/>
              <a:t>- Microsoft has been investing in AI solutions for a while, and they have worked with developers across industries who use AI solutions.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indent="0">
              <a:buFont typeface="Arial" panose="020B0604020202020204" pitchFamily="34" charset="0"/>
              <a:buNone/>
            </a:pPr>
            <a:r>
              <a:rPr lang="en-US" dirty="0"/>
              <a:t>[1]</a:t>
            </a:r>
          </a:p>
          <a:p>
            <a:pPr marL="0" indent="0">
              <a:buFont typeface="Arial" panose="020B0604020202020204" pitchFamily="34" charset="0"/>
              <a:buNone/>
            </a:pPr>
            <a:r>
              <a:rPr lang="en-US" dirty="0"/>
              <a:t>- Machine Learning is a power tool to help us answer specific questions.  </a:t>
            </a:r>
          </a:p>
          <a:p>
            <a:pPr marL="0" indent="0">
              <a:buFont typeface="Arial" panose="020B0604020202020204" pitchFamily="34" charset="0"/>
              <a:buNone/>
            </a:pPr>
            <a:r>
              <a:rPr lang="en-US" dirty="0"/>
              <a:t>- We need to understand what question we’re striving to bring clarity to. </a:t>
            </a:r>
          </a:p>
          <a:p>
            <a:pPr marL="0" indent="0">
              <a:buFont typeface="Arial" panose="020B0604020202020204" pitchFamily="34" charset="0"/>
              <a:buNone/>
            </a:pPr>
            <a:r>
              <a:rPr lang="en-US" dirty="0"/>
              <a:t>- Once we’ve defined the question we want to answer, we must identify a set of </a:t>
            </a:r>
            <a:r>
              <a:rPr lang="en-US" b="1" dirty="0"/>
              <a:t>labelled data </a:t>
            </a:r>
            <a:r>
              <a:rPr lang="en-US" dirty="0"/>
              <a:t>which can help us answer this question. </a:t>
            </a:r>
          </a:p>
          <a:p>
            <a:pPr marL="0" indent="0">
              <a:buFont typeface="Arial" panose="020B0604020202020204" pitchFamily="34" charset="0"/>
              <a:buNone/>
            </a:pPr>
            <a:r>
              <a:rPr lang="en-US" sz="1200" b="0" i="0" u="none" strike="noStrike" kern="1200" dirty="0">
                <a:solidFill>
                  <a:schemeClr val="tx1"/>
                </a:solidFill>
                <a:effectLst/>
                <a:latin typeface="+mn-lt"/>
                <a:ea typeface="+mn-ea"/>
                <a:cs typeface="+mn-cs"/>
              </a:rPr>
              <a:t>- Azure Databricks combines the best of Databricks and Azure to help customers accelerate innovation with one-click set up, streamlined workflows, and an interactive workspace that enables collaboration between data scientists, data engineers, and business analysts. </a:t>
            </a:r>
          </a:p>
          <a:p>
            <a:pPr marL="0" indent="0">
              <a:buFont typeface="Arial" panose="020B0604020202020204" pitchFamily="34" charset="0"/>
              <a:buNone/>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u="none" strike="noStrike" kern="1200" dirty="0">
                <a:solidFill>
                  <a:schemeClr val="tx1"/>
                </a:solidFill>
                <a:effectLst/>
                <a:latin typeface="+mn-lt"/>
                <a:ea typeface="+mn-ea"/>
                <a:cs typeface="+mn-cs"/>
              </a:rPr>
              <a:t>[2]</a:t>
            </a:r>
            <a:r>
              <a:rPr lang="en-US" dirty="0"/>
              <a:t>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Azure Machine learning allows you to use broad frameworks and tools to build and train the model, including frameworks such as TensorFlow, Cognitive Toolkit, </a:t>
            </a:r>
            <a:r>
              <a:rPr lang="en-US" dirty="0" err="1"/>
              <a:t>PyTorch</a:t>
            </a:r>
            <a:r>
              <a:rPr lang="en-US" dirty="0"/>
              <a:t> and more.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It allows you to scale training to 100Ks servers and use –prebuilt AI model packages for Computer Vision, Text, and forecasting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[3]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 Once you’ve trained a model, you can deploy it to a service to use from the cloud or use it locally on the edge.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For the rest of this talk, we will focus on using pre-trained models on the edge and on Windows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p:txBody>
      </p:sp>
    </p:spTree>
    <p:extLst>
      <p:ext uri="{BB962C8B-B14F-4D97-AF65-F5344CB8AC3E}">
        <p14:creationId xmlns:p14="http://schemas.microsoft.com/office/powerpoint/2010/main" val="1974400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Insider Dev Tour is coming to over 40 cities around the world</a:t>
            </a:r>
          </a:p>
          <a:p>
            <a:pPr marL="171450" indent="-171450">
              <a:buFontTx/>
              <a:buChar char="-"/>
            </a:pPr>
            <a:r>
              <a:rPr lang="en-US" dirty="0"/>
              <a:t>Twitter hashtag is #</a:t>
            </a:r>
            <a:r>
              <a:rPr lang="en-US" dirty="0" err="1"/>
              <a:t>InsiderDevTour</a:t>
            </a:r>
            <a:endParaRPr lang="en-US" dirty="0"/>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73217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Microsoft invested heavily in providing some AI models through cognitive services. Microsoft started this only a few years ago with a couple of services. </a:t>
            </a:r>
          </a:p>
          <a:p>
            <a:pPr marL="171450" indent="-171450">
              <a:buFontTx/>
              <a:buChar char="-"/>
            </a:pPr>
            <a:r>
              <a:rPr lang="en-US" dirty="0"/>
              <a:t>Since then, Cognitive Services has had over 1 million developers using our REST endpoints across the variety of services.</a:t>
            </a:r>
          </a:p>
          <a:p>
            <a:pPr marL="171450" indent="-171450">
              <a:buFontTx/>
              <a:buChar char="-"/>
            </a:pPr>
            <a:r>
              <a:rPr lang="en-US" dirty="0"/>
              <a:t>Board services, like vision, speech and language </a:t>
            </a:r>
          </a:p>
          <a:p>
            <a:pPr marL="171450" indent="-171450">
              <a:buFontTx/>
              <a:buChar char="-"/>
            </a:pPr>
            <a:r>
              <a:rPr lang="en-US" dirty="0"/>
              <a:t>Custom training which you can utilize like, custom voice, custom speech, custom translation. </a:t>
            </a:r>
          </a:p>
          <a:p>
            <a:pPr marL="171450" indent="-171450">
              <a:buFontTx/>
              <a:buChar char="-"/>
            </a:pPr>
            <a:r>
              <a:rPr lang="en-US" dirty="0"/>
              <a:t>These models work across a variety of places, like the cloud, on premise and on devices.</a:t>
            </a:r>
          </a:p>
          <a:p>
            <a:endParaRPr lang="en-US" dirty="0"/>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5356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 model that was trained in the cloud</a:t>
            </a:r>
          </a:p>
          <a:p>
            <a:pPr marL="171450" indent="-171450">
              <a:buFontTx/>
              <a:buChar char="-"/>
            </a:pPr>
            <a:r>
              <a:rPr lang="en-US" dirty="0"/>
              <a:t>Using </a:t>
            </a:r>
            <a:r>
              <a:rPr lang="en-US" dirty="0" err="1"/>
              <a:t>WinML</a:t>
            </a:r>
            <a:r>
              <a:rPr lang="en-US" dirty="0"/>
              <a:t> to do low latency machine learning</a:t>
            </a:r>
          </a:p>
        </p:txBody>
      </p:sp>
      <p:sp>
        <p:nvSpPr>
          <p:cNvPr id="4" name="Slide Number Placeholder 3"/>
          <p:cNvSpPr>
            <a:spLocks noGrp="1"/>
          </p:cNvSpPr>
          <p:nvPr>
            <p:ph type="sldNum" sz="quarter" idx="10"/>
          </p:nvPr>
        </p:nvSpPr>
        <p:spPr/>
        <p:txBody>
          <a:bodyPr/>
          <a:lstStyle/>
          <a:p>
            <a:fld id="{15175204-BDF9-456B-9719-57A4FE92D563}" type="slidenum">
              <a:rPr lang="en-US" smtClean="0"/>
              <a:t>21</a:t>
            </a:fld>
            <a:endParaRPr lang="en-US"/>
          </a:p>
        </p:txBody>
      </p:sp>
    </p:spTree>
    <p:extLst>
      <p:ext uri="{BB962C8B-B14F-4D97-AF65-F5344CB8AC3E}">
        <p14:creationId xmlns:p14="http://schemas.microsoft.com/office/powerpoint/2010/main" val="1244377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opening session will focus on driving your success through our various platform opportunities.  </a:t>
            </a:r>
          </a:p>
          <a:p>
            <a:pPr marL="171450" indent="-171450">
              <a:buFontTx/>
              <a:buChar char="-"/>
            </a:pPr>
            <a:r>
              <a:rPr lang="en-US" dirty="0"/>
              <a:t>The two main platforms: Azure </a:t>
            </a:r>
            <a:r>
              <a:rPr lang="en-US" baseline="0" dirty="0"/>
              <a:t>and Microsoft 365.</a:t>
            </a:r>
          </a:p>
          <a:p>
            <a:pPr marL="171450" indent="-171450">
              <a:buFontTx/>
              <a:buChar char="-"/>
            </a:pPr>
            <a:r>
              <a:rPr lang="en-US" baseline="0" dirty="0"/>
              <a:t>Developer experiences, Whatever flavor of developer you are: an app developer, web developer or an Office developer, we have something for you. </a:t>
            </a:r>
          </a:p>
          <a:p>
            <a:pPr marL="171450" indent="-171450">
              <a:buFontTx/>
              <a:buChar char="-"/>
            </a:pPr>
            <a:r>
              <a:rPr lang="en-US" baseline="0" dirty="0"/>
              <a:t>Microsoft Graph </a:t>
            </a:r>
            <a:r>
              <a:rPr lang="en-US" baseline="0"/>
              <a:t>is ties </a:t>
            </a:r>
            <a:r>
              <a:rPr lang="en-US" baseline="0" dirty="0"/>
              <a:t>all these experiences together</a:t>
            </a:r>
            <a:endParaRPr lang="en-US" dirty="0"/>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36745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Microsoft 365 is the coming together of Windows and Office to bring this multi-sense, multi-device experience. Putting people at the center vs devices at the center. </a:t>
            </a:r>
            <a:endParaRPr lang="en-US" sz="1200" dirty="0"/>
          </a:p>
          <a:p>
            <a:pPr lvl="0"/>
            <a:endParaRPr lang="en-US" sz="1200" dirty="0"/>
          </a:p>
          <a:p>
            <a:pPr lvl="0"/>
            <a:r>
              <a:rPr lang="en-US" sz="1200" dirty="0"/>
              <a:t>It’s about our </a:t>
            </a:r>
            <a:r>
              <a:rPr lang="en-US" sz="1200" b="1" dirty="0"/>
              <a:t>evolution</a:t>
            </a:r>
            <a:r>
              <a:rPr lang="en-US" sz="1200" dirty="0"/>
              <a:t> from a PC-based solution to </a:t>
            </a:r>
            <a:r>
              <a:rPr lang="en-US" sz="1200" b="1" dirty="0"/>
              <a:t>solutions spanning across devices and platform technologies</a:t>
            </a:r>
            <a:r>
              <a:rPr lang="en-US" sz="1200" dirty="0"/>
              <a:t>.</a:t>
            </a:r>
            <a:br>
              <a:rPr lang="en-US" sz="1200" dirty="0"/>
            </a:br>
            <a:r>
              <a:rPr lang="en-US" sz="1200" dirty="0"/>
              <a:t> </a:t>
            </a:r>
          </a:p>
          <a:p>
            <a:pPr lvl="0"/>
            <a:r>
              <a:rPr lang="en-US" sz="1200" dirty="0"/>
              <a:t>This experience and platform will </a:t>
            </a:r>
            <a:r>
              <a:rPr lang="en-US" sz="1200" b="1" dirty="0"/>
              <a:t>bridge those multi device multi sense</a:t>
            </a:r>
            <a:r>
              <a:rPr lang="en-US" sz="1200" dirty="0"/>
              <a:t> gaps elegantly … and via platform that you all can participate in</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98452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Multi-sense</a:t>
            </a:r>
          </a:p>
          <a:p>
            <a:pPr marL="171450" indent="-171450">
              <a:buFontTx/>
              <a:buChar char="-"/>
            </a:pPr>
            <a:r>
              <a:rPr lang="en-US" dirty="0"/>
              <a:t>Traditionally we’ve always thought of PC experiences as the mouse and keyboard, it’s now much more!</a:t>
            </a:r>
          </a:p>
          <a:p>
            <a:pPr marL="171450" indent="-171450">
              <a:buFontTx/>
              <a:buChar char="-"/>
            </a:pPr>
            <a:r>
              <a:rPr lang="en-US" dirty="0"/>
              <a:t>Ink</a:t>
            </a:r>
          </a:p>
          <a:p>
            <a:pPr marL="171450" indent="-171450">
              <a:buFontTx/>
              <a:buChar char="-"/>
            </a:pPr>
            <a:r>
              <a:rPr lang="en-US" dirty="0"/>
              <a:t>Dial</a:t>
            </a:r>
          </a:p>
          <a:p>
            <a:pPr marL="171450" indent="-171450">
              <a:buFontTx/>
              <a:buChar char="-"/>
            </a:pPr>
            <a:r>
              <a:rPr lang="en-US" dirty="0"/>
              <a:t>Speech</a:t>
            </a:r>
          </a:p>
          <a:p>
            <a:pPr marL="171450" indent="-171450">
              <a:buFontTx/>
              <a:buChar char="-"/>
            </a:pPr>
            <a:r>
              <a:rPr lang="en-US" dirty="0"/>
              <a:t>Windows Hello</a:t>
            </a:r>
          </a:p>
          <a:p>
            <a:pPr marL="171450" indent="-171450">
              <a:buFontTx/>
              <a:buChar char="-"/>
            </a:pPr>
            <a:r>
              <a:rPr lang="en-US" dirty="0"/>
              <a:t>Holographic</a:t>
            </a:r>
          </a:p>
          <a:p>
            <a:pPr marL="171450" indent="-171450">
              <a:buFontTx/>
              <a:buChar char="-"/>
            </a:pPr>
            <a:endParaRPr lang="en-US" dirty="0"/>
          </a:p>
          <a:p>
            <a:pPr marL="0" indent="0">
              <a:buFontTx/>
              <a:buNone/>
            </a:pPr>
            <a:r>
              <a:rPr lang="en-US" dirty="0"/>
              <a:t>Let’s show you how we bring the best of multi-sense on one our new flagship collaboration devices. The Surface Hub 2.</a:t>
            </a:r>
          </a:p>
        </p:txBody>
      </p:sp>
      <p:sp>
        <p:nvSpPr>
          <p:cNvPr id="4" name="Slide Number Placeholder 3"/>
          <p:cNvSpPr>
            <a:spLocks noGrp="1"/>
          </p:cNvSpPr>
          <p:nvPr>
            <p:ph type="sldNum" sz="quarter" idx="10"/>
          </p:nvPr>
        </p:nvSpPr>
        <p:spPr/>
        <p:txBody>
          <a:bodyPr/>
          <a:lstStyle/>
          <a:p>
            <a:fld id="{15175204-BDF9-456B-9719-57A4FE92D563}" type="slidenum">
              <a:rPr lang="en-US" smtClean="0"/>
              <a:t>24</a:t>
            </a:fld>
            <a:endParaRPr lang="en-US"/>
          </a:p>
        </p:txBody>
      </p:sp>
    </p:spTree>
    <p:extLst>
      <p:ext uri="{BB962C8B-B14F-4D97-AF65-F5344CB8AC3E}">
        <p14:creationId xmlns:p14="http://schemas.microsoft.com/office/powerpoint/2010/main" val="1913801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(Wait for Video to Finish)</a:t>
            </a:r>
          </a:p>
          <a:p>
            <a:endParaRPr lang="en-US" dirty="0"/>
          </a:p>
          <a:p>
            <a:r>
              <a:rPr lang="en-US" dirty="0"/>
              <a:t>You can see that the Surface Hub 2 shows you a beautiful devices many interactions</a:t>
            </a:r>
          </a:p>
          <a:p>
            <a:pPr marL="171450" indent="-171450">
              <a:buFontTx/>
              <a:buChar char="-"/>
            </a:pPr>
            <a:r>
              <a:rPr lang="en-US" dirty="0"/>
              <a:t>Pen</a:t>
            </a:r>
          </a:p>
          <a:p>
            <a:pPr marL="171450" indent="-171450">
              <a:buFontTx/>
              <a:buChar char="-"/>
            </a:pPr>
            <a:r>
              <a:rPr lang="en-US" dirty="0"/>
              <a:t>Touch</a:t>
            </a:r>
          </a:p>
          <a:p>
            <a:pPr marL="171450" indent="-171450">
              <a:buFontTx/>
              <a:buChar char="-"/>
            </a:pPr>
            <a:r>
              <a:rPr lang="en-US" dirty="0"/>
              <a:t>Rotation</a:t>
            </a:r>
          </a:p>
          <a:p>
            <a:pPr marL="171450" indent="-171450">
              <a:buFontTx/>
              <a:buChar char="-"/>
            </a:pPr>
            <a:r>
              <a:rPr lang="en-US" dirty="0"/>
              <a:t>Speech and Vision</a:t>
            </a:r>
          </a:p>
          <a:p>
            <a:pPr marL="171450" indent="-171450">
              <a:buFontTx/>
              <a:buChar char="-"/>
            </a:pPr>
            <a:endParaRPr lang="en-US" dirty="0"/>
          </a:p>
          <a:p>
            <a:pPr marL="0" indent="0">
              <a:buFontTx/>
              <a:buNone/>
            </a:pPr>
            <a:r>
              <a:rPr lang="en-US" dirty="0"/>
              <a:t>Microsoft 365 is more than just multi-sense. It’s also about multi-device. I want to show you how Windows is a participator among all your devices.</a:t>
            </a:r>
          </a:p>
          <a:p>
            <a:pPr marL="171450" indent="-171450">
              <a:buFontTx/>
              <a:buChar char="-"/>
            </a:pPr>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15175204-BDF9-456B-9719-57A4FE92D563}" type="slidenum">
              <a:rPr lang="en-US" smtClean="0"/>
              <a:t>25</a:t>
            </a:fld>
            <a:endParaRPr lang="en-US"/>
          </a:p>
        </p:txBody>
      </p:sp>
    </p:spTree>
    <p:extLst>
      <p:ext uri="{BB962C8B-B14F-4D97-AF65-F5344CB8AC3E}">
        <p14:creationId xmlns:p14="http://schemas.microsoft.com/office/powerpoint/2010/main" val="3783171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give you a couple of examples of </a:t>
            </a:r>
            <a:r>
              <a:rPr lang="en-US" b="0" dirty="0"/>
              <a:t>Multi devices…including phones</a:t>
            </a:r>
          </a:p>
        </p:txBody>
      </p:sp>
      <p:sp>
        <p:nvSpPr>
          <p:cNvPr id="4" name="Slide Number Placeholder 3"/>
          <p:cNvSpPr>
            <a:spLocks noGrp="1"/>
          </p:cNvSpPr>
          <p:nvPr>
            <p:ph type="sldNum" sz="quarter" idx="10"/>
          </p:nvPr>
        </p:nvSpPr>
        <p:spPr/>
        <p:txBody>
          <a:bodyPr/>
          <a:lstStyle/>
          <a:p>
            <a:fld id="{15175204-BDF9-456B-9719-57A4FE92D563}" type="slidenum">
              <a:rPr lang="en-US" smtClean="0"/>
              <a:t>26</a:t>
            </a:fld>
            <a:endParaRPr lang="en-US"/>
          </a:p>
        </p:txBody>
      </p:sp>
    </p:spTree>
    <p:extLst>
      <p:ext uri="{BB962C8B-B14F-4D97-AF65-F5344CB8AC3E}">
        <p14:creationId xmlns:p14="http://schemas.microsoft.com/office/powerpoint/2010/main" val="3883746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Click the Timeline icon on the start menu or press Win + Tab</a:t>
            </a:r>
          </a:p>
        </p:txBody>
      </p:sp>
      <p:sp>
        <p:nvSpPr>
          <p:cNvPr id="4" name="Slide Number Placeholder 3"/>
          <p:cNvSpPr>
            <a:spLocks noGrp="1"/>
          </p:cNvSpPr>
          <p:nvPr>
            <p:ph type="sldNum" sz="quarter" idx="10"/>
          </p:nvPr>
        </p:nvSpPr>
        <p:spPr/>
        <p:txBody>
          <a:bodyPr/>
          <a:lstStyle/>
          <a:p>
            <a:fld id="{15175204-BDF9-456B-9719-57A4FE92D563}" type="slidenum">
              <a:rPr lang="en-US" smtClean="0"/>
              <a:t>27</a:t>
            </a:fld>
            <a:endParaRPr lang="en-US"/>
          </a:p>
        </p:txBody>
      </p:sp>
    </p:spTree>
    <p:extLst>
      <p:ext uri="{BB962C8B-B14F-4D97-AF65-F5344CB8AC3E}">
        <p14:creationId xmlns:p14="http://schemas.microsoft.com/office/powerpoint/2010/main" val="3678670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You can see all the things that I’ve been working on across my many devices</a:t>
            </a:r>
          </a:p>
        </p:txBody>
      </p:sp>
      <p:sp>
        <p:nvSpPr>
          <p:cNvPr id="4" name="Slide Number Placeholder 3"/>
          <p:cNvSpPr>
            <a:spLocks noGrp="1"/>
          </p:cNvSpPr>
          <p:nvPr>
            <p:ph type="sldNum" sz="quarter" idx="10"/>
          </p:nvPr>
        </p:nvSpPr>
        <p:spPr/>
        <p:txBody>
          <a:bodyPr/>
          <a:lstStyle/>
          <a:p>
            <a:fld id="{15175204-BDF9-456B-9719-57A4FE92D563}" type="slidenum">
              <a:rPr lang="en-US" smtClean="0"/>
              <a:t>28</a:t>
            </a:fld>
            <a:endParaRPr lang="en-US"/>
          </a:p>
        </p:txBody>
      </p:sp>
    </p:spTree>
    <p:extLst>
      <p:ext uri="{BB962C8B-B14F-4D97-AF65-F5344CB8AC3E}">
        <p14:creationId xmlns:p14="http://schemas.microsoft.com/office/powerpoint/2010/main" val="25203181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Here I have an excel spreadsheet I’ve been working on. I can click it to launch it.</a:t>
            </a:r>
          </a:p>
        </p:txBody>
      </p:sp>
      <p:sp>
        <p:nvSpPr>
          <p:cNvPr id="4" name="Slide Number Placeholder 3"/>
          <p:cNvSpPr>
            <a:spLocks noGrp="1"/>
          </p:cNvSpPr>
          <p:nvPr>
            <p:ph type="sldNum" sz="quarter" idx="10"/>
          </p:nvPr>
        </p:nvSpPr>
        <p:spPr/>
        <p:txBody>
          <a:bodyPr/>
          <a:lstStyle/>
          <a:p>
            <a:fld id="{15175204-BDF9-456B-9719-57A4FE92D563}" type="slidenum">
              <a:rPr lang="en-US" smtClean="0"/>
              <a:t>29</a:t>
            </a:fld>
            <a:endParaRPr lang="en-US"/>
          </a:p>
        </p:txBody>
      </p:sp>
    </p:spTree>
    <p:extLst>
      <p:ext uri="{BB962C8B-B14F-4D97-AF65-F5344CB8AC3E}">
        <p14:creationId xmlns:p14="http://schemas.microsoft.com/office/powerpoint/2010/main" val="2431806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 opportunity as developers to see what’s coming in Windows releases before they hit mass market</a:t>
            </a:r>
          </a:p>
          <a:p>
            <a:pPr marL="171450" indent="-171450">
              <a:buFontTx/>
              <a:buChar char="-"/>
            </a:pPr>
            <a:r>
              <a:rPr lang="en-US" dirty="0"/>
              <a:t>Prepare your apps and business to take advantage of the latest and greatest</a:t>
            </a:r>
          </a:p>
        </p:txBody>
      </p:sp>
      <p:sp>
        <p:nvSpPr>
          <p:cNvPr id="4" name="Slide Number Placeholder 3"/>
          <p:cNvSpPr>
            <a:spLocks noGrp="1"/>
          </p:cNvSpPr>
          <p:nvPr>
            <p:ph type="sldNum" sz="quarter" idx="10"/>
          </p:nvPr>
        </p:nvSpPr>
        <p:spPr/>
        <p:txBody>
          <a:bodyPr/>
          <a:lstStyle/>
          <a:p>
            <a:fld id="{15175204-BDF9-456B-9719-57A4FE92D563}" type="slidenum">
              <a:rPr lang="en-US" smtClean="0"/>
              <a:t>3</a:t>
            </a:fld>
            <a:endParaRPr lang="en-US"/>
          </a:p>
        </p:txBody>
      </p:sp>
    </p:spTree>
    <p:extLst>
      <p:ext uri="{BB962C8B-B14F-4D97-AF65-F5344CB8AC3E}">
        <p14:creationId xmlns:p14="http://schemas.microsoft.com/office/powerpoint/2010/main" val="4001128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kern="1200" dirty="0">
                <a:effectLst/>
                <a:latin typeface="+mn-lt"/>
                <a:ea typeface="+mn-ea"/>
                <a:cs typeface="+mn-cs"/>
              </a:rPr>
              <a:t>Now, I’m excited to announce that Timeline, is coming to </a:t>
            </a:r>
            <a:r>
              <a:rPr lang="en-US" b="0" dirty="0"/>
              <a:t>your phone soon</a:t>
            </a:r>
            <a:r>
              <a:rPr lang="en-US" b="0" kern="1200" dirty="0">
                <a:effectLst/>
                <a:latin typeface="+mn-lt"/>
                <a:ea typeface="+mn-ea"/>
                <a:cs typeface="+mn-cs"/>
              </a:rPr>
              <a:t>.</a:t>
            </a:r>
            <a:r>
              <a:rPr lang="en-US" b="0" dirty="0"/>
              <a:t> </a:t>
            </a:r>
            <a:endParaRPr lang="en-US" b="0" kern="1200" dirty="0">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FB351-3A89-4530-B340-AF5EA668DD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31297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FB351-3A89-4530-B340-AF5EA668DD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4405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1" i="0" u="none" strike="noStrike" kern="1200" dirty="0">
                <a:solidFill>
                  <a:schemeClr val="tx1"/>
                </a:solidFill>
                <a:effectLst/>
                <a:latin typeface="+mn-lt"/>
                <a:ea typeface="+mn-ea"/>
                <a:cs typeface="+mn-cs"/>
              </a:rPr>
              <a:t>Same rich &amp; powerful </a:t>
            </a:r>
            <a:r>
              <a:rPr lang="en-US" sz="1200" b="0" i="0" u="none" strike="noStrike" kern="1200" dirty="0">
                <a:solidFill>
                  <a:schemeClr val="tx1"/>
                </a:solidFill>
                <a:effectLst/>
                <a:latin typeface="+mn-lt"/>
                <a:ea typeface="+mn-ea"/>
                <a:cs typeface="+mn-cs"/>
              </a:rPr>
              <a:t>timeline she has on her PC​</a:t>
            </a:r>
          </a:p>
          <a:p>
            <a:pPr rtl="0" fontAlgn="base"/>
            <a:r>
              <a:rPr lang="en-US" sz="1200" b="1" i="0" u="none" strike="noStrike" kern="1200" dirty="0">
                <a:solidFill>
                  <a:schemeClr val="tx1"/>
                </a:solidFill>
                <a:effectLst/>
                <a:latin typeface="+mn-lt"/>
                <a:ea typeface="+mn-ea"/>
                <a:cs typeface="+mn-cs"/>
              </a:rPr>
              <a:t>Launch apps​</a:t>
            </a:r>
          </a:p>
          <a:p>
            <a:pPr rtl="0" fontAlgn="base"/>
            <a:r>
              <a:rPr lang="en-US" sz="1200" b="1" i="0" u="none" strike="noStrike" kern="1200" dirty="0">
                <a:solidFill>
                  <a:schemeClr val="tx1"/>
                </a:solidFill>
                <a:effectLst/>
                <a:latin typeface="+mn-lt"/>
                <a:ea typeface="+mn-ea"/>
                <a:cs typeface="+mn-cs"/>
              </a:rPr>
              <a:t>Search &amp; easily recall activities </a:t>
            </a:r>
            <a:r>
              <a:rPr lang="en-US" sz="1200" b="0" i="0" u="none" strike="noStrike" kern="1200" dirty="0">
                <a:solidFill>
                  <a:schemeClr val="tx1"/>
                </a:solidFill>
                <a:effectLst/>
                <a:latin typeface="+mn-lt"/>
                <a:ea typeface="+mn-ea"/>
                <a:cs typeface="+mn-cs"/>
              </a:rPr>
              <a:t>she did yesterday on her PC​</a:t>
            </a:r>
          </a:p>
          <a:p>
            <a:pPr rtl="0" fontAlgn="base"/>
            <a:r>
              <a:rPr lang="en-US" sz="1200" b="0" i="0" u="none" strike="noStrike"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FB351-3A89-4530-B340-AF5EA668DD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69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 Timeline runs across all your devices, Android, iOS and Windows. </a:t>
            </a:r>
            <a:r>
              <a:rPr lang="en-US" sz="1200" b="1" i="0" u="none" strike="noStrike"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FB351-3A89-4530-B340-AF5EA668DD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7835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dirty="0"/>
              <a:t>Another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FB351-3A89-4530-B340-AF5EA668DD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99660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t>An Android device that receives a text message. That same message appears a notification on Windows 10. </a:t>
            </a:r>
          </a:p>
          <a:p>
            <a:pPr marL="171450" indent="-171450">
              <a:buFontTx/>
              <a:buChar char="-"/>
            </a:pPr>
            <a:r>
              <a:rPr lang="en-US" b="0" dirty="0"/>
              <a:t>Leveraging Microsoft technology and the user permissions, we can create a durable connection and can access text messages from the phone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FB351-3A89-4530-B340-AF5EA668DD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385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 The user can respond to messages</a:t>
            </a:r>
          </a:p>
          <a:p>
            <a:pPr marL="171450" indent="-171450">
              <a:buFontTx/>
              <a:buChar char="-"/>
            </a:pPr>
            <a:r>
              <a:rPr lang="en-US" b="0" dirty="0"/>
              <a:t>Send pictures from their machine via messages</a:t>
            </a:r>
          </a:p>
          <a:p>
            <a:pPr marL="171450" indent="-171450">
              <a:buFontTx/>
              <a:buChar char="-"/>
            </a:pPr>
            <a:r>
              <a:rPr lang="en-US" b="0" dirty="0"/>
              <a:t>Use images from their messages on </a:t>
            </a:r>
            <a:r>
              <a:rPr lang="en-US" b="0"/>
              <a:t>their PC</a:t>
            </a:r>
            <a:endParaRPr lang="en-US" b="0" dirty="0">
              <a:cs typeface="Calibri"/>
            </a:endParaRPr>
          </a:p>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FB351-3A89-4530-B340-AF5EA668DD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0050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solidFill>
                  <a:srgbClr val="FFFFFF"/>
                </a:solidFill>
              </a:rPr>
              <a:t>The device notifications are also accessible from the Your Phone UWP. </a:t>
            </a:r>
          </a:p>
          <a:p>
            <a:pPr marL="171450" indent="-171450">
              <a:buFontTx/>
              <a:buChar char="-"/>
            </a:pPr>
            <a:r>
              <a:rPr lang="en-US" b="0" dirty="0">
                <a:solidFill>
                  <a:srgbClr val="FFFFFF"/>
                </a:solidFill>
              </a:rPr>
              <a:t>Note that the Contoso Expense Report app is also available on the PC, so you can directly launch the PC version from the phone notification</a:t>
            </a:r>
            <a:endParaRPr lang="en-US" b="0" dirty="0"/>
          </a:p>
          <a:p>
            <a:endParaRPr lang="en-US" b="0"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FB351-3A89-4530-B340-AF5EA668DD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9086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0" dirty="0">
                <a:solidFill>
                  <a:srgbClr val="FFFFFF"/>
                </a:solidFill>
              </a:rPr>
              <a:t>The device notifications are also accessible from the Your Phone UWP. </a:t>
            </a:r>
          </a:p>
          <a:p>
            <a:pPr marL="171450" indent="-171450">
              <a:buFontTx/>
              <a:buChar char="-"/>
            </a:pPr>
            <a:r>
              <a:rPr lang="en-US" b="0" dirty="0">
                <a:solidFill>
                  <a:srgbClr val="FFFFFF"/>
                </a:solidFill>
              </a:rPr>
              <a:t>Note that the Contoso Expense Report app is also available on the PC, so you can directly launch the PC version from the phone notification</a:t>
            </a:r>
            <a:endParaRPr lang="en-US" b="0" dirty="0"/>
          </a:p>
          <a:p>
            <a:endParaRPr lang="en-US" b="0"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FB351-3A89-4530-B340-AF5EA668DD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63055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Time to cover Microsoft 365. Microsoft 365 is the coming together of Windows and Office to bring this multi-sense, multi-device experience. Putting people at the center vs devices at the center.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Apps is about developers with existing apps and how they can modernize. It is also about app </a:t>
            </a:r>
            <a:r>
              <a:rPr lang="en-US" dirty="0" err="1"/>
              <a:t>devs</a:t>
            </a:r>
            <a:r>
              <a:rPr lang="en-US" dirty="0"/>
              <a:t> that are looking to build new applications.</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209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75204-BDF9-456B-9719-57A4FE92D563}" type="slidenum">
              <a:rPr lang="en-US" smtClean="0"/>
              <a:t>4</a:t>
            </a:fld>
            <a:endParaRPr lang="en-US"/>
          </a:p>
        </p:txBody>
      </p:sp>
    </p:spTree>
    <p:extLst>
      <p:ext uri="{BB962C8B-B14F-4D97-AF65-F5344CB8AC3E}">
        <p14:creationId xmlns:p14="http://schemas.microsoft.com/office/powerpoint/2010/main" val="445706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Why Store Apps?</a:t>
            </a:r>
          </a:p>
          <a:p>
            <a:pPr marL="171450" lvl="0" indent="-171450">
              <a:buFont typeface="Arial" panose="020B0604020202020204" pitchFamily="34" charset="0"/>
              <a:buChar char="•"/>
            </a:pPr>
            <a:r>
              <a:rPr lang="en-US" dirty="0"/>
              <a:t>Store apps are </a:t>
            </a:r>
            <a:r>
              <a:rPr lang="en-US" b="1" dirty="0"/>
              <a:t>safer </a:t>
            </a:r>
            <a:r>
              <a:rPr lang="en-US" dirty="0"/>
              <a:t>&amp; more </a:t>
            </a:r>
            <a:r>
              <a:rPr lang="en-US" b="1" dirty="0"/>
              <a:t>reliable </a:t>
            </a:r>
          </a:p>
          <a:p>
            <a:pPr marL="171450" lvl="0" indent="-171450">
              <a:buFont typeface="Arial" panose="020B0604020202020204" pitchFamily="34" charset="0"/>
              <a:buChar char="•"/>
            </a:pPr>
            <a:r>
              <a:rPr lang="en-US" dirty="0"/>
              <a:t>Extend distribution and </a:t>
            </a:r>
            <a:r>
              <a:rPr lang="en-US" b="1" dirty="0"/>
              <a:t>reach</a:t>
            </a:r>
            <a:r>
              <a:rPr lang="en-US" dirty="0"/>
              <a:t> to gain new customers</a:t>
            </a:r>
          </a:p>
          <a:p>
            <a:pPr marL="171450" lvl="0" indent="-171450">
              <a:buFont typeface="Arial" panose="020B0604020202020204" pitchFamily="34" charset="0"/>
              <a:buChar char="•"/>
            </a:pPr>
            <a:r>
              <a:rPr lang="en-US" dirty="0"/>
              <a:t>We want to improve on that experience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5847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highlight>
                  <a:srgbClr val="FF00FF"/>
                </a:highlight>
              </a:rPr>
              <a:t>Announcing</a:t>
            </a:r>
            <a:r>
              <a:rPr lang="en-US" b="1"/>
              <a:t>  - A new revenue share model for consumer apps&lt;click&gt;.</a:t>
            </a:r>
          </a:p>
          <a:p>
            <a:endParaRPr lang="en-US" b="1"/>
          </a:p>
          <a:p>
            <a:pPr marL="171450" indent="-171450">
              <a:buFont typeface="Arial" panose="020B0604020202020204" pitchFamily="34" charset="0"/>
              <a:buChar char="•"/>
            </a:pPr>
            <a:r>
              <a:rPr lang="en-US" b="1"/>
              <a:t>If we bring you the customer</a:t>
            </a:r>
            <a:r>
              <a:rPr lang="en-US"/>
              <a:t> </a:t>
            </a:r>
            <a:r>
              <a:rPr lang="en-US" u="sng"/>
              <a:t>you will receive </a:t>
            </a:r>
            <a:r>
              <a:rPr lang="en-US" b="1"/>
              <a:t>85% </a:t>
            </a:r>
            <a:r>
              <a:rPr lang="en-US"/>
              <a:t>of the revenue,</a:t>
            </a:r>
          </a:p>
          <a:p>
            <a:pPr marL="171450" indent="-171450">
              <a:buFont typeface="Arial" panose="020B0604020202020204" pitchFamily="34" charset="0"/>
              <a:buChar char="•"/>
            </a:pPr>
            <a:r>
              <a:rPr lang="en-US"/>
              <a:t>If </a:t>
            </a:r>
            <a:r>
              <a:rPr lang="en-US" b="1"/>
              <a:t>you are doing the work to drive customers </a:t>
            </a:r>
            <a:r>
              <a:rPr lang="en-US"/>
              <a:t>to you store app then </a:t>
            </a:r>
            <a:r>
              <a:rPr lang="en-US" u="sng"/>
              <a:t>you will now receive </a:t>
            </a:r>
            <a:r>
              <a:rPr lang="en-US" b="1"/>
              <a:t>95% </a:t>
            </a:r>
            <a:r>
              <a:rPr lang="en-US"/>
              <a:t>of</a:t>
            </a:r>
            <a:r>
              <a:rPr lang="en-US" b="1"/>
              <a:t>&lt;click&gt;</a:t>
            </a:r>
          </a:p>
          <a:p>
            <a:pPr marL="171450" indent="-171450">
              <a:buFont typeface="Arial" panose="020B0604020202020204" pitchFamily="34" charset="0"/>
              <a:buChar char="•"/>
            </a:pPr>
            <a:r>
              <a:rPr lang="en-US"/>
              <a:t>Aligning incentives to create a friendly app store for developers</a:t>
            </a:r>
          </a:p>
          <a:p>
            <a:br>
              <a:rPr lang="en-US" b="0"/>
            </a:br>
            <a:r>
              <a:rPr lang="en-US" b="0"/>
              <a:t>**</a:t>
            </a:r>
            <a:r>
              <a:rPr lang="en-US" b="1"/>
              <a:t>NOT FOR GAMES</a:t>
            </a:r>
          </a:p>
          <a:p>
            <a:r>
              <a:rPr lang="en-US" b="0"/>
              <a:t>**Available later this year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667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sz="1200" kern="1200" dirty="0">
                <a:solidFill>
                  <a:schemeClr val="tx1"/>
                </a:solidFill>
                <a:effectLst/>
                <a:latin typeface="+mn-lt"/>
                <a:ea typeface="+mn-ea"/>
                <a:cs typeface="+mn-cs"/>
              </a:rPr>
              <a:t>We’ve also heard feedback from developers that</a:t>
            </a:r>
          </a:p>
          <a:p>
            <a:pPr marL="0" lvl="0" indent="0">
              <a:buFontTx/>
              <a:buNone/>
            </a:pPr>
            <a:r>
              <a:rPr lang="en-US" sz="1200" kern="1200" dirty="0">
                <a:solidFill>
                  <a:schemeClr val="tx1"/>
                </a:solidFill>
                <a:effectLst/>
                <a:latin typeface="+mn-lt"/>
                <a:ea typeface="+mn-ea"/>
                <a:cs typeface="+mn-cs"/>
              </a:rPr>
              <a:t>a) They want to leverage the same capabilities of the UWP packaging and security model in Win32 apps</a:t>
            </a:r>
          </a:p>
          <a:p>
            <a:pPr marL="0" lvl="0" indent="0">
              <a:buFontTx/>
              <a:buNone/>
            </a:pPr>
            <a:r>
              <a:rPr lang="en-US" sz="1200" kern="1200" dirty="0">
                <a:solidFill>
                  <a:schemeClr val="tx1"/>
                </a:solidFill>
                <a:effectLst/>
                <a:latin typeface="+mn-lt"/>
                <a:ea typeface="+mn-ea"/>
                <a:cs typeface="+mn-cs"/>
              </a:rPr>
              <a:t>b) They want to be able to deploy the apps across multiple channels, including sideloading inside enterprises</a:t>
            </a:r>
          </a:p>
          <a:p>
            <a:pPr marL="0" lvl="0" indent="0">
              <a:buFontTx/>
              <a:buNone/>
            </a:pPr>
            <a:endParaRPr lang="en-US" sz="1200" kern="1200" dirty="0">
              <a:solidFill>
                <a:schemeClr val="tx1"/>
              </a:solidFill>
              <a:effectLst/>
              <a:latin typeface="+mn-lt"/>
              <a:ea typeface="+mn-ea"/>
              <a:cs typeface="+mn-cs"/>
            </a:endParaRPr>
          </a:p>
          <a:p>
            <a:pPr marL="0" lvl="0" indent="0">
              <a:buFontTx/>
              <a:buNone/>
            </a:pPr>
            <a:r>
              <a:rPr lang="en-US" sz="1200" kern="1200" dirty="0">
                <a:solidFill>
                  <a:schemeClr val="tx1"/>
                </a:solidFill>
                <a:effectLst/>
                <a:latin typeface="+mn-lt"/>
                <a:ea typeface="+mn-ea"/>
                <a:cs typeface="+mn-cs"/>
              </a:rPr>
              <a:t>MSIX  is a complete containerization solution.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MSIX inherits all the great features from UWP including reliable, robust installation &amp; updating, a managed security model, and support for both enterprise deployment and the Microsoft Store.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We’re also making it easy for you to take any app or game packaged as MSI and easily up-level it to MSIX. </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E2F61B8-394B-4B1B-B6B2-900DD8EFE15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3277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We’ve also hard feedback that Win32 developers want access to UWP controls, for example new Edge WebView, or inking support. We are going to make this possible via UWP XAML Islands.</a:t>
            </a:r>
            <a:endParaRPr lang="en-US" b="1" dirty="0">
              <a:effectLst/>
            </a:endParaRPr>
          </a:p>
          <a:p>
            <a:pPr rtl="0" fontAlgn="base"/>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E2F61B8-394B-4B1B-B6B2-900DD8EFE15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50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With XAML Island you will also get access over time to more Fluent controls</a:t>
            </a:r>
          </a:p>
          <a:p>
            <a:pPr marL="171450" indent="-171450">
              <a:buFontTx/>
              <a:buChar char="-"/>
            </a:pPr>
            <a:r>
              <a:rPr lang="en-US" dirty="0"/>
              <a:t>Fluent can help increase engagement</a:t>
            </a:r>
          </a:p>
          <a:p>
            <a:pPr marL="171450" indent="-171450">
              <a:buFontTx/>
              <a:buChar char="-"/>
            </a:pPr>
            <a:r>
              <a:rPr lang="en-US" dirty="0"/>
              <a:t>Let’s take a look at some of the new things coming to Fluent</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6503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75204-BDF9-456B-9719-57A4FE92D563}" type="slidenum">
              <a:rPr lang="en-US" smtClean="0"/>
              <a:t>45</a:t>
            </a:fld>
            <a:endParaRPr lang="en-US"/>
          </a:p>
        </p:txBody>
      </p:sp>
    </p:spTree>
    <p:extLst>
      <p:ext uri="{BB962C8B-B14F-4D97-AF65-F5344CB8AC3E}">
        <p14:creationId xmlns:p14="http://schemas.microsoft.com/office/powerpoint/2010/main" val="40340996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Starting this year Microsoft will begin making many of the new platform controls available via NuGet.</a:t>
            </a:r>
          </a:p>
          <a:p>
            <a:pPr lvl="0"/>
            <a:endParaRPr lang="en-US" sz="1200" b="1" kern="1200" dirty="0">
              <a:solidFill>
                <a:schemeClr val="tx1"/>
              </a:solidFill>
              <a:effectLst/>
              <a:latin typeface="+mn-lt"/>
              <a:ea typeface="+mn-ea"/>
              <a:cs typeface="+mn-cs"/>
            </a:endParaRPr>
          </a:p>
          <a:p>
            <a:pPr lvl="0"/>
            <a:r>
              <a:rPr lang="en-US" sz="1200" b="1" kern="1200" dirty="0">
                <a:solidFill>
                  <a:schemeClr val="tx1"/>
                </a:solidFill>
                <a:effectLst/>
                <a:latin typeface="+mn-lt"/>
                <a:ea typeface="+mn-ea"/>
                <a:cs typeface="+mn-cs"/>
              </a:rPr>
              <a:t>We call it the “Windows UI Library” or “</a:t>
            </a:r>
            <a:r>
              <a:rPr lang="en-US" sz="1200" b="1" kern="1200" dirty="0" err="1">
                <a:solidFill>
                  <a:schemeClr val="tx1"/>
                </a:solidFill>
                <a:effectLst/>
                <a:latin typeface="+mn-lt"/>
                <a:ea typeface="+mn-ea"/>
                <a:cs typeface="+mn-cs"/>
              </a:rPr>
              <a:t>WinUI</a:t>
            </a:r>
            <a:r>
              <a:rPr lang="en-US" sz="1200" b="1" kern="1200" dirty="0">
                <a:solidFill>
                  <a:schemeClr val="tx1"/>
                </a:solidFill>
                <a:effectLst/>
                <a:latin typeface="+mn-lt"/>
                <a:ea typeface="+mn-ea"/>
                <a:cs typeface="+mn-cs"/>
              </a:rPr>
              <a:t>” for short.</a:t>
            </a: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  </a:t>
            </a:r>
          </a:p>
          <a:p>
            <a:pPr lvl="0"/>
            <a:r>
              <a:rPr lang="en-US" sz="1200" kern="1200" dirty="0">
                <a:solidFill>
                  <a:schemeClr val="tx1"/>
                </a:solidFill>
                <a:effectLst/>
                <a:latin typeface="+mn-lt"/>
                <a:ea typeface="+mn-ea"/>
                <a:cs typeface="+mn-cs"/>
              </a:rPr>
              <a:t>Controls in </a:t>
            </a:r>
            <a:r>
              <a:rPr lang="en-US" sz="1200" kern="1200" dirty="0" err="1">
                <a:solidFill>
                  <a:schemeClr val="tx1"/>
                </a:solidFill>
                <a:effectLst/>
                <a:latin typeface="+mn-lt"/>
                <a:ea typeface="+mn-ea"/>
                <a:cs typeface="+mn-cs"/>
              </a:rPr>
              <a:t>WinUI</a:t>
            </a:r>
            <a:r>
              <a:rPr lang="en-US" sz="1200" kern="1200" dirty="0">
                <a:solidFill>
                  <a:schemeClr val="tx1"/>
                </a:solidFill>
                <a:effectLst/>
                <a:latin typeface="+mn-lt"/>
                <a:ea typeface="+mn-ea"/>
                <a:cs typeface="+mn-cs"/>
              </a:rPr>
              <a:t> are the same ones that ship in the platform and the same ones that Windows uses to build its apps and experiences. </a:t>
            </a:r>
          </a:p>
          <a:p>
            <a:pPr lvl="0"/>
            <a:r>
              <a:rPr lang="en-US" sz="1200" kern="1200" dirty="0">
                <a:solidFill>
                  <a:schemeClr val="tx1"/>
                </a:solidFill>
                <a:effectLst/>
                <a:latin typeface="+mn-lt"/>
                <a:ea typeface="+mn-ea"/>
                <a:cs typeface="+mn-cs"/>
              </a:rPr>
              <a:t>But now, if you’re deploying to devices running Windows 10 Anniversary Update or later, your application can start using </a:t>
            </a:r>
            <a:r>
              <a:rPr lang="en-US" sz="1200" kern="1200" dirty="0" err="1">
                <a:solidFill>
                  <a:schemeClr val="tx1"/>
                </a:solidFill>
                <a:effectLst/>
                <a:latin typeface="+mn-lt"/>
                <a:ea typeface="+mn-ea"/>
                <a:cs typeface="+mn-cs"/>
              </a:rPr>
              <a:t>WinUI</a:t>
            </a:r>
            <a:r>
              <a:rPr lang="en-US" sz="1200" kern="1200" dirty="0">
                <a:solidFill>
                  <a:schemeClr val="tx1"/>
                </a:solidFill>
                <a:effectLst/>
                <a:latin typeface="+mn-lt"/>
                <a:ea typeface="+mn-ea"/>
                <a:cs typeface="+mn-cs"/>
              </a:rPr>
              <a:t> controls right away.</a:t>
            </a:r>
          </a:p>
          <a:p>
            <a:pPr lvl="0"/>
            <a:r>
              <a:rPr lang="en-US" sz="1200" b="0" i="0" u="none" strike="noStrike"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E2F61B8-394B-4B1B-B6B2-900DD8EFE15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9871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Full partnership between the community and Microsoft on GitHub</a:t>
            </a:r>
          </a:p>
          <a:p>
            <a:pPr marL="171450" indent="-171450">
              <a:buFontTx/>
              <a:buChar char="-"/>
            </a:pPr>
            <a:r>
              <a:rPr lang="en-US" dirty="0"/>
              <a:t>Version 3.0 is out now featuring new controls for UWP, WinForms and WPF.</a:t>
            </a:r>
          </a:p>
          <a:p>
            <a:pPr marL="171450" indent="-171450">
              <a:buFontTx/>
              <a:buChar char="-"/>
            </a:pPr>
            <a:r>
              <a:rPr lang="en-US" dirty="0"/>
              <a:t>Over 100 community contributors</a:t>
            </a:r>
          </a:p>
          <a:p>
            <a:pPr marL="171450" indent="-171450">
              <a:buFontTx/>
              <a:buChar char="-"/>
            </a:pPr>
            <a:r>
              <a:rPr lang="en-US" dirty="0"/>
              <a:t>http://aka.ms/windowstoolkit</a:t>
            </a:r>
          </a:p>
          <a:p>
            <a:pPr marL="171450" indent="-171450">
              <a:buFontTx/>
              <a:buChar char="-"/>
            </a:pPr>
            <a:endParaRPr lang="en-US" dirty="0"/>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E2F61B8-394B-4B1B-B6B2-900DD8EFE15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2381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75204-BDF9-456B-9719-57A4FE92D563}" type="slidenum">
              <a:rPr lang="en-US" smtClean="0"/>
              <a:t>48</a:t>
            </a:fld>
            <a:endParaRPr lang="en-US"/>
          </a:p>
        </p:txBody>
      </p:sp>
    </p:spTree>
    <p:extLst>
      <p:ext uri="{BB962C8B-B14F-4D97-AF65-F5344CB8AC3E}">
        <p14:creationId xmlns:p14="http://schemas.microsoft.com/office/powerpoint/2010/main" val="41126294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Developers wants code PERFORMS WELL, is PORTABLE, and is MAINTABLE.</a:t>
            </a:r>
          </a:p>
          <a:p>
            <a:endParaRPr lang="en-US" dirty="0"/>
          </a:p>
          <a:p>
            <a:r>
              <a:rPr lang="en-US" dirty="0"/>
              <a:t>With .NET Core 3 Microsoft are bringing support to new device types including AI, IOT, and DESKTOP.</a:t>
            </a:r>
          </a:p>
          <a:p>
            <a:endParaRPr lang="en-US" dirty="0"/>
          </a:p>
          <a:p>
            <a:r>
              <a:rPr lang="en-US" dirty="0"/>
              <a:t>.NET CORE for DESKTOP means you NO LONGER need a DEPENDENCY on the .NET FRAMEWORK installed on the machine – you ship what you need.</a:t>
            </a:r>
          </a:p>
          <a:p>
            <a:endParaRPr lang="en-US" dirty="0"/>
          </a:p>
          <a:p>
            <a:pPr lvl="0"/>
            <a:r>
              <a:rPr lang="en-US" dirty="0"/>
              <a:t>.NET CORE has a smaller footprint and IMPROVED PERFORMANCE.  .NET CORE also supports a more MODERN .</a:t>
            </a:r>
            <a:r>
              <a:rPr lang="en-US" dirty="0" err="1"/>
              <a:t>csproj</a:t>
            </a:r>
            <a:r>
              <a:rPr lang="en-US" dirty="0"/>
              <a:t> PROJECT SYSTEM.</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You can now run multiple instances of .NET Core 3 side-by-side on the same computer, which means you can update Windows Forms, WPF, and UWP applications to a new version of .NET without updating the entire system.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This will be released in 2019 but you can begin using preview builds this Fall. </a:t>
            </a:r>
          </a:p>
          <a:p>
            <a:endParaRPr lang="en-US" dirty="0"/>
          </a:p>
          <a:p>
            <a:endParaRPr lang="en-US" dirty="0"/>
          </a:p>
          <a:p>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E2F61B8-394B-4B1B-B6B2-900DD8EFE15C}"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2315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Join us, your feedback is important.</a:t>
            </a:r>
          </a:p>
          <a:p>
            <a:pPr marL="171450" indent="-171450">
              <a:buFontTx/>
              <a:buChar char="-"/>
            </a:pPr>
            <a:r>
              <a:rPr lang="en-US" dirty="0"/>
              <a:t>Insider.windows.com</a:t>
            </a:r>
          </a:p>
        </p:txBody>
      </p:sp>
      <p:sp>
        <p:nvSpPr>
          <p:cNvPr id="4" name="Slide Number Placeholder 3"/>
          <p:cNvSpPr>
            <a:spLocks noGrp="1"/>
          </p:cNvSpPr>
          <p:nvPr>
            <p:ph type="sldNum" sz="quarter" idx="10"/>
          </p:nvPr>
        </p:nvSpPr>
        <p:spPr/>
        <p:txBody>
          <a:bodyPr/>
          <a:lstStyle/>
          <a:p>
            <a:fld id="{15175204-BDF9-456B-9719-57A4FE92D563}" type="slidenum">
              <a:rPr lang="en-US" smtClean="0"/>
              <a:t>5</a:t>
            </a:fld>
            <a:endParaRPr lang="en-US"/>
          </a:p>
        </p:txBody>
      </p:sp>
    </p:spTree>
    <p:extLst>
      <p:ext uri="{BB962C8B-B14F-4D97-AF65-F5344CB8AC3E}">
        <p14:creationId xmlns:p14="http://schemas.microsoft.com/office/powerpoint/2010/main" val="12393957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Microsoft made a lot of investments on the Web</a:t>
            </a:r>
          </a:p>
          <a:p>
            <a:pPr marL="171450" indent="-171450">
              <a:buFontTx/>
              <a:buChar cha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46067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ASP.NET Core 2.1 now has a lot of new features. </a:t>
            </a:r>
          </a:p>
          <a:p>
            <a:pPr marL="171450" indent="-171450">
              <a:buFontTx/>
              <a:buChar char="-"/>
            </a:pPr>
            <a:r>
              <a:rPr lang="en-US" dirty="0"/>
              <a:t>It’s GDPR compliant</a:t>
            </a:r>
          </a:p>
          <a:p>
            <a:pPr marL="171450" indent="-171450">
              <a:buFontTx/>
              <a:buChar char="-"/>
            </a:pPr>
            <a:r>
              <a:rPr lang="en-US" dirty="0" err="1"/>
              <a:t>SignalR</a:t>
            </a:r>
            <a:r>
              <a:rPr lang="en-US" dirty="0"/>
              <a:t> has launched</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880235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Hands up if you use Visual Studio?</a:t>
            </a:r>
          </a:p>
          <a:p>
            <a:endParaRPr lang="en-US" dirty="0"/>
          </a:p>
          <a:p>
            <a:r>
              <a:rPr lang="en-US" dirty="0"/>
              <a:t>Well you are going to love this next feature! </a:t>
            </a:r>
          </a:p>
          <a:p>
            <a:endParaRPr lang="en-US" dirty="0"/>
          </a:p>
          <a:p>
            <a:r>
              <a:rPr lang="en-US" dirty="0"/>
              <a:t>Visual Studio Live Share allows for a real-time collaborative development. </a:t>
            </a:r>
          </a:p>
          <a:p>
            <a:endParaRPr lang="en-US" dirty="0"/>
          </a:p>
          <a:p>
            <a:r>
              <a:rPr lang="en-US" dirty="0"/>
              <a:t>This is not just editing code together, it includes debugging too.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BDFBB0-E7F5-4DF5-8A01-DDEBDF1A65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9559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75204-BDF9-456B-9719-57A4FE92D563}" type="slidenum">
              <a:rPr lang="en-US" smtClean="0"/>
              <a:t>53</a:t>
            </a:fld>
            <a:endParaRPr lang="en-US"/>
          </a:p>
        </p:txBody>
      </p:sp>
    </p:spTree>
    <p:extLst>
      <p:ext uri="{BB962C8B-B14F-4D97-AF65-F5344CB8AC3E}">
        <p14:creationId xmlns:p14="http://schemas.microsoft.com/office/powerpoint/2010/main" val="1754447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But, to me sometimes, it’s the little things that matter the most. </a:t>
            </a:r>
          </a:p>
          <a:p>
            <a:pPr lvl="0"/>
            <a:r>
              <a:rPr lang="en-US" sz="1200" kern="1200" dirty="0">
                <a:solidFill>
                  <a:schemeClr val="tx1"/>
                </a:solidFill>
                <a:effectLst/>
                <a:latin typeface="+mn-lt"/>
                <a:ea typeface="+mn-ea"/>
                <a:cs typeface="+mn-cs"/>
              </a:rPr>
              <a:t>Like how in Notepad Linux line feeds don’t actually end and just go on and on….I can work past it, but it’s just plain annoying.  </a:t>
            </a:r>
          </a:p>
          <a:p>
            <a:pPr rtl="0" fontAlgn="base"/>
            <a:r>
              <a:rPr lang="en-US" sz="1200" b="0" i="0" u="none" strike="noStrike" kern="1200" dirty="0">
                <a:solidFill>
                  <a:schemeClr val="tx1"/>
                </a:solidFill>
                <a:effectLst/>
                <a:latin typeface="+mn-lt"/>
                <a:ea typeface="+mn-ea"/>
                <a:cs typeface="+mn-cs"/>
              </a:rPr>
              <a:t>So, we fixed Notepad! Notepad now supports the Linux line feeds.</a:t>
            </a:r>
          </a:p>
          <a:p>
            <a:pPr rtl="0" fontAlgn="base"/>
            <a:r>
              <a:rPr lang="en-US" sz="1200" b="0" i="0" u="none" strike="noStrike" kern="1200" dirty="0">
                <a:solidFill>
                  <a:schemeClr val="tx1"/>
                </a:solidFill>
                <a:effectLst/>
                <a:latin typeface="+mn-lt"/>
                <a:ea typeface="+mn-ea"/>
                <a:cs typeface="+mn-cs"/>
              </a:rPr>
              <a:t>​</a:t>
            </a:r>
          </a:p>
          <a:p>
            <a:pPr rtl="0" fontAlgn="base"/>
            <a:endParaRPr lang="en-US" sz="1200" b="0" i="0" u="none" strike="noStrike" kern="1200" dirty="0">
              <a:solidFill>
                <a:schemeClr val="tx1"/>
              </a:solidFill>
              <a:effectLst/>
              <a:latin typeface="+mn-lt"/>
              <a:ea typeface="+mn-ea"/>
              <a:cs typeface="+mn-cs"/>
            </a:endParaRPr>
          </a:p>
          <a:p>
            <a:pPr rtl="0" fontAlgn="base"/>
            <a:r>
              <a:rPr lang="en-US" sz="1200" b="0" i="0" u="none" strike="noStrike" kern="1200" dirty="0">
                <a:solidFill>
                  <a:schemeClr val="tx1"/>
                </a:solidFill>
                <a:effectLst/>
                <a:latin typeface="+mn-lt"/>
                <a:ea typeface="+mn-ea"/>
                <a:cs typeface="+mn-cs"/>
              </a:rPr>
              <a:t>​</a:t>
            </a:r>
          </a:p>
        </p:txBody>
      </p:sp>
      <p:sp>
        <p:nvSpPr>
          <p:cNvPr id="4" name="Header Placeholder 3"/>
          <p:cNvSpPr>
            <a:spLocks noGrp="1"/>
          </p:cNvSpPr>
          <p:nvPr>
            <p:ph type="hdr" sz="quarter" idx="10"/>
          </p:nvPr>
        </p:nvSpPr>
        <p:spPr/>
        <p:txBody>
          <a:bodyPr/>
          <a:lstStyle/>
          <a:p>
            <a:pPr marL="0" marR="0" lvl="0" indent="0" algn="l" defTabSz="9503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684" marR="0" lvl="0" indent="0" algn="l" defTabSz="94158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3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374"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3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374"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309471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Whether you a VS or a notepad user, as a web developer we are making a ton of investments. </a:t>
            </a:r>
          </a:p>
          <a:p>
            <a:pPr marL="171450" indent="-171450">
              <a:buFontTx/>
              <a:buChar char="-"/>
            </a:pPr>
            <a:r>
              <a:rPr lang="en-US" dirty="0"/>
              <a:t>The Edge team expose their backlog online where you can review progress.</a:t>
            </a:r>
          </a:p>
        </p:txBody>
      </p:sp>
      <p:sp>
        <p:nvSpPr>
          <p:cNvPr id="4" name="Slide Number Placeholder 3"/>
          <p:cNvSpPr>
            <a:spLocks noGrp="1"/>
          </p:cNvSpPr>
          <p:nvPr>
            <p:ph type="sldNum" sz="quarter" idx="10"/>
          </p:nvPr>
        </p:nvSpPr>
        <p:spPr/>
        <p:txBody>
          <a:bodyPr/>
          <a:lstStyle/>
          <a:p>
            <a:fld id="{15175204-BDF9-456B-9719-57A4FE92D563}" type="slidenum">
              <a:rPr lang="en-US" smtClean="0"/>
              <a:t>55</a:t>
            </a:fld>
            <a:endParaRPr lang="en-US"/>
          </a:p>
        </p:txBody>
      </p:sp>
    </p:spTree>
    <p:extLst>
      <p:ext uri="{BB962C8B-B14F-4D97-AF65-F5344CB8AC3E}">
        <p14:creationId xmlns:p14="http://schemas.microsoft.com/office/powerpoint/2010/main" val="5466597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Example of Twitter creating a PWA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87729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Discoverable through Edge and the Store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9893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App recognize user as cookies are now shared with Edge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1648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Utilizing Windows APIs to create rich features that the web doesn’t offer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208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Join us, your feedback is important.</a:t>
            </a:r>
          </a:p>
          <a:p>
            <a:pPr marL="171450" indent="-171450">
              <a:buFontTx/>
              <a:buChar char="-"/>
            </a:pPr>
            <a:r>
              <a:rPr lang="en-US" dirty="0"/>
              <a:t>Insider.windows.com</a:t>
            </a:r>
          </a:p>
        </p:txBody>
      </p:sp>
      <p:sp>
        <p:nvSpPr>
          <p:cNvPr id="4" name="Slide Number Placeholder 3"/>
          <p:cNvSpPr>
            <a:spLocks noGrp="1"/>
          </p:cNvSpPr>
          <p:nvPr>
            <p:ph type="sldNum" sz="quarter" idx="10"/>
          </p:nvPr>
        </p:nvSpPr>
        <p:spPr/>
        <p:txBody>
          <a:bodyPr/>
          <a:lstStyle/>
          <a:p>
            <a:fld id="{15175204-BDF9-456B-9719-57A4FE92D563}" type="slidenum">
              <a:rPr lang="en-US" smtClean="0"/>
              <a:t>6</a:t>
            </a:fld>
            <a:endParaRPr lang="en-US"/>
          </a:p>
        </p:txBody>
      </p:sp>
    </p:spTree>
    <p:extLst>
      <p:ext uri="{BB962C8B-B14F-4D97-AF65-F5344CB8AC3E}">
        <p14:creationId xmlns:p14="http://schemas.microsoft.com/office/powerpoint/2010/main" val="12288262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cs typeface="Calibri"/>
              </a:rPr>
              <a:t>Pin User to Start menu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74825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cs typeface="Calibri"/>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03483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Show pinned tile on Start menu</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2383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Normally Twitter renders in a light theme on the web, as shown here in the PWA</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08930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Now adding dark theme to the PWA so users have choice as to show they prefer to view the experience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8282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Twitter also has deep integration with the Windows Shell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user can use the </a:t>
            </a:r>
            <a:r>
              <a:rPr lang="en-US" b="1" dirty="0"/>
              <a:t>Taskbar Jump List to start a new tweet.</a:t>
            </a:r>
            <a:endParaRPr lang="en-US" dirty="0">
              <a:solidFill>
                <a:srgbClr val="FFFFFF"/>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4226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Twitter also has deep integration with the Windows Shell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The user can use the </a:t>
            </a:r>
            <a:r>
              <a:rPr lang="en-US" b="1" dirty="0"/>
              <a:t>Taskbar Jump List to start a new tweet.</a:t>
            </a:r>
            <a:endParaRPr lang="en-US" dirty="0">
              <a:solidFill>
                <a:srgbClr val="FFFFFF"/>
              </a:solidFill>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84085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75204-BDF9-456B-9719-57A4FE92D563}" type="slidenum">
              <a:rPr lang="en-US" smtClean="0"/>
              <a:t>67</a:t>
            </a:fld>
            <a:endParaRPr lang="en-US"/>
          </a:p>
        </p:txBody>
      </p:sp>
    </p:spTree>
    <p:extLst>
      <p:ext uri="{BB962C8B-B14F-4D97-AF65-F5344CB8AC3E}">
        <p14:creationId xmlns:p14="http://schemas.microsoft.com/office/powerpoint/2010/main" val="28112544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key part of the Microsoft 365 platform is Office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81620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Uses web technologies</a:t>
            </a:r>
          </a:p>
          <a:p>
            <a:pPr marL="171450" indent="-171450">
              <a:buFontTx/>
              <a:buChar char="-"/>
            </a:pPr>
            <a:r>
              <a:rPr lang="en-US" dirty="0"/>
              <a:t>Reduces friction</a:t>
            </a:r>
          </a:p>
          <a:p>
            <a:pPr marL="171450" indent="-171450">
              <a:buFontTx/>
              <a:buChar char="-"/>
            </a:pPr>
            <a:r>
              <a:rPr lang="en-US" dirty="0"/>
              <a:t>An opportunity to engage more with users meeting in the places they are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3EF4D2-68E2-435F-819B-A8051FCA73E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2284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buFontTx/>
              <a:buChar char="-"/>
            </a:pPr>
            <a:r>
              <a:rPr lang="en-US" dirty="0"/>
              <a:t>Love working with Microsoft because of mission statement to empower everyone</a:t>
            </a:r>
          </a:p>
          <a:p>
            <a:pPr marL="171450" indent="-171450">
              <a:lnSpc>
                <a:spcPct val="107000"/>
              </a:lnSpc>
              <a:buFontTx/>
              <a:buChar char="-"/>
            </a:pPr>
            <a:r>
              <a:rPr lang="en-US" dirty="0"/>
              <a:t>Microsoft really believe that their success is tied to YOUR success.</a:t>
            </a:r>
          </a:p>
        </p:txBody>
      </p:sp>
      <p:sp>
        <p:nvSpPr>
          <p:cNvPr id="4" name="Header Placeholder 3"/>
          <p:cNvSpPr>
            <a:spLocks noGrp="1"/>
          </p:cNvSpPr>
          <p:nvPr>
            <p:ph type="hdr" sz="quarter" idx="10"/>
          </p:nvPr>
        </p:nvSpPr>
        <p:spPr/>
        <p:txBody>
          <a:bodyPr/>
          <a:lstStyle/>
          <a:p>
            <a:pPr marL="0" marR="0" lvl="0" indent="0" algn="l" defTabSz="918244" rtl="0" eaLnBrk="1" fontAlgn="auto" latinLnBrk="0" hangingPunct="1">
              <a:lnSpc>
                <a:spcPct val="100000"/>
              </a:lnSpc>
              <a:spcBef>
                <a:spcPts val="0"/>
              </a:spcBef>
              <a:spcAft>
                <a:spcPts val="0"/>
              </a:spcAft>
              <a:buClrTx/>
              <a:buSzTx/>
              <a:buFontTx/>
              <a:buNone/>
              <a:tabLst/>
              <a:defRPr/>
            </a:pPr>
            <a:r>
              <a:rPr kumimoji="0" lang="en-US" sz="17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577787" marR="0" lvl="0" indent="0" algn="l" defTabSz="93538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824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7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8244" rtl="0" eaLnBrk="1" fontAlgn="auto" latinLnBrk="0" hangingPunct="1">
                <a:lnSpc>
                  <a:spcPct val="100000"/>
                </a:lnSpc>
                <a:spcBef>
                  <a:spcPts val="0"/>
                </a:spcBef>
                <a:spcAft>
                  <a:spcPts val="0"/>
                </a:spcAft>
                <a:buClrTx/>
                <a:buSzTx/>
                <a:buFontTx/>
                <a:buNone/>
                <a:tabLst/>
                <a:defRPr/>
              </a:pPr>
              <a:t>7/13/2018 10:37 PM</a:t>
            </a:fld>
            <a:endParaRPr kumimoji="0" lang="en-US" sz="17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824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7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18244" rtl="0" eaLnBrk="1" fontAlgn="auto" latinLnBrk="0" hangingPunct="1">
                <a:lnSpc>
                  <a:spcPct val="100000"/>
                </a:lnSpc>
                <a:spcBef>
                  <a:spcPts val="0"/>
                </a:spcBef>
                <a:spcAft>
                  <a:spcPts val="0"/>
                </a:spcAft>
                <a:buClrTx/>
                <a:buSzTx/>
                <a:buFontTx/>
                <a:buNone/>
                <a:tabLst/>
                <a:defRPr/>
              </a:pPr>
              <a:t>7</a:t>
            </a:fld>
            <a:endParaRPr kumimoji="0" lang="en-US" sz="17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2606819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Bringing together both Windows and Office experiences is the Microsoft Graph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17459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Microsoft Graph is the APIs that Microsoft provide about user data, organizational data, web data and real world data</a:t>
            </a:r>
          </a:p>
          <a:p>
            <a:pPr marL="171450" indent="-171450">
              <a:buFontTx/>
              <a:buChar char="-"/>
            </a:pPr>
            <a:r>
              <a:rPr lang="en-US" dirty="0"/>
              <a:t>Bringing this data into your application experience can super charge user productivity</a:t>
            </a:r>
          </a:p>
        </p:txBody>
      </p:sp>
      <p:sp>
        <p:nvSpPr>
          <p:cNvPr id="4" name="Slide Number Placeholder 3"/>
          <p:cNvSpPr>
            <a:spLocks noGrp="1"/>
          </p:cNvSpPr>
          <p:nvPr>
            <p:ph type="sldNum" sz="quarter" idx="10"/>
          </p:nvPr>
        </p:nvSpPr>
        <p:spPr/>
        <p:txBody>
          <a:bodyPr/>
          <a:lstStyle/>
          <a:p>
            <a:fld id="{15175204-BDF9-456B-9719-57A4FE92D563}" type="slidenum">
              <a:rPr lang="en-US" smtClean="0"/>
              <a:t>72</a:t>
            </a:fld>
            <a:endParaRPr lang="en-US"/>
          </a:p>
        </p:txBody>
      </p:sp>
    </p:spTree>
    <p:extLst>
      <p:ext uri="{BB962C8B-B14F-4D97-AF65-F5344CB8AC3E}">
        <p14:creationId xmlns:p14="http://schemas.microsoft.com/office/powerpoint/2010/main" val="70826630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15175204-BDF9-456B-9719-57A4FE92D563}" type="slidenum">
              <a:rPr lang="en-US" smtClean="0"/>
              <a:t>73</a:t>
            </a:fld>
            <a:endParaRPr lang="en-US"/>
          </a:p>
        </p:txBody>
      </p:sp>
    </p:spTree>
    <p:extLst>
      <p:ext uri="{BB962C8B-B14F-4D97-AF65-F5344CB8AC3E}">
        <p14:creationId xmlns:p14="http://schemas.microsoft.com/office/powerpoint/2010/main" val="276874780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 We’ve spent the last 90 minutes talking about our 2 massive platform opportunities. Azure and Microsoft 365.</a:t>
            </a:r>
          </a:p>
          <a:p>
            <a:pPr marL="0" indent="0">
              <a:buFontTx/>
              <a:buNone/>
            </a:pPr>
            <a:r>
              <a:rPr lang="en-US" dirty="0"/>
              <a:t>- Microsoft believes opportunities these platforms provide will empower YOU the developer to achieve more.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134443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5175204-BDF9-456B-9719-57A4FE92D56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83927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If you’d like to try hands on code some of the tech we will show you today, you will have access to new labs. </a:t>
            </a:r>
          </a:p>
          <a:p>
            <a:endParaRPr lang="en-US" b="0" dirty="0"/>
          </a:p>
          <a:p>
            <a:r>
              <a:rPr lang="en-US" b="0" dirty="0"/>
              <a:t>You can install the labs offline on your machines, or even run them online – as Microsoft is hosting the labs also on virtual machines</a:t>
            </a:r>
          </a:p>
          <a:p>
            <a:endParaRPr lang="en-US" b="0" dirty="0"/>
          </a:p>
          <a:p>
            <a:r>
              <a:rPr lang="en-US" b="0" dirty="0"/>
              <a:t>Take a note of the link in this slide…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9AA736-44BB-45E0-8A01-51ABB9E552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4410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M365 Developer Definition – MSFT Mission</a:t>
            </a:r>
          </a:p>
          <a:p>
            <a:endParaRPr lang="en-US" b="1" dirty="0"/>
          </a:p>
          <a:p>
            <a:r>
              <a:rPr lang="en-US" b="0" dirty="0"/>
              <a:t>- After completing the labs, you can officially say you are truly a Microsoft 365 developer.</a:t>
            </a:r>
          </a:p>
        </p:txBody>
      </p:sp>
      <p:sp>
        <p:nvSpPr>
          <p:cNvPr id="4" name="Slide Number Placeholder 3"/>
          <p:cNvSpPr>
            <a:spLocks noGrp="1"/>
          </p:cNvSpPr>
          <p:nvPr>
            <p:ph type="sldNum" sz="quarter" idx="10"/>
          </p:nvPr>
        </p:nvSpPr>
        <p:spPr/>
        <p:txBody>
          <a:bodyPr/>
          <a:lstStyle/>
          <a:p>
            <a:fld id="{3F9AA736-44BB-45E0-8A01-51ABB9E552D7}" type="slidenum">
              <a:rPr lang="en-US" smtClean="0"/>
              <a:t>77</a:t>
            </a:fld>
            <a:endParaRPr lang="en-US"/>
          </a:p>
        </p:txBody>
      </p:sp>
    </p:spTree>
    <p:extLst>
      <p:ext uri="{BB962C8B-B14F-4D97-AF65-F5344CB8AC3E}">
        <p14:creationId xmlns:p14="http://schemas.microsoft.com/office/powerpoint/2010/main" val="4271278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This opening session will focus on driving your success using our 2 massive platform opportunities. </a:t>
            </a:r>
          </a:p>
          <a:p>
            <a:pPr marL="0" indent="0">
              <a:buFontTx/>
              <a:buNone/>
            </a:pPr>
            <a:r>
              <a:rPr lang="en-US" dirty="0"/>
              <a:t>- One Microsoft Azure and the other Microsoft 365. Both are shaped by one major shift in the technology paradigm.</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7787" marR="0" lvl="0" indent="0" algn="l" defTabSz="9241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7/13/2018 10:37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0163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Microsoft Azure designed with 4 pillars</a:t>
            </a:r>
          </a:p>
          <a:p>
            <a:pPr marL="171450" indent="-171450">
              <a:buFontTx/>
              <a:buChar char="-"/>
            </a:pPr>
            <a:r>
              <a:rPr lang="en-US" dirty="0"/>
              <a:t>Increased Productivity</a:t>
            </a:r>
          </a:p>
          <a:p>
            <a:pPr marL="171450" indent="-171450">
              <a:buFontTx/>
              <a:buChar char="-"/>
            </a:pPr>
            <a:r>
              <a:rPr lang="en-US" dirty="0"/>
              <a:t>Flexibility through Hybrid solutions</a:t>
            </a:r>
          </a:p>
          <a:p>
            <a:pPr marL="171450" indent="-171450">
              <a:buFontTx/>
              <a:buChar char="-"/>
            </a:pPr>
            <a:r>
              <a:rPr lang="en-US" dirty="0"/>
              <a:t>Intelligence through the cloud</a:t>
            </a:r>
          </a:p>
          <a:p>
            <a:pPr marL="171450" indent="-171450">
              <a:buFontTx/>
              <a:buChar char="-"/>
            </a:pPr>
            <a:r>
              <a:rPr lang="en-US" dirty="0"/>
              <a:t>Trusted computing</a:t>
            </a:r>
          </a:p>
          <a:p>
            <a:endParaRPr lang="en-US" dirty="0"/>
          </a:p>
        </p:txBody>
      </p:sp>
      <p:sp>
        <p:nvSpPr>
          <p:cNvPr id="4" name="Slide Number Placeholder 3"/>
          <p:cNvSpPr>
            <a:spLocks noGrp="1"/>
          </p:cNvSpPr>
          <p:nvPr>
            <p:ph type="sldNum" sz="quarter" idx="10"/>
          </p:nvPr>
        </p:nvSpPr>
        <p:spPr/>
        <p:txBody>
          <a:bodyPr/>
          <a:lstStyle/>
          <a:p>
            <a:fld id="{15175204-BDF9-456B-9719-57A4FE92D563}" type="slidenum">
              <a:rPr lang="en-US" smtClean="0"/>
              <a:t>9</a:t>
            </a:fld>
            <a:endParaRPr lang="en-US"/>
          </a:p>
        </p:txBody>
      </p:sp>
    </p:spTree>
    <p:extLst>
      <p:ext uri="{BB962C8B-B14F-4D97-AF65-F5344CB8AC3E}">
        <p14:creationId xmlns:p14="http://schemas.microsoft.com/office/powerpoint/2010/main" val="89261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svg"/></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35.jpg"/><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g"/><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4.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5.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5.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5.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17.xml"/><Relationship Id="rId4" Type="http://schemas.openxmlformats.org/officeDocument/2006/relationships/image" Target="../media/image42.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17.xml"/><Relationship Id="rId4" Type="http://schemas.openxmlformats.org/officeDocument/2006/relationships/image" Target="../media/image42.sv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Master" Target="../slideMasters/slideMaster17.xml"/><Relationship Id="rId4" Type="http://schemas.openxmlformats.org/officeDocument/2006/relationships/image" Target="../media/image42.svg"/></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Master" Target="../slideMasters/slideMaster17.xml"/><Relationship Id="rId4" Type="http://schemas.openxmlformats.org/officeDocument/2006/relationships/image" Target="../media/image42.svg"/></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Master" Target="../slideMasters/slideMaster17.xml"/><Relationship Id="rId4" Type="http://schemas.openxmlformats.org/officeDocument/2006/relationships/image" Target="../media/image42.svg"/></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17.xml"/><Relationship Id="rId4" Type="http://schemas.openxmlformats.org/officeDocument/2006/relationships/image" Target="../media/image42.sv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17.xml"/><Relationship Id="rId4" Type="http://schemas.openxmlformats.org/officeDocument/2006/relationships/image" Target="../media/image42.svg"/></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7.png"/><Relationship Id="rId1" Type="http://schemas.openxmlformats.org/officeDocument/2006/relationships/slideMaster" Target="../slideMasters/slideMaster17.xml"/><Relationship Id="rId4" Type="http://schemas.openxmlformats.org/officeDocument/2006/relationships/image" Target="../media/image4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Master" Target="../slideMasters/slideMaster17.xml"/><Relationship Id="rId4" Type="http://schemas.openxmlformats.org/officeDocument/2006/relationships/image" Target="../media/image42.sv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9.png"/><Relationship Id="rId1" Type="http://schemas.openxmlformats.org/officeDocument/2006/relationships/slideMaster" Target="../slideMasters/slideMaster17.xml"/><Relationship Id="rId4" Type="http://schemas.openxmlformats.org/officeDocument/2006/relationships/image" Target="../media/image42.sv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8.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9.xml"/><Relationship Id="rId4" Type="http://schemas.openxmlformats.org/officeDocument/2006/relationships/image" Target="../media/image9.svg"/></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Master" Target="../slideMasters/slideMaster5.xml"/><Relationship Id="rId4" Type="http://schemas.openxmlformats.org/officeDocument/2006/relationships/image" Target="../media/image20.png"/></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4" Type="http://schemas.openxmlformats.org/officeDocument/2006/relationships/image" Target="../media/image26.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26.png"/><Relationship Id="rId5" Type="http://schemas.openxmlformats.org/officeDocument/2006/relationships/image" Target="../media/image28.png"/><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Master" Target="../slideMasters/slideMaster5.xml"/><Relationship Id="rId6" Type="http://schemas.openxmlformats.org/officeDocument/2006/relationships/image" Target="../media/image25.png"/><Relationship Id="rId5" Type="http://schemas.openxmlformats.org/officeDocument/2006/relationships/image" Target="../media/image30.png"/><Relationship Id="rId4" Type="http://schemas.openxmlformats.org/officeDocument/2006/relationships/image" Target="../media/image2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D669A-820E-4BD8-A508-5248C4247E9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DA3E894-6EA6-4F8A-9D86-31E87CCB1E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34CC1AF-25B7-471A-906C-042BDBD56C54}"/>
              </a:ext>
            </a:extLst>
          </p:cNvPr>
          <p:cNvSpPr>
            <a:spLocks noGrp="1"/>
          </p:cNvSpPr>
          <p:nvPr>
            <p:ph type="dt" sz="half" idx="10"/>
          </p:nvPr>
        </p:nvSpPr>
        <p:spPr/>
        <p:txBody>
          <a:bodyPr/>
          <a:lstStyle/>
          <a:p>
            <a:fld id="{6AC45043-349D-4FF7-ABE3-7FB620FD117F}" type="datetimeFigureOut">
              <a:rPr lang="en-US" smtClean="0"/>
              <a:t>7/13/2018</a:t>
            </a:fld>
            <a:endParaRPr lang="en-US"/>
          </a:p>
        </p:txBody>
      </p:sp>
      <p:sp>
        <p:nvSpPr>
          <p:cNvPr id="5" name="Footer Placeholder 4">
            <a:extLst>
              <a:ext uri="{FF2B5EF4-FFF2-40B4-BE49-F238E27FC236}">
                <a16:creationId xmlns:a16="http://schemas.microsoft.com/office/drawing/2014/main" id="{9D99843B-2077-4A7E-9769-82DF677DD4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A50D51-3037-4429-9011-94CB18AD1D6C}"/>
              </a:ext>
            </a:extLst>
          </p:cNvPr>
          <p:cNvSpPr>
            <a:spLocks noGrp="1"/>
          </p:cNvSpPr>
          <p:nvPr>
            <p:ph type="sldNum" sz="quarter" idx="12"/>
          </p:nvPr>
        </p:nvSpPr>
        <p:spPr/>
        <p:txBody>
          <a:bodyPr/>
          <a:lstStyle/>
          <a:p>
            <a:fld id="{EEA33240-6AEE-46B1-A16B-F0DC137A5C93}" type="slidenum">
              <a:rPr lang="en-US" smtClean="0"/>
              <a:t>‹#›</a:t>
            </a:fld>
            <a:endParaRPr lang="en-US"/>
          </a:p>
        </p:txBody>
      </p:sp>
    </p:spTree>
    <p:extLst>
      <p:ext uri="{BB962C8B-B14F-4D97-AF65-F5344CB8AC3E}">
        <p14:creationId xmlns:p14="http://schemas.microsoft.com/office/powerpoint/2010/main" val="311260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C5907-DC33-4AA3-8AC8-920D810572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7F88B5-FFBD-444C-A3E4-3AAEB8AF701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7A18C-F249-42AF-8DC9-A3840AA8FDC7}"/>
              </a:ext>
            </a:extLst>
          </p:cNvPr>
          <p:cNvSpPr>
            <a:spLocks noGrp="1"/>
          </p:cNvSpPr>
          <p:nvPr>
            <p:ph type="dt" sz="half" idx="10"/>
          </p:nvPr>
        </p:nvSpPr>
        <p:spPr/>
        <p:txBody>
          <a:bodyPr/>
          <a:lstStyle/>
          <a:p>
            <a:fld id="{6AC45043-349D-4FF7-ABE3-7FB620FD117F}" type="datetimeFigureOut">
              <a:rPr lang="en-US" smtClean="0"/>
              <a:t>7/13/2018</a:t>
            </a:fld>
            <a:endParaRPr lang="en-US"/>
          </a:p>
        </p:txBody>
      </p:sp>
      <p:sp>
        <p:nvSpPr>
          <p:cNvPr id="5" name="Footer Placeholder 4">
            <a:extLst>
              <a:ext uri="{FF2B5EF4-FFF2-40B4-BE49-F238E27FC236}">
                <a16:creationId xmlns:a16="http://schemas.microsoft.com/office/drawing/2014/main" id="{B88887F2-68F9-4545-BE8A-E0F47B748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0B5B47-3ED6-48AC-B604-539417AD8D54}"/>
              </a:ext>
            </a:extLst>
          </p:cNvPr>
          <p:cNvSpPr>
            <a:spLocks noGrp="1"/>
          </p:cNvSpPr>
          <p:nvPr>
            <p:ph type="sldNum" sz="quarter" idx="12"/>
          </p:nvPr>
        </p:nvSpPr>
        <p:spPr/>
        <p:txBody>
          <a:bodyPr/>
          <a:lstStyle/>
          <a:p>
            <a:fld id="{EEA33240-6AEE-46B1-A16B-F0DC137A5C93}" type="slidenum">
              <a:rPr lang="en-US" smtClean="0"/>
              <a:t>‹#›</a:t>
            </a:fld>
            <a:endParaRPr lang="en-US"/>
          </a:p>
        </p:txBody>
      </p:sp>
    </p:spTree>
    <p:extLst>
      <p:ext uri="{BB962C8B-B14F-4D97-AF65-F5344CB8AC3E}">
        <p14:creationId xmlns:p14="http://schemas.microsoft.com/office/powerpoint/2010/main" val="14554775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1107284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910472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29559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719132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562603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59493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457025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4484604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9873339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891649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8401BF-B993-4C2D-894D-B9C033F659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77A9FF-D25A-4BA4-82A9-A5A3AF1A9F5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E8C48D-2617-4ADC-8F27-17D817CC4283}"/>
              </a:ext>
            </a:extLst>
          </p:cNvPr>
          <p:cNvSpPr>
            <a:spLocks noGrp="1"/>
          </p:cNvSpPr>
          <p:nvPr>
            <p:ph type="dt" sz="half" idx="10"/>
          </p:nvPr>
        </p:nvSpPr>
        <p:spPr/>
        <p:txBody>
          <a:bodyPr/>
          <a:lstStyle/>
          <a:p>
            <a:fld id="{6AC45043-349D-4FF7-ABE3-7FB620FD117F}" type="datetimeFigureOut">
              <a:rPr lang="en-US" smtClean="0"/>
              <a:t>7/13/2018</a:t>
            </a:fld>
            <a:endParaRPr lang="en-US"/>
          </a:p>
        </p:txBody>
      </p:sp>
      <p:sp>
        <p:nvSpPr>
          <p:cNvPr id="5" name="Footer Placeholder 4">
            <a:extLst>
              <a:ext uri="{FF2B5EF4-FFF2-40B4-BE49-F238E27FC236}">
                <a16:creationId xmlns:a16="http://schemas.microsoft.com/office/drawing/2014/main" id="{4F0FD946-DDD9-4D6C-9D7A-3999BD4377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426FA9-66BF-40AE-BC0A-E071572A13B0}"/>
              </a:ext>
            </a:extLst>
          </p:cNvPr>
          <p:cNvSpPr>
            <a:spLocks noGrp="1"/>
          </p:cNvSpPr>
          <p:nvPr>
            <p:ph type="sldNum" sz="quarter" idx="12"/>
          </p:nvPr>
        </p:nvSpPr>
        <p:spPr/>
        <p:txBody>
          <a:bodyPr/>
          <a:lstStyle/>
          <a:p>
            <a:fld id="{EEA33240-6AEE-46B1-A16B-F0DC137A5C93}" type="slidenum">
              <a:rPr lang="en-US" smtClean="0"/>
              <a:t>‹#›</a:t>
            </a:fld>
            <a:endParaRPr lang="en-US"/>
          </a:p>
        </p:txBody>
      </p:sp>
    </p:spTree>
    <p:extLst>
      <p:ext uri="{BB962C8B-B14F-4D97-AF65-F5344CB8AC3E}">
        <p14:creationId xmlns:p14="http://schemas.microsoft.com/office/powerpoint/2010/main" val="307688716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036744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762489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82134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077945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665449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09858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619200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59941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54403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87378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2271220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10490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3430649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6449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LINK TO VIDEO">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48152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descr="Clapper board">
            <a:extLst>
              <a:ext uri="{FF2B5EF4-FFF2-40B4-BE49-F238E27FC236}">
                <a16:creationId xmlns:a16="http://schemas.microsoft.com/office/drawing/2014/main" id="{43DF37EC-D101-4914-A4A7-B8BADD83FF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38866" y="4107259"/>
            <a:ext cx="2450703" cy="2450703"/>
          </a:xfrm>
          <a:prstGeom prst="rect">
            <a:avLst/>
          </a:prstGeom>
        </p:spPr>
      </p:pic>
    </p:spTree>
    <p:extLst>
      <p:ext uri="{BB962C8B-B14F-4D97-AF65-F5344CB8AC3E}">
        <p14:creationId xmlns:p14="http://schemas.microsoft.com/office/powerpoint/2010/main" val="211998318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557072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5_Walkin Ignite">
    <p:bg>
      <p:bgPr>
        <a:solidFill>
          <a:srgbClr val="17161B"/>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9037CB-A4D2-4EB1-918F-53BA1138A0D9}"/>
              </a:ext>
            </a:extLst>
          </p:cNvPr>
          <p:cNvPicPr>
            <a:picLocks noChangeAspect="1"/>
          </p:cNvPicPr>
          <p:nvPr userDrawn="1"/>
        </p:nvPicPr>
        <p:blipFill rotWithShape="1">
          <a:blip r:embed="rId2"/>
          <a:srcRect t="7596" b="7893"/>
          <a:stretch/>
        </p:blipFill>
        <p:spPr>
          <a:xfrm flipH="1">
            <a:off x="-1" y="0"/>
            <a:ext cx="12192001" cy="6858000"/>
          </a:xfrm>
          <a:prstGeom prst="rect">
            <a:avLst/>
          </a:prstGeom>
        </p:spPr>
      </p:pic>
      <p:sp>
        <p:nvSpPr>
          <p:cNvPr id="8" name="Rectangle 7">
            <a:extLst>
              <a:ext uri="{FF2B5EF4-FFF2-40B4-BE49-F238E27FC236}">
                <a16:creationId xmlns:a16="http://schemas.microsoft.com/office/drawing/2014/main" id="{D8734CF8-93D0-4020-B09E-D38E5A7C92CD}"/>
              </a:ext>
            </a:extLst>
          </p:cNvPr>
          <p:cNvSpPr/>
          <p:nvPr userDrawn="1"/>
        </p:nvSpPr>
        <p:spPr bwMode="auto">
          <a:xfrm>
            <a:off x="-1" y="0"/>
            <a:ext cx="10936642" cy="6858000"/>
          </a:xfrm>
          <a:prstGeom prst="rect">
            <a:avLst/>
          </a:prstGeom>
          <a:gradFill>
            <a:gsLst>
              <a:gs pos="17000">
                <a:schemeClr val="bg1">
                  <a:lumMod val="50000"/>
                  <a:alpha val="42000"/>
                </a:schemeClr>
              </a:gs>
              <a:gs pos="100000">
                <a:schemeClr val="bg1">
                  <a:lumMod val="50000"/>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white - EMF"/>
          <p:cNvPicPr>
            <a:picLocks noChangeAspect="1"/>
          </p:cNvPicPr>
          <p:nvPr userDrawn="1"/>
        </p:nvPicPr>
        <p:blipFill>
          <a:blip r:embed="rId3"/>
          <a:stretch>
            <a:fillRect/>
          </a:stretch>
        </p:blipFill>
        <p:spPr bwMode="ltGray">
          <a:xfrm>
            <a:off x="451633" y="470066"/>
            <a:ext cx="1423303" cy="304828"/>
          </a:xfrm>
          <a:prstGeom prst="rect">
            <a:avLst/>
          </a:prstGeom>
        </p:spPr>
      </p:pic>
      <p:sp>
        <p:nvSpPr>
          <p:cNvPr id="14" name="Freeform 5">
            <a:extLst>
              <a:ext uri="{FF2B5EF4-FFF2-40B4-BE49-F238E27FC236}">
                <a16:creationId xmlns:a16="http://schemas.microsoft.com/office/drawing/2014/main" id="{0F6EFB6E-F1DC-4F4A-9918-A6900F96A53E}"/>
              </a:ext>
            </a:extLst>
          </p:cNvPr>
          <p:cNvSpPr>
            <a:spLocks noChangeAspect="1" noEditPoints="1"/>
          </p:cNvSpPr>
          <p:nvPr userDrawn="1"/>
        </p:nvSpPr>
        <p:spPr bwMode="white">
          <a:xfrm>
            <a:off x="449899" y="2304209"/>
            <a:ext cx="3823990" cy="2054030"/>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1209256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6_Walkin Ignite">
    <p:bg>
      <p:bgPr>
        <a:solidFill>
          <a:srgbClr val="17161B"/>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3E3B7495-4E5C-4DED-9D4A-6EEB9B5756EA}"/>
              </a:ext>
            </a:extLst>
          </p:cNvPr>
          <p:cNvPicPr>
            <a:picLocks noChangeAspect="1"/>
          </p:cNvPicPr>
          <p:nvPr userDrawn="1"/>
        </p:nvPicPr>
        <p:blipFill rotWithShape="1">
          <a:blip r:embed="rId2"/>
          <a:srcRect t="7596" b="7893"/>
          <a:stretch/>
        </p:blipFill>
        <p:spPr>
          <a:xfrm flipH="1">
            <a:off x="-1" y="0"/>
            <a:ext cx="12192001" cy="6858000"/>
          </a:xfrm>
          <a:prstGeom prst="rect">
            <a:avLst/>
          </a:prstGeom>
        </p:spPr>
      </p:pic>
      <p:sp>
        <p:nvSpPr>
          <p:cNvPr id="28" name="Rectangle 27">
            <a:extLst>
              <a:ext uri="{FF2B5EF4-FFF2-40B4-BE49-F238E27FC236}">
                <a16:creationId xmlns:a16="http://schemas.microsoft.com/office/drawing/2014/main" id="{B97C472E-9683-4EB9-85E1-971E458BA354}"/>
              </a:ext>
            </a:extLst>
          </p:cNvPr>
          <p:cNvSpPr/>
          <p:nvPr userDrawn="1"/>
        </p:nvSpPr>
        <p:spPr bwMode="auto">
          <a:xfrm>
            <a:off x="448213" y="-13696"/>
            <a:ext cx="5019988" cy="6871695"/>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CDA6A6B9-061C-4754-B0F7-BF121FFF93D3}"/>
              </a:ext>
            </a:extLst>
          </p:cNvPr>
          <p:cNvSpPr/>
          <p:nvPr userDrawn="1"/>
        </p:nvSpPr>
        <p:spPr bwMode="gray">
          <a:xfrm rot="5400000">
            <a:off x="4878401" y="6680257"/>
            <a:ext cx="177755" cy="1777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1ADDAB0D-A2F2-45D0-AA67-74847C7A15F3}"/>
              </a:ext>
            </a:extLst>
          </p:cNvPr>
          <p:cNvSpPr/>
          <p:nvPr userDrawn="1"/>
        </p:nvSpPr>
        <p:spPr bwMode="gray">
          <a:xfrm rot="5400000">
            <a:off x="4878401" y="6502502"/>
            <a:ext cx="177755" cy="177730"/>
          </a:xfrm>
          <a:prstGeom prst="rect">
            <a:avLst/>
          </a:prstGeom>
          <a:solidFill>
            <a:srgbClr val="EF4432"/>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600C5158-13F1-4BE2-92F3-AE1F88C84F1D}"/>
              </a:ext>
            </a:extLst>
          </p:cNvPr>
          <p:cNvSpPr/>
          <p:nvPr userDrawn="1"/>
        </p:nvSpPr>
        <p:spPr bwMode="gray">
          <a:xfrm rot="5400000">
            <a:off x="4878401" y="6324746"/>
            <a:ext cx="177755" cy="177730"/>
          </a:xfrm>
          <a:prstGeom prst="rect">
            <a:avLst/>
          </a:prstGeom>
          <a:solidFill>
            <a:srgbClr val="F8991D"/>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4" name="Rectangle 33">
            <a:extLst>
              <a:ext uri="{FF2B5EF4-FFF2-40B4-BE49-F238E27FC236}">
                <a16:creationId xmlns:a16="http://schemas.microsoft.com/office/drawing/2014/main" id="{273DA3A1-4640-4574-8A03-7A2D9423328A}"/>
              </a:ext>
            </a:extLst>
          </p:cNvPr>
          <p:cNvSpPr/>
          <p:nvPr userDrawn="1"/>
        </p:nvSpPr>
        <p:spPr bwMode="gray">
          <a:xfrm rot="5400000">
            <a:off x="4878401" y="6146989"/>
            <a:ext cx="177755" cy="1777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35" name="Rectangle 34">
            <a:extLst>
              <a:ext uri="{FF2B5EF4-FFF2-40B4-BE49-F238E27FC236}">
                <a16:creationId xmlns:a16="http://schemas.microsoft.com/office/drawing/2014/main" id="{8931D653-1B77-4716-B122-4FC5BB8A67FE}"/>
              </a:ext>
            </a:extLst>
          </p:cNvPr>
          <p:cNvSpPr/>
          <p:nvPr userDrawn="1"/>
        </p:nvSpPr>
        <p:spPr bwMode="gray">
          <a:xfrm rot="5400000">
            <a:off x="4878401" y="5969234"/>
            <a:ext cx="177755" cy="177730"/>
          </a:xfrm>
          <a:prstGeom prst="rect">
            <a:avLst/>
          </a:prstGeom>
          <a:solidFill>
            <a:srgbClr val="F8991D"/>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6" name="Rectangle 35">
            <a:extLst>
              <a:ext uri="{FF2B5EF4-FFF2-40B4-BE49-F238E27FC236}">
                <a16:creationId xmlns:a16="http://schemas.microsoft.com/office/drawing/2014/main" id="{A900EA13-294E-4D25-AF1B-CA3F60610064}"/>
              </a:ext>
            </a:extLst>
          </p:cNvPr>
          <p:cNvSpPr/>
          <p:nvPr userDrawn="1"/>
        </p:nvSpPr>
        <p:spPr bwMode="gray">
          <a:xfrm rot="5400000">
            <a:off x="4878401" y="5791479"/>
            <a:ext cx="177755" cy="177730"/>
          </a:xfrm>
          <a:prstGeom prst="rect">
            <a:avLst/>
          </a:prstGeom>
          <a:solidFill>
            <a:srgbClr val="FFD800"/>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49021344-FBDF-4045-AD96-6A327425A827}"/>
              </a:ext>
            </a:extLst>
          </p:cNvPr>
          <p:cNvSpPr/>
          <p:nvPr userDrawn="1"/>
        </p:nvSpPr>
        <p:spPr bwMode="gray">
          <a:xfrm rot="5400000">
            <a:off x="4878401" y="5440891"/>
            <a:ext cx="177755" cy="177730"/>
          </a:xfrm>
          <a:prstGeom prst="rect">
            <a:avLst/>
          </a:prstGeom>
          <a:solidFill>
            <a:srgbClr val="FFD800"/>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4D53F1D7-D0E0-4D67-8975-0603F77CECAA}"/>
              </a:ext>
            </a:extLst>
          </p:cNvPr>
          <p:cNvSpPr/>
          <p:nvPr userDrawn="1"/>
        </p:nvSpPr>
        <p:spPr bwMode="gray">
          <a:xfrm rot="5400000">
            <a:off x="4878401" y="5085380"/>
            <a:ext cx="177755" cy="177730"/>
          </a:xfrm>
          <a:prstGeom prst="rect">
            <a:avLst/>
          </a:prstGeom>
          <a:solidFill>
            <a:srgbClr val="FFF266"/>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A58BF75C-CFA4-4D56-9F75-C0C94584E514}"/>
              </a:ext>
            </a:extLst>
          </p:cNvPr>
          <p:cNvSpPr/>
          <p:nvPr userDrawn="1"/>
        </p:nvSpPr>
        <p:spPr bwMode="gray">
          <a:xfrm rot="5400000">
            <a:off x="4878401" y="4552113"/>
            <a:ext cx="177755" cy="177730"/>
          </a:xfrm>
          <a:prstGeom prst="rect">
            <a:avLst/>
          </a:prstGeom>
          <a:solidFill>
            <a:srgbClr val="0089CF"/>
          </a:solidFill>
          <a:ln w="9525" cap="flat">
            <a:noFill/>
            <a:prstDash val="solid"/>
            <a:miter/>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1765" err="1">
              <a:solidFill>
                <a:schemeClr val="tx1"/>
              </a:solidFill>
            </a:endParaRPr>
          </a:p>
        </p:txBody>
      </p:sp>
      <p:sp>
        <p:nvSpPr>
          <p:cNvPr id="40" name="Rectangle 39">
            <a:extLst>
              <a:ext uri="{FF2B5EF4-FFF2-40B4-BE49-F238E27FC236}">
                <a16:creationId xmlns:a16="http://schemas.microsoft.com/office/drawing/2014/main" id="{DC0DC68F-50A2-4F56-872A-491B467AF0F2}"/>
              </a:ext>
            </a:extLst>
          </p:cNvPr>
          <p:cNvSpPr/>
          <p:nvPr userDrawn="1"/>
        </p:nvSpPr>
        <p:spPr bwMode="gray">
          <a:xfrm rot="5400000">
            <a:off x="4878401" y="4374357"/>
            <a:ext cx="177755" cy="177730"/>
          </a:xfrm>
          <a:prstGeom prst="rect">
            <a:avLst/>
          </a:prstGeom>
          <a:solidFill>
            <a:srgbClr val="CDCECC"/>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41" name="Group 40">
            <a:extLst>
              <a:ext uri="{FF2B5EF4-FFF2-40B4-BE49-F238E27FC236}">
                <a16:creationId xmlns:a16="http://schemas.microsoft.com/office/drawing/2014/main" id="{E449503C-9DBF-449F-AE86-FF3D6B647638}"/>
              </a:ext>
            </a:extLst>
          </p:cNvPr>
          <p:cNvGrpSpPr/>
          <p:nvPr userDrawn="1"/>
        </p:nvGrpSpPr>
        <p:grpSpPr bwMode="gray">
          <a:xfrm rot="5400000">
            <a:off x="4611770" y="252327"/>
            <a:ext cx="711022" cy="177730"/>
            <a:chOff x="1" y="930369"/>
            <a:chExt cx="1105464" cy="276366"/>
          </a:xfrm>
        </p:grpSpPr>
        <p:sp>
          <p:nvSpPr>
            <p:cNvPr id="42" name="Rectangle 41">
              <a:extLst>
                <a:ext uri="{FF2B5EF4-FFF2-40B4-BE49-F238E27FC236}">
                  <a16:creationId xmlns:a16="http://schemas.microsoft.com/office/drawing/2014/main" id="{2E47B48A-1FE3-446E-96E3-96C266DE494F}"/>
                </a:ext>
              </a:extLst>
            </p:cNvPr>
            <p:cNvSpPr/>
            <p:nvPr/>
          </p:nvSpPr>
          <p:spPr bwMode="gray">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43" name="Rectangle 42">
              <a:extLst>
                <a:ext uri="{FF2B5EF4-FFF2-40B4-BE49-F238E27FC236}">
                  <a16:creationId xmlns:a16="http://schemas.microsoft.com/office/drawing/2014/main" id="{DDD05129-A212-46B7-B80C-03B4A85774F5}"/>
                </a:ext>
              </a:extLst>
            </p:cNvPr>
            <p:cNvSpPr/>
            <p:nvPr/>
          </p:nvSpPr>
          <p:spPr bwMode="gray">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44" name="Rectangle 43">
              <a:extLst>
                <a:ext uri="{FF2B5EF4-FFF2-40B4-BE49-F238E27FC236}">
                  <a16:creationId xmlns:a16="http://schemas.microsoft.com/office/drawing/2014/main" id="{26DA1EF7-D9A1-415B-98E2-076E315FD291}"/>
                </a:ext>
              </a:extLst>
            </p:cNvPr>
            <p:cNvSpPr/>
            <p:nvPr/>
          </p:nvSpPr>
          <p:spPr bwMode="gray">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765" err="1"/>
            </a:p>
          </p:txBody>
        </p:sp>
      </p:grpSp>
      <p:sp>
        <p:nvSpPr>
          <p:cNvPr id="45" name="Rectangle 44">
            <a:extLst>
              <a:ext uri="{FF2B5EF4-FFF2-40B4-BE49-F238E27FC236}">
                <a16:creationId xmlns:a16="http://schemas.microsoft.com/office/drawing/2014/main" id="{B405517E-1EAD-4F67-B1A1-9377A7530A65}"/>
              </a:ext>
            </a:extLst>
          </p:cNvPr>
          <p:cNvSpPr/>
          <p:nvPr userDrawn="1"/>
        </p:nvSpPr>
        <p:spPr bwMode="gray">
          <a:xfrm rot="5400000">
            <a:off x="4878401" y="1369845"/>
            <a:ext cx="177755" cy="177730"/>
          </a:xfrm>
          <a:prstGeom prst="rect">
            <a:avLst/>
          </a:prstGeom>
          <a:solidFill>
            <a:srgbClr val="CDCECC"/>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46" name="Picture 45">
            <a:extLst>
              <a:ext uri="{FF2B5EF4-FFF2-40B4-BE49-F238E27FC236}">
                <a16:creationId xmlns:a16="http://schemas.microsoft.com/office/drawing/2014/main" id="{3B50BD10-F876-46E9-BCE1-600A33CC2C1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13852" y="439715"/>
            <a:ext cx="1423303" cy="304936"/>
          </a:xfrm>
          <a:prstGeom prst="rect">
            <a:avLst/>
          </a:prstGeom>
        </p:spPr>
      </p:pic>
      <p:sp>
        <p:nvSpPr>
          <p:cNvPr id="47" name="Freeform 5">
            <a:extLst>
              <a:ext uri="{FF2B5EF4-FFF2-40B4-BE49-F238E27FC236}">
                <a16:creationId xmlns:a16="http://schemas.microsoft.com/office/drawing/2014/main" id="{4F9A1C20-49FB-4D36-AA8B-E0B47563F875}"/>
              </a:ext>
            </a:extLst>
          </p:cNvPr>
          <p:cNvSpPr>
            <a:spLocks noChangeAspect="1" noEditPoints="1"/>
          </p:cNvSpPr>
          <p:nvPr userDrawn="1"/>
        </p:nvSpPr>
        <p:spPr bwMode="auto">
          <a:xfrm>
            <a:off x="989643" y="2232026"/>
            <a:ext cx="2891995" cy="1553416"/>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3883156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7_Walkin Ignite">
    <p:bg>
      <p:bgPr>
        <a:solidFill>
          <a:srgbClr val="17161B"/>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95FD047E-49EB-4C63-B6D9-FDD163D2D5B1}"/>
              </a:ext>
            </a:extLst>
          </p:cNvPr>
          <p:cNvPicPr>
            <a:picLocks noChangeAspect="1"/>
          </p:cNvPicPr>
          <p:nvPr userDrawn="1"/>
        </p:nvPicPr>
        <p:blipFill rotWithShape="1">
          <a:blip r:embed="rId2"/>
          <a:srcRect b="15637"/>
          <a:stretch/>
        </p:blipFill>
        <p:spPr>
          <a:xfrm>
            <a:off x="0" y="1"/>
            <a:ext cx="12192000" cy="6857999"/>
          </a:xfrm>
          <a:prstGeom prst="rect">
            <a:avLst/>
          </a:prstGeom>
        </p:spPr>
      </p:pic>
      <p:sp>
        <p:nvSpPr>
          <p:cNvPr id="27" name="Rectangle 26">
            <a:extLst>
              <a:ext uri="{FF2B5EF4-FFF2-40B4-BE49-F238E27FC236}">
                <a16:creationId xmlns:a16="http://schemas.microsoft.com/office/drawing/2014/main" id="{D97BF31F-9783-4FBE-90D5-664D30E42D5D}"/>
              </a:ext>
            </a:extLst>
          </p:cNvPr>
          <p:cNvSpPr/>
          <p:nvPr userDrawn="1"/>
        </p:nvSpPr>
        <p:spPr bwMode="auto">
          <a:xfrm>
            <a:off x="448213" y="-13696"/>
            <a:ext cx="5019988" cy="6871695"/>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5DE2AC4F-AF9C-4B3A-9BAA-AFA874C551CD}"/>
              </a:ext>
            </a:extLst>
          </p:cNvPr>
          <p:cNvSpPr/>
          <p:nvPr userDrawn="1"/>
        </p:nvSpPr>
        <p:spPr bwMode="gray">
          <a:xfrm rot="5400000">
            <a:off x="4878401" y="6680257"/>
            <a:ext cx="177755" cy="1777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4036A685-5F73-48A0-A9D9-BC92CE0C0CD5}"/>
              </a:ext>
            </a:extLst>
          </p:cNvPr>
          <p:cNvSpPr/>
          <p:nvPr userDrawn="1"/>
        </p:nvSpPr>
        <p:spPr bwMode="gray">
          <a:xfrm rot="5400000">
            <a:off x="4878401" y="6502502"/>
            <a:ext cx="177755" cy="177730"/>
          </a:xfrm>
          <a:prstGeom prst="rect">
            <a:avLst/>
          </a:prstGeom>
          <a:solidFill>
            <a:srgbClr val="EF4432"/>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8FBE2868-AE1A-49A1-B034-2E3EB73C7E75}"/>
              </a:ext>
            </a:extLst>
          </p:cNvPr>
          <p:cNvSpPr/>
          <p:nvPr userDrawn="1"/>
        </p:nvSpPr>
        <p:spPr bwMode="gray">
          <a:xfrm rot="5400000">
            <a:off x="4878401" y="6324746"/>
            <a:ext cx="177755" cy="177730"/>
          </a:xfrm>
          <a:prstGeom prst="rect">
            <a:avLst/>
          </a:prstGeom>
          <a:solidFill>
            <a:srgbClr val="F8991D"/>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4" name="Rectangle 33">
            <a:extLst>
              <a:ext uri="{FF2B5EF4-FFF2-40B4-BE49-F238E27FC236}">
                <a16:creationId xmlns:a16="http://schemas.microsoft.com/office/drawing/2014/main" id="{3F64221D-8D71-4A23-8B78-CA60E3E346EE}"/>
              </a:ext>
            </a:extLst>
          </p:cNvPr>
          <p:cNvSpPr/>
          <p:nvPr userDrawn="1"/>
        </p:nvSpPr>
        <p:spPr bwMode="gray">
          <a:xfrm rot="5400000">
            <a:off x="4878401" y="6146989"/>
            <a:ext cx="177755" cy="1777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cs typeface="Segoe UI" pitchFamily="34" charset="0"/>
            </a:endParaRPr>
          </a:p>
        </p:txBody>
      </p:sp>
      <p:sp>
        <p:nvSpPr>
          <p:cNvPr id="35" name="Rectangle 34">
            <a:extLst>
              <a:ext uri="{FF2B5EF4-FFF2-40B4-BE49-F238E27FC236}">
                <a16:creationId xmlns:a16="http://schemas.microsoft.com/office/drawing/2014/main" id="{22F1566C-0C2F-4321-9BEA-029C21ED8BAE}"/>
              </a:ext>
            </a:extLst>
          </p:cNvPr>
          <p:cNvSpPr/>
          <p:nvPr userDrawn="1"/>
        </p:nvSpPr>
        <p:spPr bwMode="gray">
          <a:xfrm rot="5400000">
            <a:off x="4878401" y="5969234"/>
            <a:ext cx="177755" cy="177730"/>
          </a:xfrm>
          <a:prstGeom prst="rect">
            <a:avLst/>
          </a:prstGeom>
          <a:solidFill>
            <a:srgbClr val="F8991D"/>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6" name="Rectangle 35">
            <a:extLst>
              <a:ext uri="{FF2B5EF4-FFF2-40B4-BE49-F238E27FC236}">
                <a16:creationId xmlns:a16="http://schemas.microsoft.com/office/drawing/2014/main" id="{D091E4D5-F28C-4709-9F24-D64B17F6E2F8}"/>
              </a:ext>
            </a:extLst>
          </p:cNvPr>
          <p:cNvSpPr/>
          <p:nvPr userDrawn="1"/>
        </p:nvSpPr>
        <p:spPr bwMode="gray">
          <a:xfrm rot="5400000">
            <a:off x="4878401" y="5791479"/>
            <a:ext cx="177755" cy="177730"/>
          </a:xfrm>
          <a:prstGeom prst="rect">
            <a:avLst/>
          </a:prstGeom>
          <a:solidFill>
            <a:srgbClr val="FFD800"/>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7" name="Rectangle 36">
            <a:extLst>
              <a:ext uri="{FF2B5EF4-FFF2-40B4-BE49-F238E27FC236}">
                <a16:creationId xmlns:a16="http://schemas.microsoft.com/office/drawing/2014/main" id="{EECEF2A6-2F0E-4D09-8D06-DACD0EC50DB3}"/>
              </a:ext>
            </a:extLst>
          </p:cNvPr>
          <p:cNvSpPr/>
          <p:nvPr userDrawn="1"/>
        </p:nvSpPr>
        <p:spPr bwMode="gray">
          <a:xfrm rot="5400000">
            <a:off x="4878401" y="5440891"/>
            <a:ext cx="177755" cy="177730"/>
          </a:xfrm>
          <a:prstGeom prst="rect">
            <a:avLst/>
          </a:prstGeom>
          <a:solidFill>
            <a:srgbClr val="FFD800"/>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8" name="Rectangle 37">
            <a:extLst>
              <a:ext uri="{FF2B5EF4-FFF2-40B4-BE49-F238E27FC236}">
                <a16:creationId xmlns:a16="http://schemas.microsoft.com/office/drawing/2014/main" id="{C9F3B9A1-372E-4DA6-972F-9C7EA2066245}"/>
              </a:ext>
            </a:extLst>
          </p:cNvPr>
          <p:cNvSpPr/>
          <p:nvPr userDrawn="1"/>
        </p:nvSpPr>
        <p:spPr bwMode="gray">
          <a:xfrm rot="5400000">
            <a:off x="4878401" y="5085380"/>
            <a:ext cx="177755" cy="177730"/>
          </a:xfrm>
          <a:prstGeom prst="rect">
            <a:avLst/>
          </a:prstGeom>
          <a:solidFill>
            <a:srgbClr val="FFF266"/>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D3B80991-06B0-437D-BC76-626907457ABA}"/>
              </a:ext>
            </a:extLst>
          </p:cNvPr>
          <p:cNvSpPr/>
          <p:nvPr userDrawn="1"/>
        </p:nvSpPr>
        <p:spPr bwMode="gray">
          <a:xfrm rot="5400000">
            <a:off x="4878401" y="4552113"/>
            <a:ext cx="177755" cy="177730"/>
          </a:xfrm>
          <a:prstGeom prst="rect">
            <a:avLst/>
          </a:prstGeom>
          <a:solidFill>
            <a:srgbClr val="0089CF"/>
          </a:solidFill>
          <a:ln w="9525" cap="flat">
            <a:noFill/>
            <a:prstDash val="solid"/>
            <a:miter/>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endParaRPr lang="en-US" sz="1765" err="1">
              <a:solidFill>
                <a:schemeClr val="tx1"/>
              </a:solidFill>
            </a:endParaRPr>
          </a:p>
        </p:txBody>
      </p:sp>
      <p:sp>
        <p:nvSpPr>
          <p:cNvPr id="40" name="Rectangle 39">
            <a:extLst>
              <a:ext uri="{FF2B5EF4-FFF2-40B4-BE49-F238E27FC236}">
                <a16:creationId xmlns:a16="http://schemas.microsoft.com/office/drawing/2014/main" id="{2F8901F4-1636-4891-A984-A7D69235783F}"/>
              </a:ext>
            </a:extLst>
          </p:cNvPr>
          <p:cNvSpPr/>
          <p:nvPr userDrawn="1"/>
        </p:nvSpPr>
        <p:spPr bwMode="gray">
          <a:xfrm rot="5400000">
            <a:off x="4878401" y="4374357"/>
            <a:ext cx="177755" cy="177730"/>
          </a:xfrm>
          <a:prstGeom prst="rect">
            <a:avLst/>
          </a:prstGeom>
          <a:solidFill>
            <a:srgbClr val="CDCECC"/>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41" name="Group 40">
            <a:extLst>
              <a:ext uri="{FF2B5EF4-FFF2-40B4-BE49-F238E27FC236}">
                <a16:creationId xmlns:a16="http://schemas.microsoft.com/office/drawing/2014/main" id="{CE09DB37-77C6-44D6-AC96-BD80CC0970A1}"/>
              </a:ext>
            </a:extLst>
          </p:cNvPr>
          <p:cNvGrpSpPr/>
          <p:nvPr userDrawn="1"/>
        </p:nvGrpSpPr>
        <p:grpSpPr bwMode="gray">
          <a:xfrm rot="5400000">
            <a:off x="4611770" y="252327"/>
            <a:ext cx="711022" cy="177730"/>
            <a:chOff x="1" y="930369"/>
            <a:chExt cx="1105464" cy="276366"/>
          </a:xfrm>
        </p:grpSpPr>
        <p:sp>
          <p:nvSpPr>
            <p:cNvPr id="42" name="Rectangle 41">
              <a:extLst>
                <a:ext uri="{FF2B5EF4-FFF2-40B4-BE49-F238E27FC236}">
                  <a16:creationId xmlns:a16="http://schemas.microsoft.com/office/drawing/2014/main" id="{D43399AB-326A-4519-9C04-DAC764363A16}"/>
                </a:ext>
              </a:extLst>
            </p:cNvPr>
            <p:cNvSpPr/>
            <p:nvPr/>
          </p:nvSpPr>
          <p:spPr bwMode="gray">
            <a:xfrm>
              <a:off x="829099" y="930369"/>
              <a:ext cx="276366" cy="276366"/>
            </a:xfrm>
            <a:prstGeom prst="rect">
              <a:avLst/>
            </a:prstGeom>
            <a:solidFill>
              <a:srgbClr val="B7B7B6"/>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43" name="Rectangle 42">
              <a:extLst>
                <a:ext uri="{FF2B5EF4-FFF2-40B4-BE49-F238E27FC236}">
                  <a16:creationId xmlns:a16="http://schemas.microsoft.com/office/drawing/2014/main" id="{F51181D2-2A50-4E8D-9CE7-1975C93811E4}"/>
                </a:ext>
              </a:extLst>
            </p:cNvPr>
            <p:cNvSpPr/>
            <p:nvPr/>
          </p:nvSpPr>
          <p:spPr bwMode="gray">
            <a:xfrm>
              <a:off x="552733" y="930369"/>
              <a:ext cx="276366" cy="276366"/>
            </a:xfrm>
            <a:prstGeom prst="rect">
              <a:avLst/>
            </a:prstGeom>
            <a:solidFill>
              <a:srgbClr val="0060A7"/>
            </a:solidFill>
            <a:ln w="9525" cap="flat">
              <a:noFill/>
              <a:prstDash val="solid"/>
              <a:miter/>
            </a:ln>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44" name="Rectangle 43">
              <a:extLst>
                <a:ext uri="{FF2B5EF4-FFF2-40B4-BE49-F238E27FC236}">
                  <a16:creationId xmlns:a16="http://schemas.microsoft.com/office/drawing/2014/main" id="{DFF5BDF3-75F9-409C-ADF4-735D370B0F2B}"/>
                </a:ext>
              </a:extLst>
            </p:cNvPr>
            <p:cNvSpPr/>
            <p:nvPr/>
          </p:nvSpPr>
          <p:spPr bwMode="gray">
            <a:xfrm>
              <a:off x="1" y="930369"/>
              <a:ext cx="276366" cy="276366"/>
            </a:xfrm>
            <a:prstGeom prst="rect">
              <a:avLst/>
            </a:prstGeom>
            <a:solidFill>
              <a:srgbClr val="0089CF"/>
            </a:solidFill>
            <a:ln w="9525" cap="flat">
              <a:noFill/>
              <a:prstDash val="solid"/>
              <a:miter/>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1765" err="1"/>
            </a:p>
          </p:txBody>
        </p:sp>
      </p:grpSp>
      <p:sp>
        <p:nvSpPr>
          <p:cNvPr id="45" name="Rectangle 44">
            <a:extLst>
              <a:ext uri="{FF2B5EF4-FFF2-40B4-BE49-F238E27FC236}">
                <a16:creationId xmlns:a16="http://schemas.microsoft.com/office/drawing/2014/main" id="{FE3FC04E-18CF-4B70-A4E4-5D404B9F1554}"/>
              </a:ext>
            </a:extLst>
          </p:cNvPr>
          <p:cNvSpPr/>
          <p:nvPr userDrawn="1"/>
        </p:nvSpPr>
        <p:spPr bwMode="gray">
          <a:xfrm rot="5400000">
            <a:off x="4878401" y="1369845"/>
            <a:ext cx="177755" cy="177730"/>
          </a:xfrm>
          <a:prstGeom prst="rect">
            <a:avLst/>
          </a:prstGeom>
          <a:solidFill>
            <a:srgbClr val="CDCECC"/>
          </a:solidFill>
          <a:ln w="9525" cap="flat">
            <a:noFill/>
            <a:prstDash val="solid"/>
            <a:miter/>
          </a:ln>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pPr>
            <a:endParaRPr lang="en-US" sz="1765"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46" name="Picture 45">
            <a:extLst>
              <a:ext uri="{FF2B5EF4-FFF2-40B4-BE49-F238E27FC236}">
                <a16:creationId xmlns:a16="http://schemas.microsoft.com/office/drawing/2014/main" id="{CB965A36-692D-41D3-BCD2-3B4114D38BB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913852" y="439715"/>
            <a:ext cx="1423303" cy="304936"/>
          </a:xfrm>
          <a:prstGeom prst="rect">
            <a:avLst/>
          </a:prstGeom>
        </p:spPr>
      </p:pic>
      <p:sp>
        <p:nvSpPr>
          <p:cNvPr id="47" name="Freeform 5">
            <a:extLst>
              <a:ext uri="{FF2B5EF4-FFF2-40B4-BE49-F238E27FC236}">
                <a16:creationId xmlns:a16="http://schemas.microsoft.com/office/drawing/2014/main" id="{B3C9920D-7A59-4756-A524-7286FBDEC49E}"/>
              </a:ext>
            </a:extLst>
          </p:cNvPr>
          <p:cNvSpPr>
            <a:spLocks noChangeAspect="1" noEditPoints="1"/>
          </p:cNvSpPr>
          <p:nvPr userDrawn="1"/>
        </p:nvSpPr>
        <p:spPr bwMode="black">
          <a:xfrm>
            <a:off x="989643" y="2232026"/>
            <a:ext cx="2891995" cy="1553416"/>
          </a:xfrm>
          <a:custGeom>
            <a:avLst/>
            <a:gdLst>
              <a:gd name="T0" fmla="*/ 231 w 1378"/>
              <a:gd name="T1" fmla="*/ 103 h 738"/>
              <a:gd name="T2" fmla="*/ 123 w 1378"/>
              <a:gd name="T3" fmla="*/ 275 h 738"/>
              <a:gd name="T4" fmla="*/ 29 w 1378"/>
              <a:gd name="T5" fmla="*/ 275 h 738"/>
              <a:gd name="T6" fmla="*/ 130 w 1378"/>
              <a:gd name="T7" fmla="*/ 228 h 738"/>
              <a:gd name="T8" fmla="*/ 316 w 1378"/>
              <a:gd name="T9" fmla="*/ 13 h 738"/>
              <a:gd name="T10" fmla="*/ 349 w 1378"/>
              <a:gd name="T11" fmla="*/ 26 h 738"/>
              <a:gd name="T12" fmla="*/ 344 w 1378"/>
              <a:gd name="T13" fmla="*/ 92 h 738"/>
              <a:gd name="T14" fmla="*/ 390 w 1378"/>
              <a:gd name="T15" fmla="*/ 235 h 738"/>
              <a:gd name="T16" fmla="*/ 471 w 1378"/>
              <a:gd name="T17" fmla="*/ 254 h 738"/>
              <a:gd name="T18" fmla="*/ 517 w 1378"/>
              <a:gd name="T19" fmla="*/ 127 h 738"/>
              <a:gd name="T20" fmla="*/ 581 w 1378"/>
              <a:gd name="T21" fmla="*/ 130 h 738"/>
              <a:gd name="T22" fmla="*/ 580 w 1378"/>
              <a:gd name="T23" fmla="*/ 275 h 738"/>
              <a:gd name="T24" fmla="*/ 646 w 1378"/>
              <a:gd name="T25" fmla="*/ 91 h 738"/>
              <a:gd name="T26" fmla="*/ 674 w 1378"/>
              <a:gd name="T27" fmla="*/ 114 h 738"/>
              <a:gd name="T28" fmla="*/ 829 w 1378"/>
              <a:gd name="T29" fmla="*/ 183 h 738"/>
              <a:gd name="T30" fmla="*/ 679 w 1378"/>
              <a:gd name="T31" fmla="*/ 184 h 738"/>
              <a:gd name="T32" fmla="*/ 784 w 1378"/>
              <a:gd name="T33" fmla="*/ 236 h 738"/>
              <a:gd name="T34" fmla="*/ 915 w 1378"/>
              <a:gd name="T35" fmla="*/ 112 h 738"/>
              <a:gd name="T36" fmla="*/ 853 w 1378"/>
              <a:gd name="T37" fmla="*/ 140 h 738"/>
              <a:gd name="T38" fmla="*/ 900 w 1378"/>
              <a:gd name="T39" fmla="*/ 254 h 738"/>
              <a:gd name="T40" fmla="*/ 964 w 1378"/>
              <a:gd name="T41" fmla="*/ 226 h 738"/>
              <a:gd name="T42" fmla="*/ 1008 w 1378"/>
              <a:gd name="T43" fmla="*/ 114 h 738"/>
              <a:gd name="T44" fmla="*/ 1163 w 1378"/>
              <a:gd name="T45" fmla="*/ 183 h 738"/>
              <a:gd name="T46" fmla="*/ 1013 w 1378"/>
              <a:gd name="T47" fmla="*/ 184 h 738"/>
              <a:gd name="T48" fmla="*/ 1118 w 1378"/>
              <a:gd name="T49" fmla="*/ 236 h 738"/>
              <a:gd name="T50" fmla="*/ 1271 w 1378"/>
              <a:gd name="T51" fmla="*/ 92 h 738"/>
              <a:gd name="T52" fmla="*/ 1283 w 1378"/>
              <a:gd name="T53" fmla="*/ 3 h 738"/>
              <a:gd name="T54" fmla="*/ 1172 w 1378"/>
              <a:gd name="T55" fmla="*/ 92 h 738"/>
              <a:gd name="T56" fmla="*/ 1232 w 1378"/>
              <a:gd name="T57" fmla="*/ 117 h 738"/>
              <a:gd name="T58" fmla="*/ 1350 w 1378"/>
              <a:gd name="T59" fmla="*/ 279 h 738"/>
              <a:gd name="T60" fmla="*/ 1332 w 1378"/>
              <a:gd name="T61" fmla="*/ 220 h 738"/>
              <a:gd name="T62" fmla="*/ 1332 w 1378"/>
              <a:gd name="T63" fmla="*/ 38 h 738"/>
              <a:gd name="T64" fmla="*/ 0 w 1378"/>
              <a:gd name="T65" fmla="*/ 652 h 738"/>
              <a:gd name="T66" fmla="*/ 92 w 1378"/>
              <a:gd name="T67" fmla="*/ 492 h 738"/>
              <a:gd name="T68" fmla="*/ 208 w 1378"/>
              <a:gd name="T69" fmla="*/ 621 h 738"/>
              <a:gd name="T70" fmla="*/ 82 w 1378"/>
              <a:gd name="T71" fmla="*/ 725 h 738"/>
              <a:gd name="T72" fmla="*/ 209 w 1378"/>
              <a:gd name="T73" fmla="*/ 570 h 738"/>
              <a:gd name="T74" fmla="*/ 115 w 1378"/>
              <a:gd name="T75" fmla="*/ 510 h 738"/>
              <a:gd name="T76" fmla="*/ 377 w 1378"/>
              <a:gd name="T77" fmla="*/ 465 h 738"/>
              <a:gd name="T78" fmla="*/ 287 w 1378"/>
              <a:gd name="T79" fmla="*/ 652 h 738"/>
              <a:gd name="T80" fmla="*/ 410 w 1378"/>
              <a:gd name="T81" fmla="*/ 548 h 738"/>
              <a:gd name="T82" fmla="*/ 377 w 1378"/>
              <a:gd name="T83" fmla="*/ 465 h 738"/>
              <a:gd name="T84" fmla="*/ 484 w 1378"/>
              <a:gd name="T85" fmla="*/ 652 h 738"/>
              <a:gd name="T86" fmla="*/ 499 w 1378"/>
              <a:gd name="T87" fmla="*/ 423 h 738"/>
              <a:gd name="T88" fmla="*/ 602 w 1378"/>
              <a:gd name="T89" fmla="*/ 415 h 738"/>
              <a:gd name="T90" fmla="*/ 573 w 1378"/>
              <a:gd name="T91" fmla="*/ 494 h 738"/>
              <a:gd name="T92" fmla="*/ 629 w 1378"/>
              <a:gd name="T93" fmla="*/ 631 h 738"/>
              <a:gd name="T94" fmla="*/ 648 w 1378"/>
              <a:gd name="T95" fmla="*/ 469 h 738"/>
              <a:gd name="T96" fmla="*/ 747 w 1378"/>
              <a:gd name="T97" fmla="*/ 465 h 738"/>
              <a:gd name="T98" fmla="*/ 746 w 1378"/>
              <a:gd name="T99" fmla="*/ 657 h 738"/>
              <a:gd name="T100" fmla="*/ 693 w 1378"/>
              <a:gd name="T101" fmla="*/ 568 h 738"/>
              <a:gd name="T102" fmla="*/ 747 w 1378"/>
              <a:gd name="T103" fmla="*/ 49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78" h="738">
                <a:moveTo>
                  <a:pt x="223" y="19"/>
                </a:moveTo>
                <a:cubicBezTo>
                  <a:pt x="261" y="19"/>
                  <a:pt x="261" y="19"/>
                  <a:pt x="261" y="19"/>
                </a:cubicBezTo>
                <a:cubicBezTo>
                  <a:pt x="261" y="275"/>
                  <a:pt x="261" y="275"/>
                  <a:pt x="261" y="275"/>
                </a:cubicBezTo>
                <a:cubicBezTo>
                  <a:pt x="231" y="275"/>
                  <a:pt x="231" y="275"/>
                  <a:pt x="231" y="275"/>
                </a:cubicBezTo>
                <a:cubicBezTo>
                  <a:pt x="231" y="103"/>
                  <a:pt x="231" y="103"/>
                  <a:pt x="231" y="103"/>
                </a:cubicBezTo>
                <a:cubicBezTo>
                  <a:pt x="231" y="89"/>
                  <a:pt x="232" y="73"/>
                  <a:pt x="234" y="53"/>
                </a:cubicBezTo>
                <a:cubicBezTo>
                  <a:pt x="233" y="53"/>
                  <a:pt x="233" y="53"/>
                  <a:pt x="233" y="53"/>
                </a:cubicBezTo>
                <a:cubicBezTo>
                  <a:pt x="230" y="65"/>
                  <a:pt x="227" y="73"/>
                  <a:pt x="225" y="78"/>
                </a:cubicBezTo>
                <a:cubicBezTo>
                  <a:pt x="138" y="275"/>
                  <a:pt x="138" y="275"/>
                  <a:pt x="138" y="275"/>
                </a:cubicBezTo>
                <a:cubicBezTo>
                  <a:pt x="123" y="275"/>
                  <a:pt x="123" y="275"/>
                  <a:pt x="123" y="275"/>
                </a:cubicBezTo>
                <a:cubicBezTo>
                  <a:pt x="36" y="79"/>
                  <a:pt x="36" y="79"/>
                  <a:pt x="36" y="79"/>
                </a:cubicBezTo>
                <a:cubicBezTo>
                  <a:pt x="33" y="74"/>
                  <a:pt x="31" y="65"/>
                  <a:pt x="28" y="53"/>
                </a:cubicBezTo>
                <a:cubicBezTo>
                  <a:pt x="27" y="53"/>
                  <a:pt x="27" y="53"/>
                  <a:pt x="27" y="53"/>
                </a:cubicBezTo>
                <a:cubicBezTo>
                  <a:pt x="28" y="63"/>
                  <a:pt x="29" y="80"/>
                  <a:pt x="29" y="103"/>
                </a:cubicBezTo>
                <a:cubicBezTo>
                  <a:pt x="29" y="275"/>
                  <a:pt x="29" y="275"/>
                  <a:pt x="29" y="275"/>
                </a:cubicBezTo>
                <a:cubicBezTo>
                  <a:pt x="0" y="275"/>
                  <a:pt x="0" y="275"/>
                  <a:pt x="0" y="275"/>
                </a:cubicBezTo>
                <a:cubicBezTo>
                  <a:pt x="0" y="19"/>
                  <a:pt x="0" y="19"/>
                  <a:pt x="0" y="19"/>
                </a:cubicBezTo>
                <a:cubicBezTo>
                  <a:pt x="40" y="19"/>
                  <a:pt x="40" y="19"/>
                  <a:pt x="40" y="19"/>
                </a:cubicBezTo>
                <a:cubicBezTo>
                  <a:pt x="118" y="197"/>
                  <a:pt x="118" y="197"/>
                  <a:pt x="118" y="197"/>
                </a:cubicBezTo>
                <a:cubicBezTo>
                  <a:pt x="124" y="211"/>
                  <a:pt x="128" y="221"/>
                  <a:pt x="130" y="228"/>
                </a:cubicBezTo>
                <a:cubicBezTo>
                  <a:pt x="131" y="228"/>
                  <a:pt x="131" y="228"/>
                  <a:pt x="131" y="228"/>
                </a:cubicBezTo>
                <a:cubicBezTo>
                  <a:pt x="137" y="211"/>
                  <a:pt x="141" y="201"/>
                  <a:pt x="143" y="196"/>
                </a:cubicBezTo>
                <a:lnTo>
                  <a:pt x="223" y="19"/>
                </a:lnTo>
                <a:close/>
                <a:moveTo>
                  <a:pt x="329" y="7"/>
                </a:moveTo>
                <a:cubicBezTo>
                  <a:pt x="324" y="7"/>
                  <a:pt x="319" y="9"/>
                  <a:pt x="316" y="13"/>
                </a:cubicBezTo>
                <a:cubicBezTo>
                  <a:pt x="312" y="17"/>
                  <a:pt x="310" y="21"/>
                  <a:pt x="310" y="26"/>
                </a:cubicBezTo>
                <a:cubicBezTo>
                  <a:pt x="310" y="32"/>
                  <a:pt x="312" y="37"/>
                  <a:pt x="316" y="40"/>
                </a:cubicBezTo>
                <a:cubicBezTo>
                  <a:pt x="320" y="44"/>
                  <a:pt x="324" y="45"/>
                  <a:pt x="329" y="45"/>
                </a:cubicBezTo>
                <a:cubicBezTo>
                  <a:pt x="335" y="45"/>
                  <a:pt x="339" y="44"/>
                  <a:pt x="343" y="40"/>
                </a:cubicBezTo>
                <a:cubicBezTo>
                  <a:pt x="347" y="36"/>
                  <a:pt x="349" y="32"/>
                  <a:pt x="349" y="26"/>
                </a:cubicBezTo>
                <a:cubicBezTo>
                  <a:pt x="349" y="21"/>
                  <a:pt x="347" y="17"/>
                  <a:pt x="343" y="13"/>
                </a:cubicBezTo>
                <a:cubicBezTo>
                  <a:pt x="339" y="9"/>
                  <a:pt x="335" y="7"/>
                  <a:pt x="329" y="7"/>
                </a:cubicBezTo>
                <a:close/>
                <a:moveTo>
                  <a:pt x="314" y="275"/>
                </a:moveTo>
                <a:cubicBezTo>
                  <a:pt x="344" y="275"/>
                  <a:pt x="344" y="275"/>
                  <a:pt x="344" y="275"/>
                </a:cubicBezTo>
                <a:cubicBezTo>
                  <a:pt x="344" y="92"/>
                  <a:pt x="344" y="92"/>
                  <a:pt x="344" y="92"/>
                </a:cubicBezTo>
                <a:cubicBezTo>
                  <a:pt x="314" y="92"/>
                  <a:pt x="314" y="92"/>
                  <a:pt x="314" y="92"/>
                </a:cubicBezTo>
                <a:lnTo>
                  <a:pt x="314" y="275"/>
                </a:lnTo>
                <a:close/>
                <a:moveTo>
                  <a:pt x="405" y="115"/>
                </a:moveTo>
                <a:cubicBezTo>
                  <a:pt x="388" y="133"/>
                  <a:pt x="379" y="158"/>
                  <a:pt x="379" y="188"/>
                </a:cubicBezTo>
                <a:cubicBezTo>
                  <a:pt x="379" y="205"/>
                  <a:pt x="383" y="221"/>
                  <a:pt x="390" y="235"/>
                </a:cubicBezTo>
                <a:cubicBezTo>
                  <a:pt x="398" y="249"/>
                  <a:pt x="408" y="260"/>
                  <a:pt x="421" y="268"/>
                </a:cubicBezTo>
                <a:cubicBezTo>
                  <a:pt x="434" y="275"/>
                  <a:pt x="449" y="279"/>
                  <a:pt x="466" y="279"/>
                </a:cubicBezTo>
                <a:cubicBezTo>
                  <a:pt x="485" y="279"/>
                  <a:pt x="502" y="275"/>
                  <a:pt x="516" y="266"/>
                </a:cubicBezTo>
                <a:cubicBezTo>
                  <a:pt x="516" y="238"/>
                  <a:pt x="516" y="238"/>
                  <a:pt x="516" y="238"/>
                </a:cubicBezTo>
                <a:cubicBezTo>
                  <a:pt x="502" y="249"/>
                  <a:pt x="487" y="254"/>
                  <a:pt x="471" y="254"/>
                </a:cubicBezTo>
                <a:cubicBezTo>
                  <a:pt x="452" y="254"/>
                  <a:pt x="437" y="248"/>
                  <a:pt x="426" y="236"/>
                </a:cubicBezTo>
                <a:cubicBezTo>
                  <a:pt x="415" y="223"/>
                  <a:pt x="409" y="206"/>
                  <a:pt x="409" y="185"/>
                </a:cubicBezTo>
                <a:cubicBezTo>
                  <a:pt x="409" y="164"/>
                  <a:pt x="415" y="146"/>
                  <a:pt x="427" y="133"/>
                </a:cubicBezTo>
                <a:cubicBezTo>
                  <a:pt x="439" y="119"/>
                  <a:pt x="454" y="112"/>
                  <a:pt x="473" y="112"/>
                </a:cubicBezTo>
                <a:cubicBezTo>
                  <a:pt x="488" y="112"/>
                  <a:pt x="503" y="117"/>
                  <a:pt x="517" y="127"/>
                </a:cubicBezTo>
                <a:cubicBezTo>
                  <a:pt x="517" y="97"/>
                  <a:pt x="517" y="97"/>
                  <a:pt x="517" y="97"/>
                </a:cubicBezTo>
                <a:cubicBezTo>
                  <a:pt x="504" y="91"/>
                  <a:pt x="490" y="87"/>
                  <a:pt x="474" y="87"/>
                </a:cubicBezTo>
                <a:cubicBezTo>
                  <a:pt x="445" y="87"/>
                  <a:pt x="422" y="97"/>
                  <a:pt x="405" y="115"/>
                </a:cubicBezTo>
                <a:close/>
                <a:moveTo>
                  <a:pt x="599" y="100"/>
                </a:moveTo>
                <a:cubicBezTo>
                  <a:pt x="591" y="107"/>
                  <a:pt x="585" y="117"/>
                  <a:pt x="581" y="130"/>
                </a:cubicBezTo>
                <a:cubicBezTo>
                  <a:pt x="580" y="130"/>
                  <a:pt x="580" y="130"/>
                  <a:pt x="580" y="130"/>
                </a:cubicBezTo>
                <a:cubicBezTo>
                  <a:pt x="580" y="92"/>
                  <a:pt x="580" y="92"/>
                  <a:pt x="580" y="92"/>
                </a:cubicBezTo>
                <a:cubicBezTo>
                  <a:pt x="551" y="92"/>
                  <a:pt x="551" y="92"/>
                  <a:pt x="551" y="92"/>
                </a:cubicBezTo>
                <a:cubicBezTo>
                  <a:pt x="551" y="275"/>
                  <a:pt x="551" y="275"/>
                  <a:pt x="551" y="275"/>
                </a:cubicBezTo>
                <a:cubicBezTo>
                  <a:pt x="580" y="275"/>
                  <a:pt x="580" y="275"/>
                  <a:pt x="580" y="275"/>
                </a:cubicBezTo>
                <a:cubicBezTo>
                  <a:pt x="580" y="181"/>
                  <a:pt x="580" y="181"/>
                  <a:pt x="580" y="181"/>
                </a:cubicBezTo>
                <a:cubicBezTo>
                  <a:pt x="580" y="162"/>
                  <a:pt x="584" y="146"/>
                  <a:pt x="592" y="134"/>
                </a:cubicBezTo>
                <a:cubicBezTo>
                  <a:pt x="600" y="122"/>
                  <a:pt x="611" y="116"/>
                  <a:pt x="624" y="116"/>
                </a:cubicBezTo>
                <a:cubicBezTo>
                  <a:pt x="633" y="116"/>
                  <a:pt x="641" y="118"/>
                  <a:pt x="646" y="122"/>
                </a:cubicBezTo>
                <a:cubicBezTo>
                  <a:pt x="646" y="91"/>
                  <a:pt x="646" y="91"/>
                  <a:pt x="646" y="91"/>
                </a:cubicBezTo>
                <a:cubicBezTo>
                  <a:pt x="642" y="89"/>
                  <a:pt x="636" y="89"/>
                  <a:pt x="628" y="89"/>
                </a:cubicBezTo>
                <a:cubicBezTo>
                  <a:pt x="617" y="89"/>
                  <a:pt x="608" y="92"/>
                  <a:pt x="599" y="100"/>
                </a:cubicBezTo>
                <a:close/>
                <a:moveTo>
                  <a:pt x="806" y="113"/>
                </a:moveTo>
                <a:cubicBezTo>
                  <a:pt x="791" y="96"/>
                  <a:pt x="770" y="87"/>
                  <a:pt x="742" y="87"/>
                </a:cubicBezTo>
                <a:cubicBezTo>
                  <a:pt x="713" y="87"/>
                  <a:pt x="691" y="96"/>
                  <a:pt x="674" y="114"/>
                </a:cubicBezTo>
                <a:cubicBezTo>
                  <a:pt x="658" y="131"/>
                  <a:pt x="649" y="155"/>
                  <a:pt x="649" y="185"/>
                </a:cubicBezTo>
                <a:cubicBezTo>
                  <a:pt x="649" y="213"/>
                  <a:pt x="657" y="236"/>
                  <a:pt x="673" y="253"/>
                </a:cubicBezTo>
                <a:cubicBezTo>
                  <a:pt x="690" y="271"/>
                  <a:pt x="711" y="279"/>
                  <a:pt x="738" y="279"/>
                </a:cubicBezTo>
                <a:cubicBezTo>
                  <a:pt x="766" y="279"/>
                  <a:pt x="788" y="270"/>
                  <a:pt x="804" y="253"/>
                </a:cubicBezTo>
                <a:cubicBezTo>
                  <a:pt x="821" y="235"/>
                  <a:pt x="829" y="212"/>
                  <a:pt x="829" y="183"/>
                </a:cubicBezTo>
                <a:cubicBezTo>
                  <a:pt x="829" y="153"/>
                  <a:pt x="821" y="130"/>
                  <a:pt x="806" y="113"/>
                </a:cubicBezTo>
                <a:close/>
                <a:moveTo>
                  <a:pt x="784" y="236"/>
                </a:moveTo>
                <a:cubicBezTo>
                  <a:pt x="774" y="248"/>
                  <a:pt x="759" y="254"/>
                  <a:pt x="740" y="254"/>
                </a:cubicBezTo>
                <a:cubicBezTo>
                  <a:pt x="722" y="254"/>
                  <a:pt x="707" y="248"/>
                  <a:pt x="696" y="236"/>
                </a:cubicBezTo>
                <a:cubicBezTo>
                  <a:pt x="685" y="223"/>
                  <a:pt x="679" y="206"/>
                  <a:pt x="679" y="184"/>
                </a:cubicBezTo>
                <a:cubicBezTo>
                  <a:pt x="679" y="161"/>
                  <a:pt x="685" y="144"/>
                  <a:pt x="696" y="131"/>
                </a:cubicBezTo>
                <a:cubicBezTo>
                  <a:pt x="707" y="119"/>
                  <a:pt x="721" y="112"/>
                  <a:pt x="740" y="112"/>
                </a:cubicBezTo>
                <a:cubicBezTo>
                  <a:pt x="759" y="112"/>
                  <a:pt x="774" y="119"/>
                  <a:pt x="784" y="131"/>
                </a:cubicBezTo>
                <a:cubicBezTo>
                  <a:pt x="794" y="143"/>
                  <a:pt x="799" y="161"/>
                  <a:pt x="799" y="184"/>
                </a:cubicBezTo>
                <a:cubicBezTo>
                  <a:pt x="799" y="206"/>
                  <a:pt x="794" y="224"/>
                  <a:pt x="784" y="236"/>
                </a:cubicBezTo>
                <a:close/>
                <a:moveTo>
                  <a:pt x="917" y="172"/>
                </a:moveTo>
                <a:cubicBezTo>
                  <a:pt x="903" y="166"/>
                  <a:pt x="894" y="161"/>
                  <a:pt x="889" y="157"/>
                </a:cubicBezTo>
                <a:cubicBezTo>
                  <a:pt x="885" y="152"/>
                  <a:pt x="882" y="146"/>
                  <a:pt x="882" y="138"/>
                </a:cubicBezTo>
                <a:cubicBezTo>
                  <a:pt x="882" y="130"/>
                  <a:pt x="885" y="124"/>
                  <a:pt x="891" y="120"/>
                </a:cubicBezTo>
                <a:cubicBezTo>
                  <a:pt x="897" y="115"/>
                  <a:pt x="905" y="112"/>
                  <a:pt x="915" y="112"/>
                </a:cubicBezTo>
                <a:cubicBezTo>
                  <a:pt x="930" y="112"/>
                  <a:pt x="944" y="117"/>
                  <a:pt x="956" y="125"/>
                </a:cubicBezTo>
                <a:cubicBezTo>
                  <a:pt x="956" y="96"/>
                  <a:pt x="956" y="96"/>
                  <a:pt x="956" y="96"/>
                </a:cubicBezTo>
                <a:cubicBezTo>
                  <a:pt x="944" y="90"/>
                  <a:pt x="931" y="87"/>
                  <a:pt x="917" y="87"/>
                </a:cubicBezTo>
                <a:cubicBezTo>
                  <a:pt x="898" y="87"/>
                  <a:pt x="883" y="92"/>
                  <a:pt x="871" y="103"/>
                </a:cubicBezTo>
                <a:cubicBezTo>
                  <a:pt x="859" y="113"/>
                  <a:pt x="853" y="125"/>
                  <a:pt x="853" y="140"/>
                </a:cubicBezTo>
                <a:cubicBezTo>
                  <a:pt x="853" y="154"/>
                  <a:pt x="856" y="164"/>
                  <a:pt x="862" y="172"/>
                </a:cubicBezTo>
                <a:cubicBezTo>
                  <a:pt x="869" y="180"/>
                  <a:pt x="881" y="187"/>
                  <a:pt x="897" y="194"/>
                </a:cubicBezTo>
                <a:cubicBezTo>
                  <a:pt x="913" y="202"/>
                  <a:pt x="923" y="207"/>
                  <a:pt x="928" y="212"/>
                </a:cubicBezTo>
                <a:cubicBezTo>
                  <a:pt x="932" y="216"/>
                  <a:pt x="934" y="222"/>
                  <a:pt x="934" y="229"/>
                </a:cubicBezTo>
                <a:cubicBezTo>
                  <a:pt x="934" y="246"/>
                  <a:pt x="923" y="254"/>
                  <a:pt x="900" y="254"/>
                </a:cubicBezTo>
                <a:cubicBezTo>
                  <a:pt x="882" y="254"/>
                  <a:pt x="867" y="248"/>
                  <a:pt x="852" y="237"/>
                </a:cubicBezTo>
                <a:cubicBezTo>
                  <a:pt x="852" y="268"/>
                  <a:pt x="852" y="268"/>
                  <a:pt x="852" y="268"/>
                </a:cubicBezTo>
                <a:cubicBezTo>
                  <a:pt x="865" y="275"/>
                  <a:pt x="880" y="279"/>
                  <a:pt x="897" y="279"/>
                </a:cubicBezTo>
                <a:cubicBezTo>
                  <a:pt x="918" y="279"/>
                  <a:pt x="934" y="274"/>
                  <a:pt x="946" y="264"/>
                </a:cubicBezTo>
                <a:cubicBezTo>
                  <a:pt x="958" y="254"/>
                  <a:pt x="964" y="242"/>
                  <a:pt x="964" y="226"/>
                </a:cubicBezTo>
                <a:cubicBezTo>
                  <a:pt x="964" y="213"/>
                  <a:pt x="961" y="203"/>
                  <a:pt x="954" y="195"/>
                </a:cubicBezTo>
                <a:cubicBezTo>
                  <a:pt x="947" y="187"/>
                  <a:pt x="935" y="179"/>
                  <a:pt x="917" y="172"/>
                </a:cubicBezTo>
                <a:close/>
                <a:moveTo>
                  <a:pt x="1140" y="113"/>
                </a:moveTo>
                <a:cubicBezTo>
                  <a:pt x="1125" y="96"/>
                  <a:pt x="1104" y="87"/>
                  <a:pt x="1077" y="87"/>
                </a:cubicBezTo>
                <a:cubicBezTo>
                  <a:pt x="1048" y="87"/>
                  <a:pt x="1025" y="96"/>
                  <a:pt x="1008" y="114"/>
                </a:cubicBezTo>
                <a:cubicBezTo>
                  <a:pt x="992" y="131"/>
                  <a:pt x="983" y="155"/>
                  <a:pt x="983" y="185"/>
                </a:cubicBezTo>
                <a:cubicBezTo>
                  <a:pt x="983" y="213"/>
                  <a:pt x="992" y="236"/>
                  <a:pt x="1008" y="253"/>
                </a:cubicBezTo>
                <a:cubicBezTo>
                  <a:pt x="1024" y="271"/>
                  <a:pt x="1045" y="279"/>
                  <a:pt x="1072" y="279"/>
                </a:cubicBezTo>
                <a:cubicBezTo>
                  <a:pt x="1100" y="279"/>
                  <a:pt x="1122" y="270"/>
                  <a:pt x="1139" y="253"/>
                </a:cubicBezTo>
                <a:cubicBezTo>
                  <a:pt x="1155" y="235"/>
                  <a:pt x="1163" y="212"/>
                  <a:pt x="1163" y="183"/>
                </a:cubicBezTo>
                <a:cubicBezTo>
                  <a:pt x="1163" y="153"/>
                  <a:pt x="1156" y="130"/>
                  <a:pt x="1140" y="113"/>
                </a:cubicBezTo>
                <a:close/>
                <a:moveTo>
                  <a:pt x="1118" y="236"/>
                </a:moveTo>
                <a:cubicBezTo>
                  <a:pt x="1108" y="248"/>
                  <a:pt x="1093" y="254"/>
                  <a:pt x="1074" y="254"/>
                </a:cubicBezTo>
                <a:cubicBezTo>
                  <a:pt x="1056" y="254"/>
                  <a:pt x="1041" y="248"/>
                  <a:pt x="1030" y="236"/>
                </a:cubicBezTo>
                <a:cubicBezTo>
                  <a:pt x="1019" y="223"/>
                  <a:pt x="1013" y="206"/>
                  <a:pt x="1013" y="184"/>
                </a:cubicBezTo>
                <a:cubicBezTo>
                  <a:pt x="1013" y="161"/>
                  <a:pt x="1019" y="144"/>
                  <a:pt x="1030" y="131"/>
                </a:cubicBezTo>
                <a:cubicBezTo>
                  <a:pt x="1041" y="119"/>
                  <a:pt x="1056" y="112"/>
                  <a:pt x="1074" y="112"/>
                </a:cubicBezTo>
                <a:cubicBezTo>
                  <a:pt x="1093" y="112"/>
                  <a:pt x="1108" y="119"/>
                  <a:pt x="1118" y="131"/>
                </a:cubicBezTo>
                <a:cubicBezTo>
                  <a:pt x="1128" y="143"/>
                  <a:pt x="1133" y="161"/>
                  <a:pt x="1133" y="184"/>
                </a:cubicBezTo>
                <a:cubicBezTo>
                  <a:pt x="1133" y="206"/>
                  <a:pt x="1128" y="224"/>
                  <a:pt x="1118" y="236"/>
                </a:cubicBezTo>
                <a:close/>
                <a:moveTo>
                  <a:pt x="1332" y="38"/>
                </a:moveTo>
                <a:cubicBezTo>
                  <a:pt x="1303" y="47"/>
                  <a:pt x="1303" y="47"/>
                  <a:pt x="1303" y="47"/>
                </a:cubicBezTo>
                <a:cubicBezTo>
                  <a:pt x="1303" y="92"/>
                  <a:pt x="1303" y="92"/>
                  <a:pt x="1303" y="92"/>
                </a:cubicBezTo>
                <a:cubicBezTo>
                  <a:pt x="1271" y="92"/>
                  <a:pt x="1271" y="92"/>
                  <a:pt x="1271" y="92"/>
                </a:cubicBezTo>
                <a:cubicBezTo>
                  <a:pt x="1271" y="92"/>
                  <a:pt x="1271" y="92"/>
                  <a:pt x="1271" y="92"/>
                </a:cubicBezTo>
                <a:cubicBezTo>
                  <a:pt x="1232" y="92"/>
                  <a:pt x="1232" y="92"/>
                  <a:pt x="1232" y="92"/>
                </a:cubicBezTo>
                <a:cubicBezTo>
                  <a:pt x="1232" y="64"/>
                  <a:pt x="1232" y="64"/>
                  <a:pt x="1232" y="64"/>
                </a:cubicBezTo>
                <a:cubicBezTo>
                  <a:pt x="1232" y="38"/>
                  <a:pt x="1243" y="25"/>
                  <a:pt x="1263" y="25"/>
                </a:cubicBezTo>
                <a:cubicBezTo>
                  <a:pt x="1270" y="25"/>
                  <a:pt x="1277" y="27"/>
                  <a:pt x="1283" y="30"/>
                </a:cubicBezTo>
                <a:cubicBezTo>
                  <a:pt x="1283" y="3"/>
                  <a:pt x="1283" y="3"/>
                  <a:pt x="1283" y="3"/>
                </a:cubicBezTo>
                <a:cubicBezTo>
                  <a:pt x="1277" y="1"/>
                  <a:pt x="1270" y="0"/>
                  <a:pt x="1261" y="0"/>
                </a:cubicBezTo>
                <a:cubicBezTo>
                  <a:pt x="1244" y="0"/>
                  <a:pt x="1230" y="6"/>
                  <a:pt x="1220" y="17"/>
                </a:cubicBezTo>
                <a:cubicBezTo>
                  <a:pt x="1209" y="29"/>
                  <a:pt x="1203" y="44"/>
                  <a:pt x="1203" y="62"/>
                </a:cubicBezTo>
                <a:cubicBezTo>
                  <a:pt x="1203" y="92"/>
                  <a:pt x="1203" y="92"/>
                  <a:pt x="1203" y="92"/>
                </a:cubicBezTo>
                <a:cubicBezTo>
                  <a:pt x="1172" y="92"/>
                  <a:pt x="1172" y="92"/>
                  <a:pt x="1172" y="92"/>
                </a:cubicBezTo>
                <a:cubicBezTo>
                  <a:pt x="1172" y="117"/>
                  <a:pt x="1172" y="117"/>
                  <a:pt x="1172" y="117"/>
                </a:cubicBezTo>
                <a:cubicBezTo>
                  <a:pt x="1203" y="117"/>
                  <a:pt x="1203" y="117"/>
                  <a:pt x="1203" y="117"/>
                </a:cubicBezTo>
                <a:cubicBezTo>
                  <a:pt x="1203" y="275"/>
                  <a:pt x="1203" y="275"/>
                  <a:pt x="1203" y="275"/>
                </a:cubicBezTo>
                <a:cubicBezTo>
                  <a:pt x="1232" y="275"/>
                  <a:pt x="1232" y="275"/>
                  <a:pt x="1232" y="275"/>
                </a:cubicBezTo>
                <a:cubicBezTo>
                  <a:pt x="1232" y="117"/>
                  <a:pt x="1232" y="117"/>
                  <a:pt x="1232" y="117"/>
                </a:cubicBezTo>
                <a:cubicBezTo>
                  <a:pt x="1271" y="117"/>
                  <a:pt x="1271" y="117"/>
                  <a:pt x="1271" y="117"/>
                </a:cubicBezTo>
                <a:cubicBezTo>
                  <a:pt x="1271" y="117"/>
                  <a:pt x="1271" y="117"/>
                  <a:pt x="1271" y="117"/>
                </a:cubicBezTo>
                <a:cubicBezTo>
                  <a:pt x="1303" y="117"/>
                  <a:pt x="1303" y="117"/>
                  <a:pt x="1303" y="117"/>
                </a:cubicBezTo>
                <a:cubicBezTo>
                  <a:pt x="1303" y="225"/>
                  <a:pt x="1303" y="225"/>
                  <a:pt x="1303" y="225"/>
                </a:cubicBezTo>
                <a:cubicBezTo>
                  <a:pt x="1303" y="261"/>
                  <a:pt x="1318" y="279"/>
                  <a:pt x="1350" y="279"/>
                </a:cubicBezTo>
                <a:cubicBezTo>
                  <a:pt x="1362" y="279"/>
                  <a:pt x="1371" y="277"/>
                  <a:pt x="1378" y="273"/>
                </a:cubicBezTo>
                <a:cubicBezTo>
                  <a:pt x="1378" y="248"/>
                  <a:pt x="1378" y="248"/>
                  <a:pt x="1378" y="248"/>
                </a:cubicBezTo>
                <a:cubicBezTo>
                  <a:pt x="1373" y="252"/>
                  <a:pt x="1366" y="254"/>
                  <a:pt x="1359" y="254"/>
                </a:cubicBezTo>
                <a:cubicBezTo>
                  <a:pt x="1349" y="254"/>
                  <a:pt x="1342" y="251"/>
                  <a:pt x="1338" y="246"/>
                </a:cubicBezTo>
                <a:cubicBezTo>
                  <a:pt x="1334" y="241"/>
                  <a:pt x="1332" y="232"/>
                  <a:pt x="1332" y="220"/>
                </a:cubicBezTo>
                <a:cubicBezTo>
                  <a:pt x="1332" y="117"/>
                  <a:pt x="1332" y="117"/>
                  <a:pt x="1332" y="117"/>
                </a:cubicBezTo>
                <a:cubicBezTo>
                  <a:pt x="1378" y="117"/>
                  <a:pt x="1378" y="117"/>
                  <a:pt x="1378" y="117"/>
                </a:cubicBezTo>
                <a:cubicBezTo>
                  <a:pt x="1378" y="92"/>
                  <a:pt x="1378" y="92"/>
                  <a:pt x="1378" y="92"/>
                </a:cubicBezTo>
                <a:cubicBezTo>
                  <a:pt x="1332" y="92"/>
                  <a:pt x="1332" y="92"/>
                  <a:pt x="1332" y="92"/>
                </a:cubicBezTo>
                <a:lnTo>
                  <a:pt x="1332" y="38"/>
                </a:lnTo>
                <a:close/>
                <a:moveTo>
                  <a:pt x="0" y="652"/>
                </a:moveTo>
                <a:cubicBezTo>
                  <a:pt x="30" y="652"/>
                  <a:pt x="30" y="652"/>
                  <a:pt x="30" y="652"/>
                </a:cubicBezTo>
                <a:cubicBezTo>
                  <a:pt x="30" y="396"/>
                  <a:pt x="30" y="396"/>
                  <a:pt x="30" y="396"/>
                </a:cubicBezTo>
                <a:cubicBezTo>
                  <a:pt x="0" y="396"/>
                  <a:pt x="0" y="396"/>
                  <a:pt x="0" y="396"/>
                </a:cubicBezTo>
                <a:lnTo>
                  <a:pt x="0" y="652"/>
                </a:lnTo>
                <a:close/>
                <a:moveTo>
                  <a:pt x="209" y="469"/>
                </a:moveTo>
                <a:cubicBezTo>
                  <a:pt x="209" y="495"/>
                  <a:pt x="209" y="495"/>
                  <a:pt x="209" y="495"/>
                </a:cubicBezTo>
                <a:cubicBezTo>
                  <a:pt x="208" y="495"/>
                  <a:pt x="208" y="495"/>
                  <a:pt x="208" y="495"/>
                </a:cubicBezTo>
                <a:cubicBezTo>
                  <a:pt x="196" y="475"/>
                  <a:pt x="178" y="465"/>
                  <a:pt x="153" y="465"/>
                </a:cubicBezTo>
                <a:cubicBezTo>
                  <a:pt x="128" y="465"/>
                  <a:pt x="107" y="474"/>
                  <a:pt x="92" y="492"/>
                </a:cubicBezTo>
                <a:cubicBezTo>
                  <a:pt x="77" y="511"/>
                  <a:pt x="70" y="535"/>
                  <a:pt x="70" y="567"/>
                </a:cubicBezTo>
                <a:cubicBezTo>
                  <a:pt x="70" y="584"/>
                  <a:pt x="73" y="600"/>
                  <a:pt x="79" y="614"/>
                </a:cubicBezTo>
                <a:cubicBezTo>
                  <a:pt x="85" y="628"/>
                  <a:pt x="94" y="638"/>
                  <a:pt x="106" y="646"/>
                </a:cubicBezTo>
                <a:cubicBezTo>
                  <a:pt x="117" y="653"/>
                  <a:pt x="130" y="657"/>
                  <a:pt x="145" y="657"/>
                </a:cubicBezTo>
                <a:cubicBezTo>
                  <a:pt x="173" y="657"/>
                  <a:pt x="194" y="645"/>
                  <a:pt x="208" y="621"/>
                </a:cubicBezTo>
                <a:cubicBezTo>
                  <a:pt x="209" y="621"/>
                  <a:pt x="209" y="621"/>
                  <a:pt x="209" y="621"/>
                </a:cubicBezTo>
                <a:cubicBezTo>
                  <a:pt x="209" y="642"/>
                  <a:pt x="209" y="642"/>
                  <a:pt x="209" y="642"/>
                </a:cubicBezTo>
                <a:cubicBezTo>
                  <a:pt x="209" y="689"/>
                  <a:pt x="186" y="713"/>
                  <a:pt x="141" y="713"/>
                </a:cubicBezTo>
                <a:cubicBezTo>
                  <a:pt x="122" y="713"/>
                  <a:pt x="103" y="707"/>
                  <a:pt x="82" y="696"/>
                </a:cubicBezTo>
                <a:cubicBezTo>
                  <a:pt x="82" y="725"/>
                  <a:pt x="82" y="725"/>
                  <a:pt x="82" y="725"/>
                </a:cubicBezTo>
                <a:cubicBezTo>
                  <a:pt x="100" y="734"/>
                  <a:pt x="119" y="738"/>
                  <a:pt x="142" y="738"/>
                </a:cubicBezTo>
                <a:cubicBezTo>
                  <a:pt x="206" y="738"/>
                  <a:pt x="238" y="704"/>
                  <a:pt x="238" y="638"/>
                </a:cubicBezTo>
                <a:cubicBezTo>
                  <a:pt x="238" y="469"/>
                  <a:pt x="238" y="469"/>
                  <a:pt x="238" y="469"/>
                </a:cubicBezTo>
                <a:lnTo>
                  <a:pt x="209" y="469"/>
                </a:lnTo>
                <a:close/>
                <a:moveTo>
                  <a:pt x="209" y="570"/>
                </a:moveTo>
                <a:cubicBezTo>
                  <a:pt x="209" y="588"/>
                  <a:pt x="204" y="603"/>
                  <a:pt x="193" y="614"/>
                </a:cubicBezTo>
                <a:cubicBezTo>
                  <a:pt x="183" y="626"/>
                  <a:pt x="170" y="632"/>
                  <a:pt x="153" y="632"/>
                </a:cubicBezTo>
                <a:cubicBezTo>
                  <a:pt x="137" y="632"/>
                  <a:pt x="124" y="625"/>
                  <a:pt x="114" y="613"/>
                </a:cubicBezTo>
                <a:cubicBezTo>
                  <a:pt x="104" y="601"/>
                  <a:pt x="100" y="585"/>
                  <a:pt x="100" y="565"/>
                </a:cubicBezTo>
                <a:cubicBezTo>
                  <a:pt x="100" y="541"/>
                  <a:pt x="105" y="523"/>
                  <a:pt x="115" y="510"/>
                </a:cubicBezTo>
                <a:cubicBezTo>
                  <a:pt x="125" y="497"/>
                  <a:pt x="139" y="490"/>
                  <a:pt x="157" y="490"/>
                </a:cubicBezTo>
                <a:cubicBezTo>
                  <a:pt x="171" y="490"/>
                  <a:pt x="183" y="495"/>
                  <a:pt x="194" y="505"/>
                </a:cubicBezTo>
                <a:cubicBezTo>
                  <a:pt x="204" y="515"/>
                  <a:pt x="209" y="528"/>
                  <a:pt x="209" y="543"/>
                </a:cubicBezTo>
                <a:lnTo>
                  <a:pt x="209" y="570"/>
                </a:lnTo>
                <a:close/>
                <a:moveTo>
                  <a:pt x="377" y="465"/>
                </a:moveTo>
                <a:cubicBezTo>
                  <a:pt x="351" y="465"/>
                  <a:pt x="331" y="477"/>
                  <a:pt x="317" y="500"/>
                </a:cubicBezTo>
                <a:cubicBezTo>
                  <a:pt x="317" y="500"/>
                  <a:pt x="317" y="500"/>
                  <a:pt x="317" y="500"/>
                </a:cubicBezTo>
                <a:cubicBezTo>
                  <a:pt x="317" y="469"/>
                  <a:pt x="317" y="469"/>
                  <a:pt x="317" y="469"/>
                </a:cubicBezTo>
                <a:cubicBezTo>
                  <a:pt x="287" y="469"/>
                  <a:pt x="287" y="469"/>
                  <a:pt x="287" y="469"/>
                </a:cubicBezTo>
                <a:cubicBezTo>
                  <a:pt x="287" y="652"/>
                  <a:pt x="287" y="652"/>
                  <a:pt x="287" y="652"/>
                </a:cubicBezTo>
                <a:cubicBezTo>
                  <a:pt x="317" y="652"/>
                  <a:pt x="317" y="652"/>
                  <a:pt x="317" y="652"/>
                </a:cubicBezTo>
                <a:cubicBezTo>
                  <a:pt x="317" y="548"/>
                  <a:pt x="317" y="548"/>
                  <a:pt x="317" y="548"/>
                </a:cubicBezTo>
                <a:cubicBezTo>
                  <a:pt x="317" y="531"/>
                  <a:pt x="322" y="517"/>
                  <a:pt x="331" y="506"/>
                </a:cubicBezTo>
                <a:cubicBezTo>
                  <a:pt x="341" y="495"/>
                  <a:pt x="353" y="490"/>
                  <a:pt x="367" y="490"/>
                </a:cubicBezTo>
                <a:cubicBezTo>
                  <a:pt x="396" y="490"/>
                  <a:pt x="410" y="509"/>
                  <a:pt x="410" y="548"/>
                </a:cubicBezTo>
                <a:cubicBezTo>
                  <a:pt x="410" y="652"/>
                  <a:pt x="410" y="652"/>
                  <a:pt x="410" y="652"/>
                </a:cubicBezTo>
                <a:cubicBezTo>
                  <a:pt x="439" y="652"/>
                  <a:pt x="439" y="652"/>
                  <a:pt x="439" y="652"/>
                </a:cubicBezTo>
                <a:cubicBezTo>
                  <a:pt x="439" y="540"/>
                  <a:pt x="439" y="540"/>
                  <a:pt x="439" y="540"/>
                </a:cubicBezTo>
                <a:cubicBezTo>
                  <a:pt x="439" y="516"/>
                  <a:pt x="434" y="498"/>
                  <a:pt x="423" y="485"/>
                </a:cubicBezTo>
                <a:cubicBezTo>
                  <a:pt x="413" y="471"/>
                  <a:pt x="397" y="465"/>
                  <a:pt x="377" y="465"/>
                </a:cubicBezTo>
                <a:close/>
                <a:moveTo>
                  <a:pt x="484" y="652"/>
                </a:moveTo>
                <a:cubicBezTo>
                  <a:pt x="514" y="652"/>
                  <a:pt x="514" y="652"/>
                  <a:pt x="514" y="652"/>
                </a:cubicBezTo>
                <a:cubicBezTo>
                  <a:pt x="514" y="469"/>
                  <a:pt x="514" y="469"/>
                  <a:pt x="514" y="469"/>
                </a:cubicBezTo>
                <a:cubicBezTo>
                  <a:pt x="484" y="469"/>
                  <a:pt x="484" y="469"/>
                  <a:pt x="484" y="469"/>
                </a:cubicBezTo>
                <a:lnTo>
                  <a:pt x="484" y="652"/>
                </a:lnTo>
                <a:close/>
                <a:moveTo>
                  <a:pt x="499" y="385"/>
                </a:moveTo>
                <a:cubicBezTo>
                  <a:pt x="494" y="385"/>
                  <a:pt x="489" y="387"/>
                  <a:pt x="486" y="391"/>
                </a:cubicBezTo>
                <a:cubicBezTo>
                  <a:pt x="482" y="394"/>
                  <a:pt x="480" y="399"/>
                  <a:pt x="480" y="404"/>
                </a:cubicBezTo>
                <a:cubicBezTo>
                  <a:pt x="480" y="410"/>
                  <a:pt x="482" y="414"/>
                  <a:pt x="486" y="418"/>
                </a:cubicBezTo>
                <a:cubicBezTo>
                  <a:pt x="490" y="421"/>
                  <a:pt x="494" y="423"/>
                  <a:pt x="499" y="423"/>
                </a:cubicBezTo>
                <a:cubicBezTo>
                  <a:pt x="505" y="423"/>
                  <a:pt x="509" y="421"/>
                  <a:pt x="513" y="418"/>
                </a:cubicBezTo>
                <a:cubicBezTo>
                  <a:pt x="517" y="414"/>
                  <a:pt x="519" y="409"/>
                  <a:pt x="519" y="404"/>
                </a:cubicBezTo>
                <a:cubicBezTo>
                  <a:pt x="519" y="399"/>
                  <a:pt x="517" y="394"/>
                  <a:pt x="513" y="390"/>
                </a:cubicBezTo>
                <a:cubicBezTo>
                  <a:pt x="509" y="387"/>
                  <a:pt x="505" y="385"/>
                  <a:pt x="499" y="385"/>
                </a:cubicBezTo>
                <a:close/>
                <a:moveTo>
                  <a:pt x="602" y="415"/>
                </a:moveTo>
                <a:cubicBezTo>
                  <a:pt x="573" y="425"/>
                  <a:pt x="573" y="425"/>
                  <a:pt x="573" y="425"/>
                </a:cubicBezTo>
                <a:cubicBezTo>
                  <a:pt x="573" y="469"/>
                  <a:pt x="573" y="469"/>
                  <a:pt x="573" y="469"/>
                </a:cubicBezTo>
                <a:cubicBezTo>
                  <a:pt x="541" y="469"/>
                  <a:pt x="541" y="469"/>
                  <a:pt x="541" y="469"/>
                </a:cubicBezTo>
                <a:cubicBezTo>
                  <a:pt x="541" y="494"/>
                  <a:pt x="541" y="494"/>
                  <a:pt x="541" y="494"/>
                </a:cubicBezTo>
                <a:cubicBezTo>
                  <a:pt x="573" y="494"/>
                  <a:pt x="573" y="494"/>
                  <a:pt x="573" y="494"/>
                </a:cubicBezTo>
                <a:cubicBezTo>
                  <a:pt x="573" y="602"/>
                  <a:pt x="573" y="602"/>
                  <a:pt x="573" y="602"/>
                </a:cubicBezTo>
                <a:cubicBezTo>
                  <a:pt x="573" y="638"/>
                  <a:pt x="588" y="656"/>
                  <a:pt x="620" y="656"/>
                </a:cubicBezTo>
                <a:cubicBezTo>
                  <a:pt x="632" y="656"/>
                  <a:pt x="641" y="654"/>
                  <a:pt x="648" y="650"/>
                </a:cubicBezTo>
                <a:cubicBezTo>
                  <a:pt x="648" y="625"/>
                  <a:pt x="648" y="625"/>
                  <a:pt x="648" y="625"/>
                </a:cubicBezTo>
                <a:cubicBezTo>
                  <a:pt x="642" y="629"/>
                  <a:pt x="636" y="631"/>
                  <a:pt x="629" y="631"/>
                </a:cubicBezTo>
                <a:cubicBezTo>
                  <a:pt x="619" y="631"/>
                  <a:pt x="612" y="629"/>
                  <a:pt x="608" y="623"/>
                </a:cubicBezTo>
                <a:cubicBezTo>
                  <a:pt x="604" y="618"/>
                  <a:pt x="602" y="610"/>
                  <a:pt x="602" y="597"/>
                </a:cubicBezTo>
                <a:cubicBezTo>
                  <a:pt x="602" y="494"/>
                  <a:pt x="602" y="494"/>
                  <a:pt x="602" y="494"/>
                </a:cubicBezTo>
                <a:cubicBezTo>
                  <a:pt x="648" y="494"/>
                  <a:pt x="648" y="494"/>
                  <a:pt x="648" y="494"/>
                </a:cubicBezTo>
                <a:cubicBezTo>
                  <a:pt x="648" y="469"/>
                  <a:pt x="648" y="469"/>
                  <a:pt x="648" y="469"/>
                </a:cubicBezTo>
                <a:cubicBezTo>
                  <a:pt x="602" y="469"/>
                  <a:pt x="602" y="469"/>
                  <a:pt x="602" y="469"/>
                </a:cubicBezTo>
                <a:lnTo>
                  <a:pt x="602" y="415"/>
                </a:lnTo>
                <a:close/>
                <a:moveTo>
                  <a:pt x="823" y="553"/>
                </a:moveTo>
                <a:cubicBezTo>
                  <a:pt x="823" y="525"/>
                  <a:pt x="816" y="503"/>
                  <a:pt x="803" y="488"/>
                </a:cubicBezTo>
                <a:cubicBezTo>
                  <a:pt x="789" y="473"/>
                  <a:pt x="771" y="465"/>
                  <a:pt x="747" y="465"/>
                </a:cubicBezTo>
                <a:cubicBezTo>
                  <a:pt x="732" y="465"/>
                  <a:pt x="717" y="469"/>
                  <a:pt x="704" y="477"/>
                </a:cubicBezTo>
                <a:cubicBezTo>
                  <a:pt x="692" y="485"/>
                  <a:pt x="681" y="497"/>
                  <a:pt x="674" y="512"/>
                </a:cubicBezTo>
                <a:cubicBezTo>
                  <a:pt x="667" y="527"/>
                  <a:pt x="663" y="543"/>
                  <a:pt x="663" y="561"/>
                </a:cubicBezTo>
                <a:cubicBezTo>
                  <a:pt x="663" y="591"/>
                  <a:pt x="670" y="615"/>
                  <a:pt x="685" y="631"/>
                </a:cubicBezTo>
                <a:cubicBezTo>
                  <a:pt x="700" y="648"/>
                  <a:pt x="720" y="657"/>
                  <a:pt x="746" y="657"/>
                </a:cubicBezTo>
                <a:cubicBezTo>
                  <a:pt x="773" y="657"/>
                  <a:pt x="794" y="651"/>
                  <a:pt x="810" y="639"/>
                </a:cubicBezTo>
                <a:cubicBezTo>
                  <a:pt x="810" y="612"/>
                  <a:pt x="810" y="612"/>
                  <a:pt x="810" y="612"/>
                </a:cubicBezTo>
                <a:cubicBezTo>
                  <a:pt x="793" y="625"/>
                  <a:pt x="774" y="632"/>
                  <a:pt x="753" y="632"/>
                </a:cubicBezTo>
                <a:cubicBezTo>
                  <a:pt x="735" y="632"/>
                  <a:pt x="720" y="626"/>
                  <a:pt x="710" y="615"/>
                </a:cubicBezTo>
                <a:cubicBezTo>
                  <a:pt x="699" y="604"/>
                  <a:pt x="694" y="589"/>
                  <a:pt x="693" y="568"/>
                </a:cubicBezTo>
                <a:cubicBezTo>
                  <a:pt x="823" y="568"/>
                  <a:pt x="823" y="568"/>
                  <a:pt x="823" y="568"/>
                </a:cubicBezTo>
                <a:lnTo>
                  <a:pt x="823" y="553"/>
                </a:lnTo>
                <a:close/>
                <a:moveTo>
                  <a:pt x="694" y="543"/>
                </a:moveTo>
                <a:cubicBezTo>
                  <a:pt x="696" y="527"/>
                  <a:pt x="702" y="514"/>
                  <a:pt x="712" y="505"/>
                </a:cubicBezTo>
                <a:cubicBezTo>
                  <a:pt x="722" y="495"/>
                  <a:pt x="733" y="490"/>
                  <a:pt x="747" y="490"/>
                </a:cubicBezTo>
                <a:cubicBezTo>
                  <a:pt x="761" y="490"/>
                  <a:pt x="772" y="495"/>
                  <a:pt x="780" y="504"/>
                </a:cubicBezTo>
                <a:cubicBezTo>
                  <a:pt x="788" y="513"/>
                  <a:pt x="792" y="526"/>
                  <a:pt x="793" y="543"/>
                </a:cubicBezTo>
                <a:lnTo>
                  <a:pt x="694" y="543"/>
                </a:lnTo>
                <a:close/>
              </a:path>
            </a:pathLst>
          </a:custGeom>
          <a:solidFill>
            <a:srgbClr val="60606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636519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15CDA"/>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8966"/>
            <a:ext cx="8964185" cy="1568966"/>
          </a:xfrm>
          <a:noFill/>
        </p:spPr>
        <p:txBody>
          <a:bodyPr lIns="146304" tIns="91440" rIns="146304" bIns="91440" anchor="b" anchorCtr="0"/>
          <a:lstStyle>
            <a:lvl1pPr>
              <a:defRPr sz="4705"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0" y="3878574"/>
            <a:ext cx="8964248" cy="1792326"/>
          </a:xfrm>
          <a:noFill/>
        </p:spPr>
        <p:txBody>
          <a:bodyPr lIns="182880" tIns="146304" rIns="182880" bIns="146304">
            <a:noAutofit/>
          </a:bodyPr>
          <a:lstStyle>
            <a:lvl1pPr marL="0" indent="0">
              <a:spcBef>
                <a:spcPts val="0"/>
              </a:spcBef>
              <a:spcAft>
                <a:spcPts val="0"/>
              </a:spcAft>
              <a:buFont typeface="Arial" panose="020B0604020202020204" pitchFamily="34" charset="0"/>
              <a:buNone/>
              <a:defRPr sz="2745"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invGray">
          <a:xfrm>
            <a:off x="451632" y="470067"/>
            <a:ext cx="1423303" cy="304828"/>
          </a:xfrm>
          <a:prstGeom prst="rect">
            <a:avLst/>
          </a:prstGeom>
        </p:spPr>
      </p:pic>
    </p:spTree>
    <p:extLst>
      <p:ext uri="{BB962C8B-B14F-4D97-AF65-F5344CB8AC3E}">
        <p14:creationId xmlns:p14="http://schemas.microsoft.com/office/powerpoint/2010/main" val="2086647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470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57684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394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77839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025763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0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5"/>
            <a:ext cx="9859116" cy="1568966"/>
          </a:xfrm>
          <a:noFill/>
        </p:spPr>
        <p:txBody>
          <a:bodyPr tIns="91440" bIns="91440" anchor="b" anchorCtr="0">
            <a:noAutofit/>
          </a:bodyPr>
          <a:lstStyle>
            <a:lvl1pPr>
              <a:defRPr sz="4705"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82070"/>
            <a:ext cx="9860674" cy="669927"/>
          </a:xfrm>
          <a:noFill/>
        </p:spPr>
        <p:txBody>
          <a:bodyPr lIns="182880" tIns="146304" rIns="182880" bIns="146304">
            <a:spAutoFit/>
          </a:bodyPr>
          <a:lstStyle>
            <a:lvl1pPr marL="0" indent="0">
              <a:spcBef>
                <a:spcPts val="0"/>
              </a:spcBef>
              <a:spcAft>
                <a:spcPts val="0"/>
              </a:spcAft>
              <a:buFont typeface="Arial" panose="020B0604020202020204" pitchFamily="34" charset="0"/>
              <a:buNone/>
              <a:defRPr sz="2745"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997345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5"/>
            <a:ext cx="9859116" cy="1568966"/>
          </a:xfrm>
          <a:noFill/>
        </p:spPr>
        <p:txBody>
          <a:bodyPr tIns="91440" bIns="91440" anchor="b" anchorCtr="0">
            <a:noAutofit/>
          </a:bodyPr>
          <a:lstStyle>
            <a:lvl1pPr>
              <a:defRPr sz="4705" spc="-98"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2078905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1"/>
            <a:ext cx="9860673" cy="1568966"/>
          </a:xfrm>
          <a:noFill/>
        </p:spPr>
        <p:txBody>
          <a:bodyPr tIns="91440" bIns="91440" anchor="b" anchorCtr="0">
            <a:noAutofit/>
          </a:bodyPr>
          <a:lstStyle>
            <a:lvl1pPr>
              <a:defRPr sz="4705"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265132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68966"/>
            <a:ext cx="4795873" cy="778565"/>
          </a:xfrm>
        </p:spPr>
        <p:txBody>
          <a:bodyPr wrap="square" anchor="ctr">
            <a:spAutoFit/>
          </a:bodyPr>
          <a:lstStyle>
            <a:lvl1pPr>
              <a:defRPr sz="4313"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93659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59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9C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703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045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9C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886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5103923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0089C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716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85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8552838"/>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9" name="Title 1"/>
          <p:cNvSpPr>
            <a:spLocks noGrp="1"/>
          </p:cNvSpPr>
          <p:nvPr>
            <p:ph type="title" idx="4294967295"/>
          </p:nvPr>
        </p:nvSpPr>
        <p:spPr>
          <a:xfrm>
            <a:off x="268928" y="289512"/>
            <a:ext cx="11655078" cy="899665"/>
          </a:xfrm>
        </p:spPr>
        <p:txBody>
          <a:bodyPr/>
          <a:lstStyle/>
          <a:p>
            <a:pPr algn="l"/>
            <a:endParaRPr lang="en-US"/>
          </a:p>
        </p:txBody>
      </p:sp>
    </p:spTree>
    <p:extLst>
      <p:ext uri="{BB962C8B-B14F-4D97-AF65-F5344CB8AC3E}">
        <p14:creationId xmlns:p14="http://schemas.microsoft.com/office/powerpoint/2010/main" val="3377101508"/>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2_Title Slide Photo_Option">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1793104"/>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4703003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222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513092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227182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5" name="Picture Placeholder 4">
            <a:extLst>
              <a:ext uri="{FF2B5EF4-FFF2-40B4-BE49-F238E27FC236}">
                <a16:creationId xmlns:a16="http://schemas.microsoft.com/office/drawing/2014/main" id="{CEB1AB9D-C1ED-475F-B7E7-6C60E2C5A784}"/>
              </a:ext>
            </a:extLst>
          </p:cNvPr>
          <p:cNvSpPr>
            <a:spLocks noGrp="1"/>
          </p:cNvSpPr>
          <p:nvPr>
            <p:ph type="pic" sz="quarter" idx="10"/>
          </p:nvPr>
        </p:nvSpPr>
        <p:spPr>
          <a:xfrm>
            <a:off x="471000" y="1314000"/>
            <a:ext cx="1845000" cy="1845000"/>
          </a:xfrm>
        </p:spPr>
        <p:txBody>
          <a:bodyPr/>
          <a:lstStyle/>
          <a:p>
            <a:endParaRPr lang="en-GB"/>
          </a:p>
        </p:txBody>
      </p:sp>
      <p:sp>
        <p:nvSpPr>
          <p:cNvPr id="6" name="Picture Placeholder 4">
            <a:extLst>
              <a:ext uri="{FF2B5EF4-FFF2-40B4-BE49-F238E27FC236}">
                <a16:creationId xmlns:a16="http://schemas.microsoft.com/office/drawing/2014/main" id="{B3F61DB8-DAF4-4595-AE68-77FA702F9B69}"/>
              </a:ext>
            </a:extLst>
          </p:cNvPr>
          <p:cNvSpPr>
            <a:spLocks noGrp="1"/>
          </p:cNvSpPr>
          <p:nvPr>
            <p:ph type="pic" sz="quarter" idx="11"/>
          </p:nvPr>
        </p:nvSpPr>
        <p:spPr>
          <a:xfrm>
            <a:off x="2766000" y="1314000"/>
            <a:ext cx="1845000" cy="1845000"/>
          </a:xfrm>
        </p:spPr>
        <p:txBody>
          <a:bodyPr/>
          <a:lstStyle/>
          <a:p>
            <a:endParaRPr lang="en-GB" dirty="0"/>
          </a:p>
        </p:txBody>
      </p:sp>
      <p:sp>
        <p:nvSpPr>
          <p:cNvPr id="7" name="Picture Placeholder 4">
            <a:extLst>
              <a:ext uri="{FF2B5EF4-FFF2-40B4-BE49-F238E27FC236}">
                <a16:creationId xmlns:a16="http://schemas.microsoft.com/office/drawing/2014/main" id="{D38A9CE4-9E07-4447-B2C4-EB0307805BF4}"/>
              </a:ext>
            </a:extLst>
          </p:cNvPr>
          <p:cNvSpPr>
            <a:spLocks noGrp="1"/>
          </p:cNvSpPr>
          <p:nvPr>
            <p:ph type="pic" sz="quarter" idx="12"/>
          </p:nvPr>
        </p:nvSpPr>
        <p:spPr>
          <a:xfrm>
            <a:off x="5061000" y="1314000"/>
            <a:ext cx="1845000" cy="1845000"/>
          </a:xfrm>
        </p:spPr>
        <p:txBody>
          <a:bodyPr/>
          <a:lstStyle/>
          <a:p>
            <a:endParaRPr lang="en-GB" dirty="0"/>
          </a:p>
        </p:txBody>
      </p:sp>
      <p:sp>
        <p:nvSpPr>
          <p:cNvPr id="8" name="Picture Placeholder 4">
            <a:extLst>
              <a:ext uri="{FF2B5EF4-FFF2-40B4-BE49-F238E27FC236}">
                <a16:creationId xmlns:a16="http://schemas.microsoft.com/office/drawing/2014/main" id="{2A88351F-B87C-4E0E-89E3-E66702141CE1}"/>
              </a:ext>
            </a:extLst>
          </p:cNvPr>
          <p:cNvSpPr>
            <a:spLocks noGrp="1"/>
          </p:cNvSpPr>
          <p:nvPr>
            <p:ph type="pic" sz="quarter" idx="13"/>
          </p:nvPr>
        </p:nvSpPr>
        <p:spPr>
          <a:xfrm>
            <a:off x="7356000" y="1314000"/>
            <a:ext cx="1845000" cy="1845000"/>
          </a:xfrm>
        </p:spPr>
        <p:txBody>
          <a:bodyPr/>
          <a:lstStyle/>
          <a:p>
            <a:endParaRPr lang="en-GB"/>
          </a:p>
        </p:txBody>
      </p:sp>
      <p:sp>
        <p:nvSpPr>
          <p:cNvPr id="10" name="Picture Placeholder 4">
            <a:extLst>
              <a:ext uri="{FF2B5EF4-FFF2-40B4-BE49-F238E27FC236}">
                <a16:creationId xmlns:a16="http://schemas.microsoft.com/office/drawing/2014/main" id="{89812036-99A0-4323-99AD-64DC7F65C812}"/>
              </a:ext>
            </a:extLst>
          </p:cNvPr>
          <p:cNvSpPr>
            <a:spLocks noGrp="1"/>
          </p:cNvSpPr>
          <p:nvPr>
            <p:ph type="pic" sz="quarter" idx="14"/>
          </p:nvPr>
        </p:nvSpPr>
        <p:spPr>
          <a:xfrm>
            <a:off x="9651000" y="1314000"/>
            <a:ext cx="1845000" cy="1845000"/>
          </a:xfrm>
        </p:spPr>
        <p:txBody>
          <a:bodyPr/>
          <a:lstStyle/>
          <a:p>
            <a:endParaRPr lang="en-GB"/>
          </a:p>
        </p:txBody>
      </p:sp>
      <p:sp>
        <p:nvSpPr>
          <p:cNvPr id="13" name="Text Placeholder 12">
            <a:extLst>
              <a:ext uri="{FF2B5EF4-FFF2-40B4-BE49-F238E27FC236}">
                <a16:creationId xmlns:a16="http://schemas.microsoft.com/office/drawing/2014/main" id="{32E3545A-488F-4692-A570-BF64381A0298}"/>
              </a:ext>
            </a:extLst>
          </p:cNvPr>
          <p:cNvSpPr>
            <a:spLocks noGrp="1"/>
          </p:cNvSpPr>
          <p:nvPr>
            <p:ph type="body" sz="quarter" idx="15" hasCustomPrompt="1"/>
          </p:nvPr>
        </p:nvSpPr>
        <p:spPr>
          <a:xfrm>
            <a:off x="381001" y="3204489"/>
            <a:ext cx="2025650" cy="314512"/>
          </a:xfrm>
        </p:spPr>
        <p:txBody>
          <a:bodyPr>
            <a:noAutofit/>
          </a:bodyPr>
          <a:lstStyle>
            <a:lvl1pPr>
              <a:defRPr sz="1400" b="1">
                <a:solidFill>
                  <a:srgbClr val="235689"/>
                </a:solidFill>
              </a:defRPr>
            </a:lvl1pPr>
          </a:lstStyle>
          <a:p>
            <a:pPr lvl="0"/>
            <a:r>
              <a:rPr lang="en-US" dirty="0"/>
              <a:t>Name</a:t>
            </a:r>
            <a:endParaRPr lang="en-GB" dirty="0"/>
          </a:p>
        </p:txBody>
      </p:sp>
      <p:sp>
        <p:nvSpPr>
          <p:cNvPr id="14" name="Text Placeholder 12">
            <a:extLst>
              <a:ext uri="{FF2B5EF4-FFF2-40B4-BE49-F238E27FC236}">
                <a16:creationId xmlns:a16="http://schemas.microsoft.com/office/drawing/2014/main" id="{C7B1D5C9-915A-42C5-A504-D763346E8755}"/>
              </a:ext>
            </a:extLst>
          </p:cNvPr>
          <p:cNvSpPr>
            <a:spLocks noGrp="1"/>
          </p:cNvSpPr>
          <p:nvPr>
            <p:ph type="body" sz="quarter" idx="16" hasCustomPrompt="1"/>
          </p:nvPr>
        </p:nvSpPr>
        <p:spPr>
          <a:xfrm>
            <a:off x="381001" y="3474000"/>
            <a:ext cx="2025650" cy="285078"/>
          </a:xfrm>
        </p:spPr>
        <p:txBody>
          <a:bodyPr>
            <a:spAutoFit/>
          </a:bodyPr>
          <a:lstStyle>
            <a:lvl1pPr>
              <a:defRPr sz="1200" b="0">
                <a:solidFill>
                  <a:schemeClr val="bg1">
                    <a:lumMod val="50000"/>
                  </a:schemeClr>
                </a:solidFill>
              </a:defRPr>
            </a:lvl1pPr>
          </a:lstStyle>
          <a:p>
            <a:pPr lvl="0"/>
            <a:r>
              <a:rPr lang="en-US" dirty="0"/>
              <a:t>Title/company</a:t>
            </a:r>
            <a:endParaRPr lang="en-GB" dirty="0"/>
          </a:p>
        </p:txBody>
      </p:sp>
      <p:sp>
        <p:nvSpPr>
          <p:cNvPr id="15" name="Text Placeholder 12">
            <a:extLst>
              <a:ext uri="{FF2B5EF4-FFF2-40B4-BE49-F238E27FC236}">
                <a16:creationId xmlns:a16="http://schemas.microsoft.com/office/drawing/2014/main" id="{167BAF97-ABFB-43B8-9FEC-780A07BBAA51}"/>
              </a:ext>
            </a:extLst>
          </p:cNvPr>
          <p:cNvSpPr>
            <a:spLocks noGrp="1"/>
          </p:cNvSpPr>
          <p:nvPr>
            <p:ph type="body" sz="quarter" idx="17" hasCustomPrompt="1"/>
          </p:nvPr>
        </p:nvSpPr>
        <p:spPr>
          <a:xfrm>
            <a:off x="2676000" y="3204489"/>
            <a:ext cx="2025650" cy="314512"/>
          </a:xfrm>
        </p:spPr>
        <p:txBody>
          <a:bodyPr>
            <a:noAutofit/>
          </a:bodyPr>
          <a:lstStyle>
            <a:lvl1pPr>
              <a:defRPr sz="1400" b="1">
                <a:solidFill>
                  <a:srgbClr val="235689"/>
                </a:solidFill>
              </a:defRPr>
            </a:lvl1pPr>
          </a:lstStyle>
          <a:p>
            <a:pPr lvl="0"/>
            <a:r>
              <a:rPr lang="en-US" dirty="0"/>
              <a:t>Name</a:t>
            </a:r>
            <a:endParaRPr lang="en-GB" dirty="0"/>
          </a:p>
        </p:txBody>
      </p:sp>
      <p:sp>
        <p:nvSpPr>
          <p:cNvPr id="16" name="Text Placeholder 12">
            <a:extLst>
              <a:ext uri="{FF2B5EF4-FFF2-40B4-BE49-F238E27FC236}">
                <a16:creationId xmlns:a16="http://schemas.microsoft.com/office/drawing/2014/main" id="{8A73D5CA-CF63-4B64-90BA-088FA6792B14}"/>
              </a:ext>
            </a:extLst>
          </p:cNvPr>
          <p:cNvSpPr>
            <a:spLocks noGrp="1"/>
          </p:cNvSpPr>
          <p:nvPr>
            <p:ph type="body" sz="quarter" idx="18" hasCustomPrompt="1"/>
          </p:nvPr>
        </p:nvSpPr>
        <p:spPr>
          <a:xfrm>
            <a:off x="2676000" y="3474000"/>
            <a:ext cx="2025650" cy="285078"/>
          </a:xfrm>
        </p:spPr>
        <p:txBody>
          <a:bodyPr>
            <a:spAutoFit/>
          </a:bodyPr>
          <a:lstStyle>
            <a:lvl1pPr>
              <a:defRPr sz="1200" b="0">
                <a:solidFill>
                  <a:schemeClr val="bg1">
                    <a:lumMod val="50000"/>
                  </a:schemeClr>
                </a:solidFill>
              </a:defRPr>
            </a:lvl1pPr>
          </a:lstStyle>
          <a:p>
            <a:pPr lvl="0"/>
            <a:r>
              <a:rPr lang="en-US" dirty="0"/>
              <a:t>Title/company</a:t>
            </a:r>
            <a:endParaRPr lang="en-GB" dirty="0"/>
          </a:p>
        </p:txBody>
      </p:sp>
      <p:sp>
        <p:nvSpPr>
          <p:cNvPr id="17" name="Text Placeholder 12">
            <a:extLst>
              <a:ext uri="{FF2B5EF4-FFF2-40B4-BE49-F238E27FC236}">
                <a16:creationId xmlns:a16="http://schemas.microsoft.com/office/drawing/2014/main" id="{4D3ED800-D529-49EF-ADE0-55A500673237}"/>
              </a:ext>
            </a:extLst>
          </p:cNvPr>
          <p:cNvSpPr>
            <a:spLocks noGrp="1"/>
          </p:cNvSpPr>
          <p:nvPr>
            <p:ph type="body" sz="quarter" idx="19" hasCustomPrompt="1"/>
          </p:nvPr>
        </p:nvSpPr>
        <p:spPr>
          <a:xfrm>
            <a:off x="4971000" y="3204489"/>
            <a:ext cx="2025650" cy="314512"/>
          </a:xfrm>
        </p:spPr>
        <p:txBody>
          <a:bodyPr>
            <a:noAutofit/>
          </a:bodyPr>
          <a:lstStyle>
            <a:lvl1pPr>
              <a:defRPr sz="1400" b="1">
                <a:solidFill>
                  <a:srgbClr val="235689"/>
                </a:solidFill>
              </a:defRPr>
            </a:lvl1pPr>
          </a:lstStyle>
          <a:p>
            <a:pPr lvl="0"/>
            <a:r>
              <a:rPr lang="en-US" dirty="0"/>
              <a:t>Name</a:t>
            </a:r>
            <a:endParaRPr lang="en-GB" dirty="0"/>
          </a:p>
        </p:txBody>
      </p:sp>
      <p:sp>
        <p:nvSpPr>
          <p:cNvPr id="18" name="Text Placeholder 12">
            <a:extLst>
              <a:ext uri="{FF2B5EF4-FFF2-40B4-BE49-F238E27FC236}">
                <a16:creationId xmlns:a16="http://schemas.microsoft.com/office/drawing/2014/main" id="{E2FB371B-D416-4815-AAF2-1C61CFA4A669}"/>
              </a:ext>
            </a:extLst>
          </p:cNvPr>
          <p:cNvSpPr>
            <a:spLocks noGrp="1"/>
          </p:cNvSpPr>
          <p:nvPr>
            <p:ph type="body" sz="quarter" idx="20" hasCustomPrompt="1"/>
          </p:nvPr>
        </p:nvSpPr>
        <p:spPr>
          <a:xfrm>
            <a:off x="4971000" y="3474000"/>
            <a:ext cx="2025650" cy="285078"/>
          </a:xfrm>
        </p:spPr>
        <p:txBody>
          <a:bodyPr>
            <a:spAutoFit/>
          </a:bodyPr>
          <a:lstStyle>
            <a:lvl1pPr>
              <a:defRPr sz="1200" b="0">
                <a:solidFill>
                  <a:schemeClr val="bg1">
                    <a:lumMod val="50000"/>
                  </a:schemeClr>
                </a:solidFill>
              </a:defRPr>
            </a:lvl1pPr>
          </a:lstStyle>
          <a:p>
            <a:pPr lvl="0"/>
            <a:r>
              <a:rPr lang="en-US" dirty="0"/>
              <a:t>Title/company</a:t>
            </a:r>
            <a:endParaRPr lang="en-GB" dirty="0"/>
          </a:p>
        </p:txBody>
      </p:sp>
      <p:sp>
        <p:nvSpPr>
          <p:cNvPr id="19" name="Text Placeholder 12">
            <a:extLst>
              <a:ext uri="{FF2B5EF4-FFF2-40B4-BE49-F238E27FC236}">
                <a16:creationId xmlns:a16="http://schemas.microsoft.com/office/drawing/2014/main" id="{8B7C671A-2A0D-4D38-B2DA-DAC03CC911A3}"/>
              </a:ext>
            </a:extLst>
          </p:cNvPr>
          <p:cNvSpPr>
            <a:spLocks noGrp="1"/>
          </p:cNvSpPr>
          <p:nvPr>
            <p:ph type="body" sz="quarter" idx="21" hasCustomPrompt="1"/>
          </p:nvPr>
        </p:nvSpPr>
        <p:spPr>
          <a:xfrm>
            <a:off x="7265999" y="3204489"/>
            <a:ext cx="2025650" cy="314512"/>
          </a:xfrm>
        </p:spPr>
        <p:txBody>
          <a:bodyPr>
            <a:noAutofit/>
          </a:bodyPr>
          <a:lstStyle>
            <a:lvl1pPr>
              <a:defRPr sz="1400" b="1">
                <a:solidFill>
                  <a:srgbClr val="235689"/>
                </a:solidFill>
              </a:defRPr>
            </a:lvl1pPr>
          </a:lstStyle>
          <a:p>
            <a:pPr lvl="0"/>
            <a:r>
              <a:rPr lang="en-US" dirty="0"/>
              <a:t>Name</a:t>
            </a:r>
            <a:endParaRPr lang="en-GB" dirty="0"/>
          </a:p>
        </p:txBody>
      </p:sp>
      <p:sp>
        <p:nvSpPr>
          <p:cNvPr id="20" name="Text Placeholder 12">
            <a:extLst>
              <a:ext uri="{FF2B5EF4-FFF2-40B4-BE49-F238E27FC236}">
                <a16:creationId xmlns:a16="http://schemas.microsoft.com/office/drawing/2014/main" id="{7AFE294C-E6A7-42D3-A998-309D15A558FB}"/>
              </a:ext>
            </a:extLst>
          </p:cNvPr>
          <p:cNvSpPr>
            <a:spLocks noGrp="1"/>
          </p:cNvSpPr>
          <p:nvPr>
            <p:ph type="body" sz="quarter" idx="22" hasCustomPrompt="1"/>
          </p:nvPr>
        </p:nvSpPr>
        <p:spPr>
          <a:xfrm>
            <a:off x="7265999" y="3474000"/>
            <a:ext cx="2025650" cy="285078"/>
          </a:xfrm>
        </p:spPr>
        <p:txBody>
          <a:bodyPr>
            <a:spAutoFit/>
          </a:bodyPr>
          <a:lstStyle>
            <a:lvl1pPr>
              <a:defRPr sz="1200" b="0">
                <a:solidFill>
                  <a:schemeClr val="bg1">
                    <a:lumMod val="50000"/>
                  </a:schemeClr>
                </a:solidFill>
              </a:defRPr>
            </a:lvl1pPr>
          </a:lstStyle>
          <a:p>
            <a:pPr lvl="0"/>
            <a:r>
              <a:rPr lang="en-US" dirty="0"/>
              <a:t>Title/company</a:t>
            </a:r>
            <a:endParaRPr lang="en-GB" dirty="0"/>
          </a:p>
        </p:txBody>
      </p:sp>
      <p:sp>
        <p:nvSpPr>
          <p:cNvPr id="21" name="Text Placeholder 12">
            <a:extLst>
              <a:ext uri="{FF2B5EF4-FFF2-40B4-BE49-F238E27FC236}">
                <a16:creationId xmlns:a16="http://schemas.microsoft.com/office/drawing/2014/main" id="{544950E9-FAF9-41C8-BABE-1EB2BE921C45}"/>
              </a:ext>
            </a:extLst>
          </p:cNvPr>
          <p:cNvSpPr>
            <a:spLocks noGrp="1"/>
          </p:cNvSpPr>
          <p:nvPr>
            <p:ph type="body" sz="quarter" idx="23" hasCustomPrompt="1"/>
          </p:nvPr>
        </p:nvSpPr>
        <p:spPr>
          <a:xfrm>
            <a:off x="9561000" y="3204489"/>
            <a:ext cx="2025650" cy="314512"/>
          </a:xfrm>
        </p:spPr>
        <p:txBody>
          <a:bodyPr>
            <a:noAutofit/>
          </a:bodyPr>
          <a:lstStyle>
            <a:lvl1pPr>
              <a:defRPr sz="1400" b="1">
                <a:solidFill>
                  <a:srgbClr val="235689"/>
                </a:solidFill>
              </a:defRPr>
            </a:lvl1pPr>
          </a:lstStyle>
          <a:p>
            <a:pPr lvl="0"/>
            <a:r>
              <a:rPr lang="en-US" dirty="0"/>
              <a:t>Name</a:t>
            </a:r>
            <a:endParaRPr lang="en-GB" dirty="0"/>
          </a:p>
        </p:txBody>
      </p:sp>
      <p:sp>
        <p:nvSpPr>
          <p:cNvPr id="22" name="Text Placeholder 12">
            <a:extLst>
              <a:ext uri="{FF2B5EF4-FFF2-40B4-BE49-F238E27FC236}">
                <a16:creationId xmlns:a16="http://schemas.microsoft.com/office/drawing/2014/main" id="{9BDD1835-EE62-407C-A752-9D717F29C5A3}"/>
              </a:ext>
            </a:extLst>
          </p:cNvPr>
          <p:cNvSpPr>
            <a:spLocks noGrp="1"/>
          </p:cNvSpPr>
          <p:nvPr>
            <p:ph type="body" sz="quarter" idx="24" hasCustomPrompt="1"/>
          </p:nvPr>
        </p:nvSpPr>
        <p:spPr>
          <a:xfrm>
            <a:off x="9561000" y="3474000"/>
            <a:ext cx="2025650" cy="285078"/>
          </a:xfrm>
        </p:spPr>
        <p:txBody>
          <a:bodyPr>
            <a:spAutoFit/>
          </a:bodyPr>
          <a:lstStyle>
            <a:lvl1pPr>
              <a:defRPr sz="1200" b="0">
                <a:solidFill>
                  <a:schemeClr val="bg1">
                    <a:lumMod val="50000"/>
                  </a:schemeClr>
                </a:solidFill>
              </a:defRPr>
            </a:lvl1pPr>
          </a:lstStyle>
          <a:p>
            <a:pPr lvl="0"/>
            <a:r>
              <a:rPr lang="en-US" dirty="0"/>
              <a:t>Title/company</a:t>
            </a:r>
            <a:endParaRPr lang="en-GB" dirty="0"/>
          </a:p>
        </p:txBody>
      </p:sp>
      <p:sp>
        <p:nvSpPr>
          <p:cNvPr id="23" name="Picture Placeholder 4">
            <a:extLst>
              <a:ext uri="{FF2B5EF4-FFF2-40B4-BE49-F238E27FC236}">
                <a16:creationId xmlns:a16="http://schemas.microsoft.com/office/drawing/2014/main" id="{9C00169C-6818-4D2A-B9E1-C3903F4D7F94}"/>
              </a:ext>
            </a:extLst>
          </p:cNvPr>
          <p:cNvSpPr>
            <a:spLocks noGrp="1"/>
          </p:cNvSpPr>
          <p:nvPr>
            <p:ph type="pic" sz="quarter" idx="25"/>
          </p:nvPr>
        </p:nvSpPr>
        <p:spPr>
          <a:xfrm>
            <a:off x="471000" y="4059000"/>
            <a:ext cx="1845000" cy="1845000"/>
          </a:xfrm>
        </p:spPr>
        <p:txBody>
          <a:bodyPr/>
          <a:lstStyle/>
          <a:p>
            <a:endParaRPr lang="en-GB"/>
          </a:p>
        </p:txBody>
      </p:sp>
      <p:sp>
        <p:nvSpPr>
          <p:cNvPr id="24" name="Picture Placeholder 4">
            <a:extLst>
              <a:ext uri="{FF2B5EF4-FFF2-40B4-BE49-F238E27FC236}">
                <a16:creationId xmlns:a16="http://schemas.microsoft.com/office/drawing/2014/main" id="{BE5EA214-B7F2-4F59-A99B-BA772E724471}"/>
              </a:ext>
            </a:extLst>
          </p:cNvPr>
          <p:cNvSpPr>
            <a:spLocks noGrp="1"/>
          </p:cNvSpPr>
          <p:nvPr>
            <p:ph type="pic" sz="quarter" idx="26"/>
          </p:nvPr>
        </p:nvSpPr>
        <p:spPr>
          <a:xfrm>
            <a:off x="2766000" y="4059000"/>
            <a:ext cx="1845000" cy="1845000"/>
          </a:xfrm>
        </p:spPr>
        <p:txBody>
          <a:bodyPr/>
          <a:lstStyle/>
          <a:p>
            <a:endParaRPr lang="en-GB" dirty="0"/>
          </a:p>
        </p:txBody>
      </p:sp>
      <p:sp>
        <p:nvSpPr>
          <p:cNvPr id="25" name="Picture Placeholder 4">
            <a:extLst>
              <a:ext uri="{FF2B5EF4-FFF2-40B4-BE49-F238E27FC236}">
                <a16:creationId xmlns:a16="http://schemas.microsoft.com/office/drawing/2014/main" id="{0631B85D-BFB5-4C14-9DD7-4090B0D22198}"/>
              </a:ext>
            </a:extLst>
          </p:cNvPr>
          <p:cNvSpPr>
            <a:spLocks noGrp="1"/>
          </p:cNvSpPr>
          <p:nvPr>
            <p:ph type="pic" sz="quarter" idx="27"/>
          </p:nvPr>
        </p:nvSpPr>
        <p:spPr>
          <a:xfrm>
            <a:off x="5061000" y="4059000"/>
            <a:ext cx="1845000" cy="1845000"/>
          </a:xfrm>
        </p:spPr>
        <p:txBody>
          <a:bodyPr/>
          <a:lstStyle/>
          <a:p>
            <a:endParaRPr lang="en-GB" dirty="0"/>
          </a:p>
        </p:txBody>
      </p:sp>
      <p:sp>
        <p:nvSpPr>
          <p:cNvPr id="26" name="Picture Placeholder 4">
            <a:extLst>
              <a:ext uri="{FF2B5EF4-FFF2-40B4-BE49-F238E27FC236}">
                <a16:creationId xmlns:a16="http://schemas.microsoft.com/office/drawing/2014/main" id="{50410B26-D928-4EBE-9103-810E1F06F3A9}"/>
              </a:ext>
            </a:extLst>
          </p:cNvPr>
          <p:cNvSpPr>
            <a:spLocks noGrp="1"/>
          </p:cNvSpPr>
          <p:nvPr>
            <p:ph type="pic" sz="quarter" idx="28"/>
          </p:nvPr>
        </p:nvSpPr>
        <p:spPr>
          <a:xfrm>
            <a:off x="7356000" y="4059000"/>
            <a:ext cx="1845000" cy="1845000"/>
          </a:xfrm>
        </p:spPr>
        <p:txBody>
          <a:bodyPr/>
          <a:lstStyle/>
          <a:p>
            <a:endParaRPr lang="en-GB"/>
          </a:p>
        </p:txBody>
      </p:sp>
      <p:sp>
        <p:nvSpPr>
          <p:cNvPr id="27" name="Picture Placeholder 4">
            <a:extLst>
              <a:ext uri="{FF2B5EF4-FFF2-40B4-BE49-F238E27FC236}">
                <a16:creationId xmlns:a16="http://schemas.microsoft.com/office/drawing/2014/main" id="{5B0E2195-EAF8-4D53-9D49-8CDE76B02FC8}"/>
              </a:ext>
            </a:extLst>
          </p:cNvPr>
          <p:cNvSpPr>
            <a:spLocks noGrp="1"/>
          </p:cNvSpPr>
          <p:nvPr>
            <p:ph type="pic" sz="quarter" idx="29"/>
          </p:nvPr>
        </p:nvSpPr>
        <p:spPr>
          <a:xfrm>
            <a:off x="9651000" y="4059000"/>
            <a:ext cx="1845000" cy="1845000"/>
          </a:xfrm>
        </p:spPr>
        <p:txBody>
          <a:bodyPr/>
          <a:lstStyle/>
          <a:p>
            <a:endParaRPr lang="en-GB"/>
          </a:p>
        </p:txBody>
      </p:sp>
      <p:sp>
        <p:nvSpPr>
          <p:cNvPr id="28" name="Text Placeholder 12">
            <a:extLst>
              <a:ext uri="{FF2B5EF4-FFF2-40B4-BE49-F238E27FC236}">
                <a16:creationId xmlns:a16="http://schemas.microsoft.com/office/drawing/2014/main" id="{3AADFD46-B578-4CE8-9DBB-0577FC6274EC}"/>
              </a:ext>
            </a:extLst>
          </p:cNvPr>
          <p:cNvSpPr>
            <a:spLocks noGrp="1"/>
          </p:cNvSpPr>
          <p:nvPr>
            <p:ph type="body" sz="quarter" idx="30" hasCustomPrompt="1"/>
          </p:nvPr>
        </p:nvSpPr>
        <p:spPr>
          <a:xfrm>
            <a:off x="381001" y="5949489"/>
            <a:ext cx="2025650" cy="314512"/>
          </a:xfrm>
        </p:spPr>
        <p:txBody>
          <a:bodyPr>
            <a:noAutofit/>
          </a:bodyPr>
          <a:lstStyle>
            <a:lvl1pPr>
              <a:defRPr sz="1400" b="1">
                <a:solidFill>
                  <a:srgbClr val="235689"/>
                </a:solidFill>
              </a:defRPr>
            </a:lvl1pPr>
          </a:lstStyle>
          <a:p>
            <a:pPr lvl="0"/>
            <a:r>
              <a:rPr lang="en-US" dirty="0"/>
              <a:t>Name</a:t>
            </a:r>
            <a:endParaRPr lang="en-GB" dirty="0"/>
          </a:p>
        </p:txBody>
      </p:sp>
      <p:sp>
        <p:nvSpPr>
          <p:cNvPr id="29" name="Text Placeholder 12">
            <a:extLst>
              <a:ext uri="{FF2B5EF4-FFF2-40B4-BE49-F238E27FC236}">
                <a16:creationId xmlns:a16="http://schemas.microsoft.com/office/drawing/2014/main" id="{BCFE8C09-6CBC-4D76-9379-FE1A9483C07A}"/>
              </a:ext>
            </a:extLst>
          </p:cNvPr>
          <p:cNvSpPr>
            <a:spLocks noGrp="1"/>
          </p:cNvSpPr>
          <p:nvPr>
            <p:ph type="body" sz="quarter" idx="31" hasCustomPrompt="1"/>
          </p:nvPr>
        </p:nvSpPr>
        <p:spPr>
          <a:xfrm>
            <a:off x="381001" y="6219000"/>
            <a:ext cx="2025650" cy="285078"/>
          </a:xfrm>
        </p:spPr>
        <p:txBody>
          <a:bodyPr>
            <a:spAutoFit/>
          </a:bodyPr>
          <a:lstStyle>
            <a:lvl1pPr>
              <a:defRPr sz="1200" b="0">
                <a:solidFill>
                  <a:schemeClr val="bg1">
                    <a:lumMod val="50000"/>
                  </a:schemeClr>
                </a:solidFill>
              </a:defRPr>
            </a:lvl1pPr>
          </a:lstStyle>
          <a:p>
            <a:pPr lvl="0"/>
            <a:r>
              <a:rPr lang="en-US" dirty="0"/>
              <a:t>Title/company</a:t>
            </a:r>
            <a:endParaRPr lang="en-GB" dirty="0"/>
          </a:p>
        </p:txBody>
      </p:sp>
      <p:sp>
        <p:nvSpPr>
          <p:cNvPr id="30" name="Text Placeholder 12">
            <a:extLst>
              <a:ext uri="{FF2B5EF4-FFF2-40B4-BE49-F238E27FC236}">
                <a16:creationId xmlns:a16="http://schemas.microsoft.com/office/drawing/2014/main" id="{C6B1D280-4A18-4A7F-911A-BC9206BCA0C6}"/>
              </a:ext>
            </a:extLst>
          </p:cNvPr>
          <p:cNvSpPr>
            <a:spLocks noGrp="1"/>
          </p:cNvSpPr>
          <p:nvPr>
            <p:ph type="body" sz="quarter" idx="32" hasCustomPrompt="1"/>
          </p:nvPr>
        </p:nvSpPr>
        <p:spPr>
          <a:xfrm>
            <a:off x="2676000" y="5949489"/>
            <a:ext cx="2025650" cy="314512"/>
          </a:xfrm>
        </p:spPr>
        <p:txBody>
          <a:bodyPr>
            <a:noAutofit/>
          </a:bodyPr>
          <a:lstStyle>
            <a:lvl1pPr>
              <a:defRPr sz="1400" b="1">
                <a:solidFill>
                  <a:srgbClr val="235689"/>
                </a:solidFill>
              </a:defRPr>
            </a:lvl1pPr>
          </a:lstStyle>
          <a:p>
            <a:pPr lvl="0"/>
            <a:r>
              <a:rPr lang="en-US" dirty="0"/>
              <a:t>Name</a:t>
            </a:r>
            <a:endParaRPr lang="en-GB" dirty="0"/>
          </a:p>
        </p:txBody>
      </p:sp>
      <p:sp>
        <p:nvSpPr>
          <p:cNvPr id="31" name="Text Placeholder 12">
            <a:extLst>
              <a:ext uri="{FF2B5EF4-FFF2-40B4-BE49-F238E27FC236}">
                <a16:creationId xmlns:a16="http://schemas.microsoft.com/office/drawing/2014/main" id="{8A998B29-F062-4696-A225-36F9181E0BB2}"/>
              </a:ext>
            </a:extLst>
          </p:cNvPr>
          <p:cNvSpPr>
            <a:spLocks noGrp="1"/>
          </p:cNvSpPr>
          <p:nvPr>
            <p:ph type="body" sz="quarter" idx="33" hasCustomPrompt="1"/>
          </p:nvPr>
        </p:nvSpPr>
        <p:spPr>
          <a:xfrm>
            <a:off x="2676000" y="6219000"/>
            <a:ext cx="2025650" cy="285078"/>
          </a:xfrm>
        </p:spPr>
        <p:txBody>
          <a:bodyPr>
            <a:spAutoFit/>
          </a:bodyPr>
          <a:lstStyle>
            <a:lvl1pPr>
              <a:defRPr sz="1200" b="0">
                <a:solidFill>
                  <a:schemeClr val="bg1">
                    <a:lumMod val="50000"/>
                  </a:schemeClr>
                </a:solidFill>
              </a:defRPr>
            </a:lvl1pPr>
          </a:lstStyle>
          <a:p>
            <a:pPr lvl="0"/>
            <a:r>
              <a:rPr lang="en-US" dirty="0"/>
              <a:t>Title/company</a:t>
            </a:r>
            <a:endParaRPr lang="en-GB" dirty="0"/>
          </a:p>
        </p:txBody>
      </p:sp>
      <p:sp>
        <p:nvSpPr>
          <p:cNvPr id="32" name="Text Placeholder 12">
            <a:extLst>
              <a:ext uri="{FF2B5EF4-FFF2-40B4-BE49-F238E27FC236}">
                <a16:creationId xmlns:a16="http://schemas.microsoft.com/office/drawing/2014/main" id="{CD87809F-1996-4B1A-A29B-74CBA1963535}"/>
              </a:ext>
            </a:extLst>
          </p:cNvPr>
          <p:cNvSpPr>
            <a:spLocks noGrp="1"/>
          </p:cNvSpPr>
          <p:nvPr>
            <p:ph type="body" sz="quarter" idx="34" hasCustomPrompt="1"/>
          </p:nvPr>
        </p:nvSpPr>
        <p:spPr>
          <a:xfrm>
            <a:off x="4971000" y="5949489"/>
            <a:ext cx="2025650" cy="314512"/>
          </a:xfrm>
        </p:spPr>
        <p:txBody>
          <a:bodyPr>
            <a:noAutofit/>
          </a:bodyPr>
          <a:lstStyle>
            <a:lvl1pPr>
              <a:defRPr sz="1400" b="1">
                <a:solidFill>
                  <a:srgbClr val="235689"/>
                </a:solidFill>
              </a:defRPr>
            </a:lvl1pPr>
          </a:lstStyle>
          <a:p>
            <a:pPr lvl="0"/>
            <a:r>
              <a:rPr lang="en-US" dirty="0"/>
              <a:t>Name</a:t>
            </a:r>
            <a:endParaRPr lang="en-GB" dirty="0"/>
          </a:p>
        </p:txBody>
      </p:sp>
      <p:sp>
        <p:nvSpPr>
          <p:cNvPr id="33" name="Text Placeholder 12">
            <a:extLst>
              <a:ext uri="{FF2B5EF4-FFF2-40B4-BE49-F238E27FC236}">
                <a16:creationId xmlns:a16="http://schemas.microsoft.com/office/drawing/2014/main" id="{CE389069-83A9-47C1-AE44-FEF8BD7CFBC4}"/>
              </a:ext>
            </a:extLst>
          </p:cNvPr>
          <p:cNvSpPr>
            <a:spLocks noGrp="1"/>
          </p:cNvSpPr>
          <p:nvPr>
            <p:ph type="body" sz="quarter" idx="35" hasCustomPrompt="1"/>
          </p:nvPr>
        </p:nvSpPr>
        <p:spPr>
          <a:xfrm>
            <a:off x="4971000" y="6219000"/>
            <a:ext cx="2025650" cy="285078"/>
          </a:xfrm>
        </p:spPr>
        <p:txBody>
          <a:bodyPr>
            <a:spAutoFit/>
          </a:bodyPr>
          <a:lstStyle>
            <a:lvl1pPr>
              <a:defRPr sz="1200" b="0">
                <a:solidFill>
                  <a:schemeClr val="bg1">
                    <a:lumMod val="50000"/>
                  </a:schemeClr>
                </a:solidFill>
              </a:defRPr>
            </a:lvl1pPr>
          </a:lstStyle>
          <a:p>
            <a:pPr lvl="0"/>
            <a:r>
              <a:rPr lang="en-US" dirty="0"/>
              <a:t>Title/company</a:t>
            </a:r>
            <a:endParaRPr lang="en-GB" dirty="0"/>
          </a:p>
        </p:txBody>
      </p:sp>
      <p:sp>
        <p:nvSpPr>
          <p:cNvPr id="34" name="Text Placeholder 12">
            <a:extLst>
              <a:ext uri="{FF2B5EF4-FFF2-40B4-BE49-F238E27FC236}">
                <a16:creationId xmlns:a16="http://schemas.microsoft.com/office/drawing/2014/main" id="{5A57ECC8-2931-4865-9789-07FC27D24DA8}"/>
              </a:ext>
            </a:extLst>
          </p:cNvPr>
          <p:cNvSpPr>
            <a:spLocks noGrp="1"/>
          </p:cNvSpPr>
          <p:nvPr>
            <p:ph type="body" sz="quarter" idx="36" hasCustomPrompt="1"/>
          </p:nvPr>
        </p:nvSpPr>
        <p:spPr>
          <a:xfrm>
            <a:off x="7265999" y="5949489"/>
            <a:ext cx="2025650" cy="314512"/>
          </a:xfrm>
        </p:spPr>
        <p:txBody>
          <a:bodyPr>
            <a:noAutofit/>
          </a:bodyPr>
          <a:lstStyle>
            <a:lvl1pPr>
              <a:defRPr sz="1400" b="1">
                <a:solidFill>
                  <a:srgbClr val="235689"/>
                </a:solidFill>
              </a:defRPr>
            </a:lvl1pPr>
          </a:lstStyle>
          <a:p>
            <a:pPr lvl="0"/>
            <a:r>
              <a:rPr lang="en-US" dirty="0"/>
              <a:t>Name</a:t>
            </a:r>
            <a:endParaRPr lang="en-GB" dirty="0"/>
          </a:p>
        </p:txBody>
      </p:sp>
      <p:sp>
        <p:nvSpPr>
          <p:cNvPr id="35" name="Text Placeholder 12">
            <a:extLst>
              <a:ext uri="{FF2B5EF4-FFF2-40B4-BE49-F238E27FC236}">
                <a16:creationId xmlns:a16="http://schemas.microsoft.com/office/drawing/2014/main" id="{32599548-D816-4D9A-9F1B-D586F91BE71F}"/>
              </a:ext>
            </a:extLst>
          </p:cNvPr>
          <p:cNvSpPr>
            <a:spLocks noGrp="1"/>
          </p:cNvSpPr>
          <p:nvPr>
            <p:ph type="body" sz="quarter" idx="37" hasCustomPrompt="1"/>
          </p:nvPr>
        </p:nvSpPr>
        <p:spPr>
          <a:xfrm>
            <a:off x="7265999" y="6219000"/>
            <a:ext cx="2025650" cy="285078"/>
          </a:xfrm>
        </p:spPr>
        <p:txBody>
          <a:bodyPr>
            <a:spAutoFit/>
          </a:bodyPr>
          <a:lstStyle>
            <a:lvl1pPr>
              <a:defRPr sz="1200" b="0">
                <a:solidFill>
                  <a:schemeClr val="bg1">
                    <a:lumMod val="50000"/>
                  </a:schemeClr>
                </a:solidFill>
              </a:defRPr>
            </a:lvl1pPr>
          </a:lstStyle>
          <a:p>
            <a:pPr lvl="0"/>
            <a:r>
              <a:rPr lang="en-US" dirty="0"/>
              <a:t>Title/company</a:t>
            </a:r>
            <a:endParaRPr lang="en-GB" dirty="0"/>
          </a:p>
        </p:txBody>
      </p:sp>
      <p:sp>
        <p:nvSpPr>
          <p:cNvPr id="36" name="Text Placeholder 12">
            <a:extLst>
              <a:ext uri="{FF2B5EF4-FFF2-40B4-BE49-F238E27FC236}">
                <a16:creationId xmlns:a16="http://schemas.microsoft.com/office/drawing/2014/main" id="{3BF2931E-E3C0-453F-8E18-3E3C5E805AEA}"/>
              </a:ext>
            </a:extLst>
          </p:cNvPr>
          <p:cNvSpPr>
            <a:spLocks noGrp="1"/>
          </p:cNvSpPr>
          <p:nvPr>
            <p:ph type="body" sz="quarter" idx="38" hasCustomPrompt="1"/>
          </p:nvPr>
        </p:nvSpPr>
        <p:spPr>
          <a:xfrm>
            <a:off x="9561000" y="5949489"/>
            <a:ext cx="2025650" cy="314512"/>
          </a:xfrm>
        </p:spPr>
        <p:txBody>
          <a:bodyPr>
            <a:noAutofit/>
          </a:bodyPr>
          <a:lstStyle>
            <a:lvl1pPr>
              <a:defRPr sz="1400" b="1">
                <a:solidFill>
                  <a:srgbClr val="235689"/>
                </a:solidFill>
              </a:defRPr>
            </a:lvl1pPr>
          </a:lstStyle>
          <a:p>
            <a:pPr lvl="0"/>
            <a:r>
              <a:rPr lang="en-US" dirty="0"/>
              <a:t>Name</a:t>
            </a:r>
            <a:endParaRPr lang="en-GB" dirty="0"/>
          </a:p>
        </p:txBody>
      </p:sp>
      <p:sp>
        <p:nvSpPr>
          <p:cNvPr id="37" name="Text Placeholder 12">
            <a:extLst>
              <a:ext uri="{FF2B5EF4-FFF2-40B4-BE49-F238E27FC236}">
                <a16:creationId xmlns:a16="http://schemas.microsoft.com/office/drawing/2014/main" id="{F7DB8A5A-DB70-453A-AAD1-541BB433C8CD}"/>
              </a:ext>
            </a:extLst>
          </p:cNvPr>
          <p:cNvSpPr>
            <a:spLocks noGrp="1"/>
          </p:cNvSpPr>
          <p:nvPr>
            <p:ph type="body" sz="quarter" idx="39" hasCustomPrompt="1"/>
          </p:nvPr>
        </p:nvSpPr>
        <p:spPr>
          <a:xfrm>
            <a:off x="9561000" y="6219000"/>
            <a:ext cx="2025650" cy="285078"/>
          </a:xfrm>
        </p:spPr>
        <p:txBody>
          <a:bodyPr>
            <a:spAutoFit/>
          </a:bodyPr>
          <a:lstStyle>
            <a:lvl1pPr>
              <a:defRPr sz="1200" b="0">
                <a:solidFill>
                  <a:schemeClr val="bg1">
                    <a:lumMod val="50000"/>
                  </a:schemeClr>
                </a:solidFill>
              </a:defRPr>
            </a:lvl1pPr>
          </a:lstStyle>
          <a:p>
            <a:pPr lvl="0"/>
            <a:r>
              <a:rPr lang="en-US" dirty="0"/>
              <a:t>Title/company</a:t>
            </a:r>
            <a:endParaRPr lang="en-GB" dirty="0"/>
          </a:p>
        </p:txBody>
      </p:sp>
    </p:spTree>
    <p:extLst>
      <p:ext uri="{BB962C8B-B14F-4D97-AF65-F5344CB8AC3E}">
        <p14:creationId xmlns:p14="http://schemas.microsoft.com/office/powerpoint/2010/main" val="3626891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37999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49274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477434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128044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4304867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066678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5485512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224660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261973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972223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A821745-58C4-41BE-B41F-BBF9D2E469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4000" y="-1206000"/>
            <a:ext cx="13581840" cy="8477506"/>
          </a:xfrm>
          <a:prstGeom prst="rect">
            <a:avLst/>
          </a:prstGeom>
        </p:spPr>
      </p:pic>
      <p:sp>
        <p:nvSpPr>
          <p:cNvPr id="11" name="Rectangle 10">
            <a:extLst>
              <a:ext uri="{FF2B5EF4-FFF2-40B4-BE49-F238E27FC236}">
                <a16:creationId xmlns:a16="http://schemas.microsoft.com/office/drawing/2014/main" id="{8F66E40D-5D1A-436A-8913-D9C6D9B1ABCA}"/>
              </a:ext>
            </a:extLst>
          </p:cNvPr>
          <p:cNvSpPr/>
          <p:nvPr userDrawn="1"/>
        </p:nvSpPr>
        <p:spPr>
          <a:xfrm>
            <a:off x="0" y="0"/>
            <a:ext cx="12192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114957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46591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603083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383584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9863488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87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3723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132833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755444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774757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130624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45284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1412866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C064-6D99-4608-A4B4-E0EADF1A87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98318B-FAF1-458A-ADCD-28581799C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809DB8-DC23-4BB2-8288-99F687D46693}"/>
              </a:ext>
            </a:extLst>
          </p:cNvPr>
          <p:cNvSpPr>
            <a:spLocks noGrp="1"/>
          </p:cNvSpPr>
          <p:nvPr>
            <p:ph type="dt" sz="half" idx="10"/>
          </p:nvPr>
        </p:nvSpPr>
        <p:spPr/>
        <p:txBody>
          <a:bodyPr/>
          <a:lstStyle/>
          <a:p>
            <a:fld id="{A9C56040-FF83-4DC4-9841-EBF1BC726781}" type="datetimeFigureOut">
              <a:rPr lang="en-US" smtClean="0"/>
              <a:t>7/13/2018</a:t>
            </a:fld>
            <a:endParaRPr lang="en-US"/>
          </a:p>
        </p:txBody>
      </p:sp>
      <p:sp>
        <p:nvSpPr>
          <p:cNvPr id="5" name="Footer Placeholder 4">
            <a:extLst>
              <a:ext uri="{FF2B5EF4-FFF2-40B4-BE49-F238E27FC236}">
                <a16:creationId xmlns:a16="http://schemas.microsoft.com/office/drawing/2014/main" id="{23AE2F13-2FCA-407E-B738-8D4102891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AEDC7-91A5-48A8-B8AF-651BD3734245}"/>
              </a:ext>
            </a:extLst>
          </p:cNvPr>
          <p:cNvSpPr>
            <a:spLocks noGrp="1"/>
          </p:cNvSpPr>
          <p:nvPr>
            <p:ph type="sldNum" sz="quarter" idx="12"/>
          </p:nvPr>
        </p:nvSpPr>
        <p:spPr/>
        <p:txBody>
          <a:bodyPr/>
          <a:lstStyle/>
          <a:p>
            <a:fld id="{2D169512-747A-4241-B95C-D850B9EBEA4D}" type="slidenum">
              <a:rPr lang="en-US" smtClean="0"/>
              <a:t>‹#›</a:t>
            </a:fld>
            <a:endParaRPr lang="en-US"/>
          </a:p>
        </p:txBody>
      </p:sp>
    </p:spTree>
    <p:extLst>
      <p:ext uri="{BB962C8B-B14F-4D97-AF65-F5344CB8AC3E}">
        <p14:creationId xmlns:p14="http://schemas.microsoft.com/office/powerpoint/2010/main" val="48251008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LINK TO VIDEO">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48152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descr="Clapper board">
            <a:extLst>
              <a:ext uri="{FF2B5EF4-FFF2-40B4-BE49-F238E27FC236}">
                <a16:creationId xmlns:a16="http://schemas.microsoft.com/office/drawing/2014/main" id="{43DF37EC-D101-4914-A4A7-B8BADD83FF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38866" y="4107259"/>
            <a:ext cx="2450703" cy="2450703"/>
          </a:xfrm>
          <a:prstGeom prst="rect">
            <a:avLst/>
          </a:prstGeom>
        </p:spPr>
      </p:pic>
    </p:spTree>
    <p:extLst>
      <p:ext uri="{BB962C8B-B14F-4D97-AF65-F5344CB8AC3E}">
        <p14:creationId xmlns:p14="http://schemas.microsoft.com/office/powerpoint/2010/main" val="173796015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031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058064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680723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760443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2457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8536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628581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526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0820795"/>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058400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56490849"/>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9217214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711547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75876862"/>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5733832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455777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976153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36090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4022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4088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280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84809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18289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610037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8996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8494883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8C064-6D99-4608-A4B4-E0EADF1A87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98318B-FAF1-458A-ADCD-28581799C3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9809DB8-DC23-4BB2-8288-99F687D46693}"/>
              </a:ext>
            </a:extLst>
          </p:cNvPr>
          <p:cNvSpPr>
            <a:spLocks noGrp="1"/>
          </p:cNvSpPr>
          <p:nvPr>
            <p:ph type="dt" sz="half" idx="10"/>
          </p:nvPr>
        </p:nvSpPr>
        <p:spPr/>
        <p:txBody>
          <a:bodyPr/>
          <a:lstStyle/>
          <a:p>
            <a:fld id="{A9C56040-FF83-4DC4-9841-EBF1BC726781}" type="datetimeFigureOut">
              <a:rPr lang="en-US" smtClean="0"/>
              <a:t>7/13/2018</a:t>
            </a:fld>
            <a:endParaRPr lang="en-US"/>
          </a:p>
        </p:txBody>
      </p:sp>
      <p:sp>
        <p:nvSpPr>
          <p:cNvPr id="5" name="Footer Placeholder 4">
            <a:extLst>
              <a:ext uri="{FF2B5EF4-FFF2-40B4-BE49-F238E27FC236}">
                <a16:creationId xmlns:a16="http://schemas.microsoft.com/office/drawing/2014/main" id="{23AE2F13-2FCA-407E-B738-8D4102891C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CAEDC7-91A5-48A8-B8AF-651BD3734245}"/>
              </a:ext>
            </a:extLst>
          </p:cNvPr>
          <p:cNvSpPr>
            <a:spLocks noGrp="1"/>
          </p:cNvSpPr>
          <p:nvPr>
            <p:ph type="sldNum" sz="quarter" idx="12"/>
          </p:nvPr>
        </p:nvSpPr>
        <p:spPr/>
        <p:txBody>
          <a:bodyPr/>
          <a:lstStyle/>
          <a:p>
            <a:fld id="{2D169512-747A-4241-B95C-D850B9EBEA4D}" type="slidenum">
              <a:rPr lang="en-US" smtClean="0"/>
              <a:t>‹#›</a:t>
            </a:fld>
            <a:endParaRPr lang="en-US"/>
          </a:p>
        </p:txBody>
      </p:sp>
    </p:spTree>
    <p:extLst>
      <p:ext uri="{BB962C8B-B14F-4D97-AF65-F5344CB8AC3E}">
        <p14:creationId xmlns:p14="http://schemas.microsoft.com/office/powerpoint/2010/main" val="423043135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cSld name="Design">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006640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LINK TO VIDEO">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48152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Graphic 4" descr="Clapper board">
            <a:extLst>
              <a:ext uri="{FF2B5EF4-FFF2-40B4-BE49-F238E27FC236}">
                <a16:creationId xmlns:a16="http://schemas.microsoft.com/office/drawing/2014/main" id="{43DF37EC-D101-4914-A4A7-B8BADD83FF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338866" y="4107259"/>
            <a:ext cx="2450703" cy="2450703"/>
          </a:xfrm>
          <a:prstGeom prst="rect">
            <a:avLst/>
          </a:prstGeom>
        </p:spPr>
      </p:pic>
    </p:spTree>
    <p:extLst>
      <p:ext uri="{BB962C8B-B14F-4D97-AF65-F5344CB8AC3E}">
        <p14:creationId xmlns:p14="http://schemas.microsoft.com/office/powerpoint/2010/main" val="202227176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C45C5-845B-4B4B-8025-6B25E1BD40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98F054-C427-44EA-AF5E-5B7D8923CD5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4B533C-C349-4005-B88D-71350A9D3D8C}"/>
              </a:ext>
            </a:extLst>
          </p:cNvPr>
          <p:cNvSpPr>
            <a:spLocks noGrp="1"/>
          </p:cNvSpPr>
          <p:nvPr>
            <p:ph type="dt" sz="half" idx="10"/>
          </p:nvPr>
        </p:nvSpPr>
        <p:spPr/>
        <p:txBody>
          <a:bodyPr/>
          <a:lstStyle/>
          <a:p>
            <a:fld id="{6AC45043-349D-4FF7-ABE3-7FB620FD117F}" type="datetimeFigureOut">
              <a:rPr lang="en-US" smtClean="0"/>
              <a:t>7/13/2018</a:t>
            </a:fld>
            <a:endParaRPr lang="en-US"/>
          </a:p>
        </p:txBody>
      </p:sp>
      <p:sp>
        <p:nvSpPr>
          <p:cNvPr id="5" name="Footer Placeholder 4">
            <a:extLst>
              <a:ext uri="{FF2B5EF4-FFF2-40B4-BE49-F238E27FC236}">
                <a16:creationId xmlns:a16="http://schemas.microsoft.com/office/drawing/2014/main" id="{79F4A8C5-8A69-40EC-9C26-F89C40DC57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620E9-48DC-43DA-B04C-9588D8FF41BD}"/>
              </a:ext>
            </a:extLst>
          </p:cNvPr>
          <p:cNvSpPr>
            <a:spLocks noGrp="1"/>
          </p:cNvSpPr>
          <p:nvPr>
            <p:ph type="sldNum" sz="quarter" idx="12"/>
          </p:nvPr>
        </p:nvSpPr>
        <p:spPr/>
        <p:txBody>
          <a:bodyPr/>
          <a:lstStyle/>
          <a:p>
            <a:fld id="{EEA33240-6AEE-46B1-A16B-F0DC137A5C93}" type="slidenum">
              <a:rPr lang="en-US" smtClean="0"/>
              <a:t>‹#›</a:t>
            </a:fld>
            <a:endParaRPr lang="en-US"/>
          </a:p>
        </p:txBody>
      </p:sp>
    </p:spTree>
    <p:extLst>
      <p:ext uri="{BB962C8B-B14F-4D97-AF65-F5344CB8AC3E}">
        <p14:creationId xmlns:p14="http://schemas.microsoft.com/office/powerpoint/2010/main" val="986713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600331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5378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2364194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2145306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439006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531986"/>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350948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12325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2744794"/>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685270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0538954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84939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1908923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6981894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8826055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994017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3855123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99159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122452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6341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50398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91758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95635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72495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53195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26267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9144092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36341766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180211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8244275"/>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0276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67677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55992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315759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8042768"/>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634134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55625848"/>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45785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5243529"/>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8374775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200565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269762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5859820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055130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057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98866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72716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8179958"/>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619221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026199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446472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8292010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281768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userDrawn="1">
  <p:cSld name="1_Blank Accent Color">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05846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Master title (nebula)">
    <p:bg>
      <p:bgPr>
        <a:gradFill flip="none" rotWithShape="1">
          <a:gsLst>
            <a:gs pos="0">
              <a:srgbClr val="FFBA00"/>
            </a:gs>
            <a:gs pos="100000">
              <a:srgbClr val="206090"/>
            </a:gs>
          </a:gsLst>
          <a:lin ang="18900000" scaled="1"/>
          <a:tileRect/>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169A09-F0DA-4A74-99AE-49243D9A0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00C496D-4B10-470B-83D8-8E7AFFF5B8B4}"/>
              </a:ext>
            </a:extLst>
          </p:cNvPr>
          <p:cNvSpPr/>
          <p:nvPr/>
        </p:nvSpPr>
        <p:spPr>
          <a:xfrm>
            <a:off x="0" y="0"/>
            <a:ext cx="12192000" cy="6858000"/>
          </a:xfrm>
          <a:prstGeom prst="rect">
            <a:avLst/>
          </a:prstGeom>
          <a:gradFill flip="none" rotWithShape="1">
            <a:gsLst>
              <a:gs pos="0">
                <a:srgbClr val="206090">
                  <a:alpha val="0"/>
                </a:srgbClr>
              </a:gs>
              <a:gs pos="75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p:cNvSpPr>
            <a:spLocks noGrp="1"/>
          </p:cNvSpPr>
          <p:nvPr>
            <p:ph type="title" hasCustomPrompt="1"/>
          </p:nvPr>
        </p:nvSpPr>
        <p:spPr>
          <a:xfrm>
            <a:off x="516000" y="2844225"/>
            <a:ext cx="7740000" cy="584775"/>
          </a:xfrm>
          <a:prstGeom prst="rect">
            <a:avLst/>
          </a:prstGeom>
        </p:spPr>
        <p:txBody>
          <a:bodyPr anchor="b">
            <a:spAutoFit/>
          </a:bodyPr>
          <a:lstStyle>
            <a:lvl1pPr>
              <a:lnSpc>
                <a:spcPct val="80000"/>
              </a:lnSpc>
              <a:defRPr sz="4000" spc="-150">
                <a:solidFill>
                  <a:schemeClr val="bg1"/>
                </a:solidFill>
                <a:latin typeface="+mn-lt"/>
              </a:defRPr>
            </a:lvl1pPr>
          </a:lstStyle>
          <a:p>
            <a:r>
              <a:rPr lang="en-US"/>
              <a:t>[Title]</a:t>
            </a:r>
          </a:p>
        </p:txBody>
      </p:sp>
      <p:pic>
        <p:nvPicPr>
          <p:cNvPr id="5" name="Graphic 4">
            <a:extLst>
              <a:ext uri="{FF2B5EF4-FFF2-40B4-BE49-F238E27FC236}">
                <a16:creationId xmlns:a16="http://schemas.microsoft.com/office/drawing/2014/main" id="{1348F02E-2B6D-4672-9C2E-14062DC0C5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000" y="639000"/>
            <a:ext cx="585000" cy="234521"/>
          </a:xfrm>
          <a:prstGeom prst="rect">
            <a:avLst/>
          </a:prstGeom>
        </p:spPr>
      </p:pic>
      <p:sp>
        <p:nvSpPr>
          <p:cNvPr id="13" name="Content Placeholder 3">
            <a:extLst>
              <a:ext uri="{FF2B5EF4-FFF2-40B4-BE49-F238E27FC236}">
                <a16:creationId xmlns:a16="http://schemas.microsoft.com/office/drawing/2014/main" id="{E1727345-E053-47AC-8257-9839A5F526E7}"/>
              </a:ext>
            </a:extLst>
          </p:cNvPr>
          <p:cNvSpPr>
            <a:spLocks noGrp="1"/>
          </p:cNvSpPr>
          <p:nvPr>
            <p:ph sz="quarter" idx="18" hasCustomPrompt="1"/>
          </p:nvPr>
        </p:nvSpPr>
        <p:spPr>
          <a:xfrm>
            <a:off x="516000" y="3879000"/>
            <a:ext cx="4140000" cy="1395000"/>
          </a:xfrm>
          <a:prstGeom prst="rect">
            <a:avLst/>
          </a:prstGeom>
        </p:spPr>
        <p:txBody>
          <a:bodyPr>
            <a:noAutofit/>
          </a:bodyPr>
          <a:lstStyle>
            <a:lvl1pPr marL="0" indent="0">
              <a:lnSpc>
                <a:spcPct val="100000"/>
              </a:lnSpc>
              <a:spcBef>
                <a:spcPts val="0"/>
              </a:spcBef>
              <a:spcAft>
                <a:spcPts val="0"/>
              </a:spcAft>
              <a:buNone/>
              <a:defRPr sz="1400" spc="-50" baseline="0">
                <a:solidFill>
                  <a:schemeClr val="bg2"/>
                </a:solidFill>
                <a:latin typeface="+mn-lt"/>
              </a:defRPr>
            </a:lvl1pPr>
            <a:lvl2pPr marL="4572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2pPr>
            <a:lvl3pPr marL="9144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3pPr>
            <a:lvl4pPr marL="13716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4pPr>
            <a:lvl5pPr marL="1828800" indent="0">
              <a:lnSpc>
                <a:spcPct val="100000"/>
              </a:lnSpc>
              <a:spcBef>
                <a:spcPts val="0"/>
              </a:spcBef>
              <a:spcAft>
                <a:spcPts val="0"/>
              </a:spcAft>
              <a:buNone/>
              <a:defRPr sz="1400" spc="-50" baseline="0">
                <a:solidFill>
                  <a:schemeClr val="bg2"/>
                </a:solidFill>
                <a:latin typeface="+mn-lt"/>
              </a:defRPr>
            </a:lvl5pPr>
          </a:lstStyle>
          <a:p>
            <a:pPr lvl="0"/>
            <a:r>
              <a:rPr lang="en-US"/>
              <a:t>[Description]</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E21B52B3-4C4C-4E20-8CE7-39CE771915F2}"/>
              </a:ext>
            </a:extLst>
          </p:cNvPr>
          <p:cNvCxnSpPr>
            <a:cxnSpLocks/>
          </p:cNvCxnSpPr>
          <p:nvPr/>
        </p:nvCxnSpPr>
        <p:spPr>
          <a:xfrm>
            <a:off x="606000" y="3654000"/>
            <a:ext cx="189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2572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nodeType="withEffect">
                                  <p:stCondLst>
                                    <p:cond delay="5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1000"/>
                                        <p:tgtEl>
                                          <p:spTgt spid="14"/>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3">
                                            <p:txEl>
                                              <p:pRg st="0" end="0"/>
                                            </p:txEl>
                                          </p:spTgt>
                                        </p:tgtEl>
                                        <p:attrNameLst>
                                          <p:attrName>style.visibility</p:attrName>
                                        </p:attrNameLst>
                                      </p:cBhvr>
                                      <p:to>
                                        <p:strVal val="visible"/>
                                      </p:to>
                                    </p:set>
                                    <p:animEffect transition="in" filter="fade">
                                      <p:cBhvr>
                                        <p:cTn id="16" dur="1000"/>
                                        <p:tgtEl>
                                          <p:spTgt spid="13">
                                            <p:txEl>
                                              <p:pRg st="0" end="0"/>
                                            </p:txEl>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13">
                                            <p:txEl>
                                              <p:pRg st="1" end="1"/>
                                            </p:txEl>
                                          </p:spTgt>
                                        </p:tgtEl>
                                        <p:attrNameLst>
                                          <p:attrName>style.visibility</p:attrName>
                                        </p:attrNameLst>
                                      </p:cBhvr>
                                      <p:to>
                                        <p:strVal val="visible"/>
                                      </p:to>
                                    </p:set>
                                    <p:animEffect transition="in" filter="fade">
                                      <p:cBhvr>
                                        <p:cTn id="19" dur="1000"/>
                                        <p:tgtEl>
                                          <p:spTgt spid="13">
                                            <p:txEl>
                                              <p:pRg st="1" end="1"/>
                                            </p:txEl>
                                          </p:spTgt>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3">
                                            <p:txEl>
                                              <p:pRg st="2" end="2"/>
                                            </p:txEl>
                                          </p:spTgt>
                                        </p:tgtEl>
                                        <p:attrNameLst>
                                          <p:attrName>style.visibility</p:attrName>
                                        </p:attrNameLst>
                                      </p:cBhvr>
                                      <p:to>
                                        <p:strVal val="visible"/>
                                      </p:to>
                                    </p:set>
                                    <p:animEffect transition="in" filter="fade">
                                      <p:cBhvr>
                                        <p:cTn id="22" dur="1000"/>
                                        <p:tgtEl>
                                          <p:spTgt spid="13">
                                            <p:txEl>
                                              <p:pRg st="2" end="2"/>
                                            </p:txEl>
                                          </p:spTgt>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3">
                                            <p:txEl>
                                              <p:pRg st="3" end="3"/>
                                            </p:txEl>
                                          </p:spTgt>
                                        </p:tgtEl>
                                        <p:attrNameLst>
                                          <p:attrName>style.visibility</p:attrName>
                                        </p:attrNameLst>
                                      </p:cBhvr>
                                      <p:to>
                                        <p:strVal val="visible"/>
                                      </p:to>
                                    </p:set>
                                    <p:animEffect transition="in" filter="fade">
                                      <p:cBhvr>
                                        <p:cTn id="25" dur="1000"/>
                                        <p:tgtEl>
                                          <p:spTgt spid="13">
                                            <p:txEl>
                                              <p:pRg st="3" end="3"/>
                                            </p:txEl>
                                          </p:spTgt>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13">
                                            <p:txEl>
                                              <p:pRg st="4" end="4"/>
                                            </p:txEl>
                                          </p:spTgt>
                                        </p:tgtEl>
                                        <p:attrNameLst>
                                          <p:attrName>style.visibility</p:attrName>
                                        </p:attrNameLst>
                                      </p:cBhvr>
                                      <p:to>
                                        <p:strVal val="visible"/>
                                      </p:to>
                                    </p:set>
                                    <p:animEffect transition="in" filter="fade">
                                      <p:cBhvr>
                                        <p:cTn id="28" dur="10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build="p">
        <p:tmplLst>
          <p:tmpl lvl="1">
            <p:tnLst>
              <p:par>
                <p:cTn presetID="10" presetClass="entr" presetSubtype="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cTn>
              </p:par>
            </p:tnLst>
          </p:tmpl>
          <p:tmpl lvl="2">
            <p:tnLst>
              <p:par>
                <p:cTn presetID="10" presetClass="entr" presetSubtype="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cTn>
              </p:par>
            </p:tnLst>
          </p:tmpl>
          <p:tmpl lvl="3">
            <p:tnLst>
              <p:par>
                <p:cTn presetID="10" presetClass="entr" presetSubtype="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cTn>
              </p:par>
            </p:tnLst>
          </p:tmpl>
          <p:tmpl lvl="4">
            <p:tnLst>
              <p:par>
                <p:cTn presetID="10" presetClass="entr" presetSubtype="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cTn>
              </p:par>
            </p:tnLst>
          </p:tmpl>
          <p:tmpl lvl="5">
            <p:tnLst>
              <p:par>
                <p:cTn presetID="10" presetClass="entr" presetSubtype="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cTn>
              </p:par>
            </p:tnLst>
          </p:tmpl>
        </p:tmplLst>
      </p:bldP>
    </p:bldLst>
  </p:timing>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806999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Master title (SpaceX)">
    <p:bg>
      <p:bgPr>
        <a:gradFill flip="none" rotWithShape="1">
          <a:gsLst>
            <a:gs pos="0">
              <a:srgbClr val="FFBA00"/>
            </a:gs>
            <a:gs pos="100000">
              <a:srgbClr val="206090"/>
            </a:gs>
          </a:gsLst>
          <a:lin ang="18900000" scaled="1"/>
          <a:tileRect/>
        </a:gradFill>
        <a:effectLst/>
      </p:bgPr>
    </p:bg>
    <p:spTree>
      <p:nvGrpSpPr>
        <p:cNvPr id="1" name=""/>
        <p:cNvGrpSpPr/>
        <p:nvPr/>
      </p:nvGrpSpPr>
      <p:grpSpPr>
        <a:xfrm>
          <a:off x="0" y="0"/>
          <a:ext cx="0" cy="0"/>
          <a:chOff x="0" y="0"/>
          <a:chExt cx="0" cy="0"/>
        </a:xfrm>
      </p:grpSpPr>
      <p:pic>
        <p:nvPicPr>
          <p:cNvPr id="10" name="Picture 9" descr="A rainbow over water&#10;&#10;Description generated with high confidence">
            <a:extLst>
              <a:ext uri="{FF2B5EF4-FFF2-40B4-BE49-F238E27FC236}">
                <a16:creationId xmlns:a16="http://schemas.microsoft.com/office/drawing/2014/main" id="{0EE8299A-B983-485F-8799-D364362B4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a:extLst>
              <a:ext uri="{FF2B5EF4-FFF2-40B4-BE49-F238E27FC236}">
                <a16:creationId xmlns:a16="http://schemas.microsoft.com/office/drawing/2014/main" id="{300C496D-4B10-470B-83D8-8E7AFFF5B8B4}"/>
              </a:ext>
            </a:extLst>
          </p:cNvPr>
          <p:cNvSpPr/>
          <p:nvPr/>
        </p:nvSpPr>
        <p:spPr>
          <a:xfrm>
            <a:off x="0" y="0"/>
            <a:ext cx="12192000" cy="6858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p:cNvSpPr>
            <a:spLocks noGrp="1"/>
          </p:cNvSpPr>
          <p:nvPr>
            <p:ph type="title" hasCustomPrompt="1"/>
          </p:nvPr>
        </p:nvSpPr>
        <p:spPr>
          <a:xfrm>
            <a:off x="516000" y="2844225"/>
            <a:ext cx="7740000" cy="584775"/>
          </a:xfrm>
          <a:prstGeom prst="rect">
            <a:avLst/>
          </a:prstGeom>
        </p:spPr>
        <p:txBody>
          <a:bodyPr anchor="b">
            <a:spAutoFit/>
          </a:bodyPr>
          <a:lstStyle>
            <a:lvl1pPr>
              <a:lnSpc>
                <a:spcPct val="80000"/>
              </a:lnSpc>
              <a:defRPr sz="4000" spc="-150">
                <a:solidFill>
                  <a:schemeClr val="bg1"/>
                </a:solidFill>
                <a:latin typeface="+mn-lt"/>
              </a:defRPr>
            </a:lvl1pPr>
          </a:lstStyle>
          <a:p>
            <a:r>
              <a:rPr lang="en-US"/>
              <a:t>[Title]</a:t>
            </a:r>
          </a:p>
        </p:txBody>
      </p:sp>
      <p:pic>
        <p:nvPicPr>
          <p:cNvPr id="5" name="Graphic 4">
            <a:extLst>
              <a:ext uri="{FF2B5EF4-FFF2-40B4-BE49-F238E27FC236}">
                <a16:creationId xmlns:a16="http://schemas.microsoft.com/office/drawing/2014/main" id="{1348F02E-2B6D-4672-9C2E-14062DC0C5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000" y="639000"/>
            <a:ext cx="585000" cy="234521"/>
          </a:xfrm>
          <a:prstGeom prst="rect">
            <a:avLst/>
          </a:prstGeom>
        </p:spPr>
      </p:pic>
      <p:sp>
        <p:nvSpPr>
          <p:cNvPr id="12" name="Content Placeholder 3">
            <a:extLst>
              <a:ext uri="{FF2B5EF4-FFF2-40B4-BE49-F238E27FC236}">
                <a16:creationId xmlns:a16="http://schemas.microsoft.com/office/drawing/2014/main" id="{B1B1B078-CE19-4E0A-B505-4AC2FF793871}"/>
              </a:ext>
            </a:extLst>
          </p:cNvPr>
          <p:cNvSpPr>
            <a:spLocks noGrp="1"/>
          </p:cNvSpPr>
          <p:nvPr>
            <p:ph sz="quarter" idx="18" hasCustomPrompt="1"/>
          </p:nvPr>
        </p:nvSpPr>
        <p:spPr>
          <a:xfrm>
            <a:off x="516000" y="3879000"/>
            <a:ext cx="4140000" cy="1395000"/>
          </a:xfrm>
          <a:prstGeom prst="rect">
            <a:avLst/>
          </a:prstGeom>
        </p:spPr>
        <p:txBody>
          <a:bodyPr>
            <a:noAutofit/>
          </a:bodyPr>
          <a:lstStyle>
            <a:lvl1pPr marL="0" indent="0">
              <a:lnSpc>
                <a:spcPct val="100000"/>
              </a:lnSpc>
              <a:spcBef>
                <a:spcPts val="0"/>
              </a:spcBef>
              <a:spcAft>
                <a:spcPts val="0"/>
              </a:spcAft>
              <a:buNone/>
              <a:defRPr sz="1400" spc="-50" baseline="0">
                <a:solidFill>
                  <a:schemeClr val="bg2"/>
                </a:solidFill>
                <a:latin typeface="+mn-lt"/>
              </a:defRPr>
            </a:lvl1pPr>
            <a:lvl2pPr marL="4572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2pPr>
            <a:lvl3pPr marL="9144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3pPr>
            <a:lvl4pPr marL="13716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4pPr>
            <a:lvl5pPr marL="1828800" indent="0">
              <a:lnSpc>
                <a:spcPct val="100000"/>
              </a:lnSpc>
              <a:spcBef>
                <a:spcPts val="0"/>
              </a:spcBef>
              <a:spcAft>
                <a:spcPts val="0"/>
              </a:spcAft>
              <a:buNone/>
              <a:defRPr sz="1400" spc="-50" baseline="0">
                <a:solidFill>
                  <a:schemeClr val="bg2"/>
                </a:solidFill>
                <a:latin typeface="+mn-lt"/>
              </a:defRPr>
            </a:lvl5pPr>
          </a:lstStyle>
          <a:p>
            <a:pPr lvl="0"/>
            <a:r>
              <a:rPr lang="en-US"/>
              <a:t>[Description]</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9689F065-11AF-4337-9BE2-59241FAA71F1}"/>
              </a:ext>
            </a:extLst>
          </p:cNvPr>
          <p:cNvCxnSpPr>
            <a:cxnSpLocks/>
          </p:cNvCxnSpPr>
          <p:nvPr/>
        </p:nvCxnSpPr>
        <p:spPr>
          <a:xfrm>
            <a:off x="606000" y="3654000"/>
            <a:ext cx="189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4445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Master title (launch)">
    <p:bg>
      <p:bgPr>
        <a:gradFill flip="none" rotWithShape="1">
          <a:gsLst>
            <a:gs pos="0">
              <a:srgbClr val="FFBA00"/>
            </a:gs>
            <a:gs pos="100000">
              <a:srgbClr val="206090"/>
            </a:gs>
          </a:gsLst>
          <a:lin ang="18900000" scaled="1"/>
          <a:tileRect/>
        </a:gradFill>
        <a:effectLst/>
      </p:bgPr>
    </p:bg>
    <p:spTree>
      <p:nvGrpSpPr>
        <p:cNvPr id="1" name=""/>
        <p:cNvGrpSpPr/>
        <p:nvPr/>
      </p:nvGrpSpPr>
      <p:grpSpPr>
        <a:xfrm>
          <a:off x="0" y="0"/>
          <a:ext cx="0" cy="0"/>
          <a:chOff x="0" y="0"/>
          <a:chExt cx="0" cy="0"/>
        </a:xfrm>
      </p:grpSpPr>
      <p:pic>
        <p:nvPicPr>
          <p:cNvPr id="11" name="Picture 10" descr="A picture containing smoke, outdoor, sky, coming&#10;&#10;Description generated with very high confidence">
            <a:extLst>
              <a:ext uri="{FF2B5EF4-FFF2-40B4-BE49-F238E27FC236}">
                <a16:creationId xmlns:a16="http://schemas.microsoft.com/office/drawing/2014/main" id="{3EAC3BE3-80B5-4606-AE9A-4F6E71978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00C496D-4B10-470B-83D8-8E7AFFF5B8B4}"/>
              </a:ext>
            </a:extLst>
          </p:cNvPr>
          <p:cNvSpPr/>
          <p:nvPr/>
        </p:nvSpPr>
        <p:spPr>
          <a:xfrm>
            <a:off x="0" y="0"/>
            <a:ext cx="12192000" cy="6858000"/>
          </a:xfrm>
          <a:prstGeom prst="rect">
            <a:avLst/>
          </a:prstGeom>
          <a:gradFill flip="none" rotWithShape="1">
            <a:gsLst>
              <a:gs pos="0">
                <a:srgbClr val="206090">
                  <a:alpha val="0"/>
                </a:srgbClr>
              </a:gs>
              <a:gs pos="75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p:cNvSpPr>
            <a:spLocks noGrp="1"/>
          </p:cNvSpPr>
          <p:nvPr>
            <p:ph type="title" hasCustomPrompt="1"/>
          </p:nvPr>
        </p:nvSpPr>
        <p:spPr>
          <a:xfrm>
            <a:off x="516000" y="2844225"/>
            <a:ext cx="7740000" cy="584775"/>
          </a:xfrm>
          <a:prstGeom prst="rect">
            <a:avLst/>
          </a:prstGeom>
        </p:spPr>
        <p:txBody>
          <a:bodyPr anchor="b">
            <a:spAutoFit/>
          </a:bodyPr>
          <a:lstStyle>
            <a:lvl1pPr>
              <a:lnSpc>
                <a:spcPct val="80000"/>
              </a:lnSpc>
              <a:defRPr sz="4000" spc="-150">
                <a:solidFill>
                  <a:schemeClr val="bg1"/>
                </a:solidFill>
                <a:latin typeface="+mn-lt"/>
              </a:defRPr>
            </a:lvl1pPr>
          </a:lstStyle>
          <a:p>
            <a:r>
              <a:rPr lang="en-US"/>
              <a:t>[Title]</a:t>
            </a:r>
          </a:p>
        </p:txBody>
      </p:sp>
      <p:pic>
        <p:nvPicPr>
          <p:cNvPr id="5" name="Graphic 4">
            <a:extLst>
              <a:ext uri="{FF2B5EF4-FFF2-40B4-BE49-F238E27FC236}">
                <a16:creationId xmlns:a16="http://schemas.microsoft.com/office/drawing/2014/main" id="{1348F02E-2B6D-4672-9C2E-14062DC0C5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000" y="639000"/>
            <a:ext cx="585000" cy="234521"/>
          </a:xfrm>
          <a:prstGeom prst="rect">
            <a:avLst/>
          </a:prstGeom>
        </p:spPr>
      </p:pic>
      <p:sp>
        <p:nvSpPr>
          <p:cNvPr id="13" name="Content Placeholder 3">
            <a:extLst>
              <a:ext uri="{FF2B5EF4-FFF2-40B4-BE49-F238E27FC236}">
                <a16:creationId xmlns:a16="http://schemas.microsoft.com/office/drawing/2014/main" id="{C4A2E609-8FCB-4A89-9312-AD37105CC9FD}"/>
              </a:ext>
            </a:extLst>
          </p:cNvPr>
          <p:cNvSpPr>
            <a:spLocks noGrp="1"/>
          </p:cNvSpPr>
          <p:nvPr>
            <p:ph sz="quarter" idx="18" hasCustomPrompt="1"/>
          </p:nvPr>
        </p:nvSpPr>
        <p:spPr>
          <a:xfrm>
            <a:off x="516000" y="3879000"/>
            <a:ext cx="4140000" cy="1395000"/>
          </a:xfrm>
          <a:prstGeom prst="rect">
            <a:avLst/>
          </a:prstGeom>
        </p:spPr>
        <p:txBody>
          <a:bodyPr>
            <a:noAutofit/>
          </a:bodyPr>
          <a:lstStyle>
            <a:lvl1pPr marL="0" indent="0">
              <a:lnSpc>
                <a:spcPct val="100000"/>
              </a:lnSpc>
              <a:spcBef>
                <a:spcPts val="0"/>
              </a:spcBef>
              <a:spcAft>
                <a:spcPts val="0"/>
              </a:spcAft>
              <a:buNone/>
              <a:defRPr sz="1400" spc="-50" baseline="0">
                <a:solidFill>
                  <a:schemeClr val="bg2"/>
                </a:solidFill>
                <a:latin typeface="+mn-lt"/>
              </a:defRPr>
            </a:lvl1pPr>
            <a:lvl2pPr marL="4572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2pPr>
            <a:lvl3pPr marL="9144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3pPr>
            <a:lvl4pPr marL="13716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4pPr>
            <a:lvl5pPr marL="1828800" indent="0">
              <a:lnSpc>
                <a:spcPct val="100000"/>
              </a:lnSpc>
              <a:spcBef>
                <a:spcPts val="0"/>
              </a:spcBef>
              <a:spcAft>
                <a:spcPts val="0"/>
              </a:spcAft>
              <a:buNone/>
              <a:defRPr sz="1400" spc="-50" baseline="0">
                <a:solidFill>
                  <a:schemeClr val="bg2"/>
                </a:solidFill>
                <a:latin typeface="+mn-lt"/>
              </a:defRPr>
            </a:lvl5pPr>
          </a:lstStyle>
          <a:p>
            <a:pPr lvl="0"/>
            <a:r>
              <a:rPr lang="en-US"/>
              <a:t>[Description]</a:t>
            </a:r>
          </a:p>
          <a:p>
            <a:pPr lvl="1"/>
            <a:r>
              <a:rPr lang="en-US"/>
              <a:t>[Second level]</a:t>
            </a:r>
          </a:p>
          <a:p>
            <a:pPr lvl="2"/>
            <a:r>
              <a:rPr lang="en-US"/>
              <a:t>[Third level]</a:t>
            </a:r>
          </a:p>
          <a:p>
            <a:pPr lvl="3"/>
            <a:r>
              <a:rPr lang="en-US"/>
              <a:t>[Fourth level]</a:t>
            </a:r>
          </a:p>
          <a:p>
            <a:pPr lvl="4"/>
            <a:r>
              <a:rPr lang="en-US"/>
              <a:t>[Fifth level]</a:t>
            </a:r>
          </a:p>
        </p:txBody>
      </p:sp>
      <p:cxnSp>
        <p:nvCxnSpPr>
          <p:cNvPr id="14" name="Straight Connector 13">
            <a:extLst>
              <a:ext uri="{FF2B5EF4-FFF2-40B4-BE49-F238E27FC236}">
                <a16:creationId xmlns:a16="http://schemas.microsoft.com/office/drawing/2014/main" id="{C3FA21F0-9B0D-4902-AAB0-429A60A9FC80}"/>
              </a:ext>
            </a:extLst>
          </p:cNvPr>
          <p:cNvCxnSpPr>
            <a:cxnSpLocks/>
          </p:cNvCxnSpPr>
          <p:nvPr/>
        </p:nvCxnSpPr>
        <p:spPr>
          <a:xfrm>
            <a:off x="606000" y="3654000"/>
            <a:ext cx="189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475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Master title (Earth)">
    <p:bg>
      <p:bgPr>
        <a:gradFill flip="none" rotWithShape="1">
          <a:gsLst>
            <a:gs pos="0">
              <a:srgbClr val="FFBA00"/>
            </a:gs>
            <a:gs pos="100000">
              <a:srgbClr val="206090"/>
            </a:gs>
          </a:gsLst>
          <a:lin ang="18900000" scaled="1"/>
          <a:tileRect/>
        </a:gradFill>
        <a:effectLst/>
      </p:bgPr>
    </p:bg>
    <p:spTree>
      <p:nvGrpSpPr>
        <p:cNvPr id="1" name=""/>
        <p:cNvGrpSpPr/>
        <p:nvPr/>
      </p:nvGrpSpPr>
      <p:grpSpPr>
        <a:xfrm>
          <a:off x="0" y="0"/>
          <a:ext cx="0" cy="0"/>
          <a:chOff x="0" y="0"/>
          <a:chExt cx="0" cy="0"/>
        </a:xfrm>
      </p:grpSpPr>
      <p:pic>
        <p:nvPicPr>
          <p:cNvPr id="22" name="Picture 21" descr="A view of the earth from space&#10;&#10;Description generated with high confidence">
            <a:extLst>
              <a:ext uri="{FF2B5EF4-FFF2-40B4-BE49-F238E27FC236}">
                <a16:creationId xmlns:a16="http://schemas.microsoft.com/office/drawing/2014/main" id="{551BCF5F-DA7E-48B4-8414-D7843B926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00C496D-4B10-470B-83D8-8E7AFFF5B8B4}"/>
              </a:ext>
            </a:extLst>
          </p:cNvPr>
          <p:cNvSpPr/>
          <p:nvPr/>
        </p:nvSpPr>
        <p:spPr>
          <a:xfrm>
            <a:off x="0" y="0"/>
            <a:ext cx="12192000" cy="6858000"/>
          </a:xfrm>
          <a:prstGeom prst="rect">
            <a:avLst/>
          </a:prstGeom>
          <a:gradFill flip="none" rotWithShape="1">
            <a:gsLst>
              <a:gs pos="0">
                <a:srgbClr val="206090">
                  <a:alpha val="0"/>
                </a:srgbClr>
              </a:gs>
              <a:gs pos="75000">
                <a:srgbClr val="202C4A">
                  <a:alpha val="9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p:cNvSpPr>
            <a:spLocks noGrp="1"/>
          </p:cNvSpPr>
          <p:nvPr>
            <p:ph type="title" hasCustomPrompt="1"/>
          </p:nvPr>
        </p:nvSpPr>
        <p:spPr>
          <a:xfrm>
            <a:off x="516000" y="2844225"/>
            <a:ext cx="7740000" cy="584775"/>
          </a:xfrm>
          <a:prstGeom prst="rect">
            <a:avLst/>
          </a:prstGeom>
        </p:spPr>
        <p:txBody>
          <a:bodyPr anchor="b">
            <a:spAutoFit/>
          </a:bodyPr>
          <a:lstStyle>
            <a:lvl1pPr>
              <a:lnSpc>
                <a:spcPct val="80000"/>
              </a:lnSpc>
              <a:defRPr sz="4000" spc="-150">
                <a:solidFill>
                  <a:schemeClr val="bg1"/>
                </a:solidFill>
                <a:latin typeface="+mn-lt"/>
              </a:defRPr>
            </a:lvl1pPr>
          </a:lstStyle>
          <a:p>
            <a:r>
              <a:rPr lang="en-US"/>
              <a:t>[Title]</a:t>
            </a:r>
          </a:p>
        </p:txBody>
      </p:sp>
      <p:sp>
        <p:nvSpPr>
          <p:cNvPr id="6" name="Content Placeholder 3"/>
          <p:cNvSpPr>
            <a:spLocks noGrp="1"/>
          </p:cNvSpPr>
          <p:nvPr>
            <p:ph sz="quarter" idx="18" hasCustomPrompt="1"/>
          </p:nvPr>
        </p:nvSpPr>
        <p:spPr>
          <a:xfrm>
            <a:off x="516000" y="3879000"/>
            <a:ext cx="4140000" cy="1395000"/>
          </a:xfrm>
          <a:prstGeom prst="rect">
            <a:avLst/>
          </a:prstGeom>
        </p:spPr>
        <p:txBody>
          <a:bodyPr>
            <a:noAutofit/>
          </a:bodyPr>
          <a:lstStyle>
            <a:lvl1pPr marL="0" indent="0">
              <a:lnSpc>
                <a:spcPct val="100000"/>
              </a:lnSpc>
              <a:spcBef>
                <a:spcPts val="0"/>
              </a:spcBef>
              <a:spcAft>
                <a:spcPts val="0"/>
              </a:spcAft>
              <a:buNone/>
              <a:defRPr sz="1400" spc="-50" baseline="0">
                <a:solidFill>
                  <a:schemeClr val="bg2"/>
                </a:solidFill>
                <a:latin typeface="+mn-lt"/>
              </a:defRPr>
            </a:lvl1pPr>
            <a:lvl2pPr marL="4572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2pPr>
            <a:lvl3pPr marL="9144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3pPr>
            <a:lvl4pPr marL="13716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4pPr>
            <a:lvl5pPr marL="1828800" indent="0">
              <a:lnSpc>
                <a:spcPct val="100000"/>
              </a:lnSpc>
              <a:spcBef>
                <a:spcPts val="0"/>
              </a:spcBef>
              <a:spcAft>
                <a:spcPts val="0"/>
              </a:spcAft>
              <a:buNone/>
              <a:defRPr sz="1400" spc="-50" baseline="0">
                <a:solidFill>
                  <a:schemeClr val="bg2"/>
                </a:solidFill>
                <a:latin typeface="+mn-lt"/>
              </a:defRPr>
            </a:lvl5pPr>
          </a:lstStyle>
          <a:p>
            <a:pPr lvl="0"/>
            <a:r>
              <a:rPr lang="en-US"/>
              <a:t>[Description]</a:t>
            </a:r>
          </a:p>
          <a:p>
            <a:pPr lvl="1"/>
            <a:r>
              <a:rPr lang="en-US"/>
              <a:t>[Second level]</a:t>
            </a:r>
          </a:p>
          <a:p>
            <a:pPr lvl="2"/>
            <a:r>
              <a:rPr lang="en-US"/>
              <a:t>[Third level]</a:t>
            </a:r>
          </a:p>
          <a:p>
            <a:pPr lvl="3"/>
            <a:r>
              <a:rPr lang="en-US"/>
              <a:t>[Fourth level]</a:t>
            </a:r>
          </a:p>
          <a:p>
            <a:pPr lvl="4"/>
            <a:r>
              <a:rPr lang="en-US"/>
              <a:t>[Fifth level]</a:t>
            </a:r>
          </a:p>
        </p:txBody>
      </p:sp>
      <p:pic>
        <p:nvPicPr>
          <p:cNvPr id="5" name="Graphic 4">
            <a:extLst>
              <a:ext uri="{FF2B5EF4-FFF2-40B4-BE49-F238E27FC236}">
                <a16:creationId xmlns:a16="http://schemas.microsoft.com/office/drawing/2014/main" id="{1348F02E-2B6D-4672-9C2E-14062DC0C5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000" y="639000"/>
            <a:ext cx="585000" cy="234521"/>
          </a:xfrm>
          <a:prstGeom prst="rect">
            <a:avLst/>
          </a:prstGeom>
        </p:spPr>
      </p:pic>
      <p:cxnSp>
        <p:nvCxnSpPr>
          <p:cNvPr id="23" name="Straight Connector 22">
            <a:extLst>
              <a:ext uri="{FF2B5EF4-FFF2-40B4-BE49-F238E27FC236}">
                <a16:creationId xmlns:a16="http://schemas.microsoft.com/office/drawing/2014/main" id="{3850C5D2-C4E7-4CB8-A2E9-9D039A6E2D7D}"/>
              </a:ext>
            </a:extLst>
          </p:cNvPr>
          <p:cNvCxnSpPr>
            <a:cxnSpLocks/>
          </p:cNvCxnSpPr>
          <p:nvPr/>
        </p:nvCxnSpPr>
        <p:spPr>
          <a:xfrm>
            <a:off x="606000" y="3654000"/>
            <a:ext cx="189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0601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Master title (astronaut)">
    <p:bg>
      <p:bgPr>
        <a:gradFill flip="none" rotWithShape="1">
          <a:gsLst>
            <a:gs pos="0">
              <a:srgbClr val="FFBA00"/>
            </a:gs>
            <a:gs pos="100000">
              <a:srgbClr val="206090"/>
            </a:gs>
          </a:gsLst>
          <a:lin ang="18900000" scaled="1"/>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0ED787E-5832-4BDB-BD6E-B1E39CD5C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00C496D-4B10-470B-83D8-8E7AFFF5B8B4}"/>
              </a:ext>
            </a:extLst>
          </p:cNvPr>
          <p:cNvSpPr/>
          <p:nvPr/>
        </p:nvSpPr>
        <p:spPr>
          <a:xfrm>
            <a:off x="0" y="0"/>
            <a:ext cx="12192000" cy="6858000"/>
          </a:xfrm>
          <a:prstGeom prst="rect">
            <a:avLst/>
          </a:prstGeom>
          <a:gradFill flip="none" rotWithShape="1">
            <a:gsLst>
              <a:gs pos="0">
                <a:srgbClr val="206090">
                  <a:alpha val="0"/>
                </a:srgbClr>
              </a:gs>
              <a:gs pos="75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p:cNvSpPr>
            <a:spLocks noGrp="1"/>
          </p:cNvSpPr>
          <p:nvPr>
            <p:ph type="title" hasCustomPrompt="1"/>
          </p:nvPr>
        </p:nvSpPr>
        <p:spPr>
          <a:xfrm>
            <a:off x="516000" y="2844225"/>
            <a:ext cx="7740000" cy="584775"/>
          </a:xfrm>
          <a:prstGeom prst="rect">
            <a:avLst/>
          </a:prstGeom>
        </p:spPr>
        <p:txBody>
          <a:bodyPr anchor="b">
            <a:spAutoFit/>
          </a:bodyPr>
          <a:lstStyle>
            <a:lvl1pPr>
              <a:lnSpc>
                <a:spcPct val="80000"/>
              </a:lnSpc>
              <a:defRPr sz="4000" spc="-150">
                <a:solidFill>
                  <a:schemeClr val="bg1"/>
                </a:solidFill>
                <a:latin typeface="+mn-lt"/>
              </a:defRPr>
            </a:lvl1pPr>
          </a:lstStyle>
          <a:p>
            <a:r>
              <a:rPr lang="en-US"/>
              <a:t>[Title]</a:t>
            </a:r>
          </a:p>
        </p:txBody>
      </p:sp>
      <p:pic>
        <p:nvPicPr>
          <p:cNvPr id="5" name="Graphic 4">
            <a:extLst>
              <a:ext uri="{FF2B5EF4-FFF2-40B4-BE49-F238E27FC236}">
                <a16:creationId xmlns:a16="http://schemas.microsoft.com/office/drawing/2014/main" id="{1348F02E-2B6D-4672-9C2E-14062DC0C5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000" y="639000"/>
            <a:ext cx="585000" cy="234521"/>
          </a:xfrm>
          <a:prstGeom prst="rect">
            <a:avLst/>
          </a:prstGeom>
        </p:spPr>
      </p:pic>
      <p:sp>
        <p:nvSpPr>
          <p:cNvPr id="12" name="Content Placeholder 3">
            <a:extLst>
              <a:ext uri="{FF2B5EF4-FFF2-40B4-BE49-F238E27FC236}">
                <a16:creationId xmlns:a16="http://schemas.microsoft.com/office/drawing/2014/main" id="{2A4545E4-5C6F-4E82-97C8-C5B35B6EA413}"/>
              </a:ext>
            </a:extLst>
          </p:cNvPr>
          <p:cNvSpPr>
            <a:spLocks noGrp="1"/>
          </p:cNvSpPr>
          <p:nvPr>
            <p:ph sz="quarter" idx="18" hasCustomPrompt="1"/>
          </p:nvPr>
        </p:nvSpPr>
        <p:spPr>
          <a:xfrm>
            <a:off x="516000" y="3879000"/>
            <a:ext cx="4140000" cy="1395000"/>
          </a:xfrm>
          <a:prstGeom prst="rect">
            <a:avLst/>
          </a:prstGeom>
        </p:spPr>
        <p:txBody>
          <a:bodyPr>
            <a:noAutofit/>
          </a:bodyPr>
          <a:lstStyle>
            <a:lvl1pPr marL="0" indent="0">
              <a:lnSpc>
                <a:spcPct val="100000"/>
              </a:lnSpc>
              <a:spcBef>
                <a:spcPts val="0"/>
              </a:spcBef>
              <a:spcAft>
                <a:spcPts val="0"/>
              </a:spcAft>
              <a:buNone/>
              <a:defRPr sz="1400" spc="-50" baseline="0">
                <a:solidFill>
                  <a:schemeClr val="bg2"/>
                </a:solidFill>
                <a:latin typeface="+mn-lt"/>
              </a:defRPr>
            </a:lvl1pPr>
            <a:lvl2pPr marL="4572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2pPr>
            <a:lvl3pPr marL="9144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3pPr>
            <a:lvl4pPr marL="1371600" indent="0">
              <a:lnSpc>
                <a:spcPct val="100000"/>
              </a:lnSpc>
              <a:spcBef>
                <a:spcPts val="0"/>
              </a:spcBef>
              <a:spcAft>
                <a:spcPts val="0"/>
              </a:spcAft>
              <a:buFont typeface="Segoe UI" panose="020B0502040204020203" pitchFamily="34" charset="0"/>
              <a:buNone/>
              <a:defRPr sz="1400" spc="-50" baseline="0">
                <a:solidFill>
                  <a:schemeClr val="bg2"/>
                </a:solidFill>
                <a:latin typeface="+mn-lt"/>
              </a:defRPr>
            </a:lvl4pPr>
            <a:lvl5pPr marL="1828800" indent="0">
              <a:lnSpc>
                <a:spcPct val="100000"/>
              </a:lnSpc>
              <a:spcBef>
                <a:spcPts val="0"/>
              </a:spcBef>
              <a:spcAft>
                <a:spcPts val="0"/>
              </a:spcAft>
              <a:buNone/>
              <a:defRPr sz="1400" spc="-50" baseline="0">
                <a:solidFill>
                  <a:schemeClr val="bg2"/>
                </a:solidFill>
                <a:latin typeface="+mn-lt"/>
              </a:defRPr>
            </a:lvl5pPr>
          </a:lstStyle>
          <a:p>
            <a:pPr lvl="0"/>
            <a:r>
              <a:rPr lang="en-US"/>
              <a:t>[Description]</a:t>
            </a:r>
          </a:p>
          <a:p>
            <a:pPr lvl="1"/>
            <a:r>
              <a:rPr lang="en-US"/>
              <a:t>[Second level]</a:t>
            </a:r>
          </a:p>
          <a:p>
            <a:pPr lvl="2"/>
            <a:r>
              <a:rPr lang="en-US"/>
              <a:t>[Third level]</a:t>
            </a:r>
          </a:p>
          <a:p>
            <a:pPr lvl="3"/>
            <a:r>
              <a:rPr lang="en-US"/>
              <a:t>[Fourth level]</a:t>
            </a:r>
          </a:p>
          <a:p>
            <a:pPr lvl="4"/>
            <a:r>
              <a:rPr lang="en-US"/>
              <a:t>[Fifth level]</a:t>
            </a:r>
          </a:p>
        </p:txBody>
      </p:sp>
      <p:cxnSp>
        <p:nvCxnSpPr>
          <p:cNvPr id="13" name="Straight Connector 12">
            <a:extLst>
              <a:ext uri="{FF2B5EF4-FFF2-40B4-BE49-F238E27FC236}">
                <a16:creationId xmlns:a16="http://schemas.microsoft.com/office/drawing/2014/main" id="{9262341D-27DC-450E-993F-08D98F96CCE0}"/>
              </a:ext>
            </a:extLst>
          </p:cNvPr>
          <p:cNvCxnSpPr>
            <a:cxnSpLocks/>
          </p:cNvCxnSpPr>
          <p:nvPr/>
        </p:nvCxnSpPr>
        <p:spPr>
          <a:xfrm>
            <a:off x="606000" y="3654000"/>
            <a:ext cx="1890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832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p:cSld name="Quote (SpaceX)">
    <p:spTree>
      <p:nvGrpSpPr>
        <p:cNvPr id="1" name=""/>
        <p:cNvGrpSpPr/>
        <p:nvPr/>
      </p:nvGrpSpPr>
      <p:grpSpPr>
        <a:xfrm>
          <a:off x="0" y="0"/>
          <a:ext cx="0" cy="0"/>
          <a:chOff x="0" y="0"/>
          <a:chExt cx="0" cy="0"/>
        </a:xfrm>
      </p:grpSpPr>
      <p:pic>
        <p:nvPicPr>
          <p:cNvPr id="6" name="Picture 5" descr="A rainbow over water&#10;&#10;Description generated with high confidence">
            <a:extLst>
              <a:ext uri="{FF2B5EF4-FFF2-40B4-BE49-F238E27FC236}">
                <a16:creationId xmlns:a16="http://schemas.microsoft.com/office/drawing/2014/main" id="{9A91627F-7EB8-4ED6-8CD0-A15F4F9CE7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7" name="Rectangle 6">
            <a:extLst>
              <a:ext uri="{FF2B5EF4-FFF2-40B4-BE49-F238E27FC236}">
                <a16:creationId xmlns:a16="http://schemas.microsoft.com/office/drawing/2014/main" id="{E2CFDEC2-CF62-437C-9E72-3382EE2E8DF2}"/>
              </a:ext>
            </a:extLst>
          </p:cNvPr>
          <p:cNvSpPr/>
          <p:nvPr/>
        </p:nvSpPr>
        <p:spPr>
          <a:xfrm>
            <a:off x="0" y="0"/>
            <a:ext cx="12192000" cy="6858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tle 2"/>
          <p:cNvSpPr>
            <a:spLocks noGrp="1"/>
          </p:cNvSpPr>
          <p:nvPr>
            <p:ph type="title" hasCustomPrompt="1"/>
          </p:nvPr>
        </p:nvSpPr>
        <p:spPr>
          <a:xfrm>
            <a:off x="3936000" y="1269000"/>
            <a:ext cx="7200000" cy="3600000"/>
          </a:xfrm>
          <a:prstGeom prst="rect">
            <a:avLst/>
          </a:prstGeom>
        </p:spPr>
        <p:txBody>
          <a:bodyPr anchor="ctr"/>
          <a:lstStyle>
            <a:lvl1pPr>
              <a:lnSpc>
                <a:spcPct val="80000"/>
              </a:lnSpc>
              <a:defRPr sz="4000" spc="-150">
                <a:solidFill>
                  <a:schemeClr val="bg1"/>
                </a:solidFill>
                <a:latin typeface="+mn-lt"/>
              </a:defRPr>
            </a:lvl1pPr>
          </a:lstStyle>
          <a:p>
            <a:r>
              <a:rPr lang="en-US"/>
              <a:t>[Quote]</a:t>
            </a:r>
          </a:p>
        </p:txBody>
      </p:sp>
      <p:sp>
        <p:nvSpPr>
          <p:cNvPr id="17" name="Content Placeholder 3"/>
          <p:cNvSpPr>
            <a:spLocks noGrp="1"/>
          </p:cNvSpPr>
          <p:nvPr>
            <p:ph sz="quarter" idx="18" hasCustomPrompt="1"/>
          </p:nvPr>
        </p:nvSpPr>
        <p:spPr>
          <a:xfrm>
            <a:off x="3936000" y="5139000"/>
            <a:ext cx="7200000" cy="450000"/>
          </a:xfrm>
          <a:prstGeom prst="rect">
            <a:avLst/>
          </a:prstGeom>
        </p:spPr>
        <p:txBody>
          <a:bodyPr>
            <a:normAutofit/>
          </a:bodyPr>
          <a:lstStyle>
            <a:lvl1pPr marL="0" indent="0" algn="l">
              <a:lnSpc>
                <a:spcPct val="100000"/>
              </a:lnSpc>
              <a:spcBef>
                <a:spcPts val="0"/>
              </a:spcBef>
              <a:spcAft>
                <a:spcPts val="0"/>
              </a:spcAft>
              <a:buNone/>
              <a:defRPr sz="2000" b="0" i="1" spc="-50" baseline="0">
                <a:solidFill>
                  <a:schemeClr val="bg1">
                    <a:lumMod val="75000"/>
                  </a:schemeClr>
                </a:solidFill>
                <a:latin typeface="+mn-lt"/>
              </a:defRPr>
            </a:lvl1pPr>
            <a:lvl2pPr marL="457200" indent="0">
              <a:lnSpc>
                <a:spcPct val="100000"/>
              </a:lnSpc>
              <a:spcBef>
                <a:spcPts val="0"/>
              </a:spcBef>
              <a:spcAft>
                <a:spcPts val="0"/>
              </a:spcAft>
              <a:buFont typeface="Segoe UI" panose="020B0502040204020203" pitchFamily="34" charset="0"/>
              <a:buNone/>
              <a:defRPr sz="1000">
                <a:solidFill>
                  <a:schemeClr val="tx2"/>
                </a:solidFill>
                <a:latin typeface="+mn-lt"/>
              </a:defRPr>
            </a:lvl2pPr>
            <a:lvl3pPr marL="914400" indent="0">
              <a:lnSpc>
                <a:spcPct val="100000"/>
              </a:lnSpc>
              <a:spcBef>
                <a:spcPts val="0"/>
              </a:spcBef>
              <a:spcAft>
                <a:spcPts val="0"/>
              </a:spcAft>
              <a:buFont typeface="Segoe UI" panose="020B0502040204020203" pitchFamily="34" charset="0"/>
              <a:buNone/>
              <a:defRPr sz="1000">
                <a:solidFill>
                  <a:schemeClr val="tx2"/>
                </a:solidFill>
                <a:latin typeface="+mn-lt"/>
              </a:defRPr>
            </a:lvl3pPr>
            <a:lvl4pPr marL="1371600" indent="0">
              <a:lnSpc>
                <a:spcPct val="100000"/>
              </a:lnSpc>
              <a:spcBef>
                <a:spcPts val="0"/>
              </a:spcBef>
              <a:spcAft>
                <a:spcPts val="0"/>
              </a:spcAft>
              <a:buFont typeface="Segoe UI" panose="020B0502040204020203" pitchFamily="34" charset="0"/>
              <a:buNone/>
              <a:defRPr sz="1000">
                <a:solidFill>
                  <a:schemeClr val="tx2"/>
                </a:solidFill>
                <a:latin typeface="+mn-lt"/>
              </a:defRPr>
            </a:lvl4pPr>
            <a:lvl5pPr marL="1828800" indent="0">
              <a:lnSpc>
                <a:spcPct val="100000"/>
              </a:lnSpc>
              <a:spcBef>
                <a:spcPts val="0"/>
              </a:spcBef>
              <a:spcAft>
                <a:spcPts val="0"/>
              </a:spcAft>
              <a:buNone/>
              <a:defRPr sz="1000">
                <a:solidFill>
                  <a:schemeClr val="tx2"/>
                </a:solidFill>
                <a:latin typeface="+mn-lt"/>
              </a:defRPr>
            </a:lvl5pPr>
          </a:lstStyle>
          <a:p>
            <a:pPr lvl="0"/>
            <a:r>
              <a:rPr lang="en-US"/>
              <a:t>[Attribution]</a:t>
            </a:r>
          </a:p>
        </p:txBody>
      </p:sp>
      <p:sp>
        <p:nvSpPr>
          <p:cNvPr id="5" name="TextBox 4">
            <a:extLst>
              <a:ext uri="{FF2B5EF4-FFF2-40B4-BE49-F238E27FC236}">
                <a16:creationId xmlns:a16="http://schemas.microsoft.com/office/drawing/2014/main" id="{8D89C87D-297C-4EB9-8781-7F128EB9FDB6}"/>
              </a:ext>
            </a:extLst>
          </p:cNvPr>
          <p:cNvSpPr txBox="1"/>
          <p:nvPr/>
        </p:nvSpPr>
        <p:spPr>
          <a:xfrm>
            <a:off x="3081000" y="1314000"/>
            <a:ext cx="810000" cy="2215991"/>
          </a:xfrm>
          <a:prstGeom prst="rect">
            <a:avLst/>
          </a:prstGeom>
          <a:noFill/>
        </p:spPr>
        <p:txBody>
          <a:bodyPr wrap="square" rtlCol="0">
            <a:spAutoFit/>
          </a:bodyPr>
          <a:lstStyle/>
          <a:p>
            <a:r>
              <a:rPr lang="en-GB" sz="13800">
                <a:solidFill>
                  <a:schemeClr val="bg1">
                    <a:lumMod val="75000"/>
                  </a:schemeClr>
                </a:solidFill>
                <a:latin typeface="Cambria" panose="02040503050406030204" pitchFamily="18" charset="0"/>
              </a:rPr>
              <a:t>“</a:t>
            </a:r>
            <a:endParaRPr lang="en-GB">
              <a:solidFill>
                <a:schemeClr val="bg1">
                  <a:lumMod val="75000"/>
                </a:schemeClr>
              </a:solidFill>
              <a:latin typeface="Cambria" panose="02040503050406030204" pitchFamily="18" charset="0"/>
            </a:endParaRPr>
          </a:p>
        </p:txBody>
      </p:sp>
      <p:sp>
        <p:nvSpPr>
          <p:cNvPr id="9" name="TextBox 8">
            <a:extLst>
              <a:ext uri="{FF2B5EF4-FFF2-40B4-BE49-F238E27FC236}">
                <a16:creationId xmlns:a16="http://schemas.microsoft.com/office/drawing/2014/main" id="{F7C24269-557B-443C-9E3A-5E17D71DF67B}"/>
              </a:ext>
            </a:extLst>
          </p:cNvPr>
          <p:cNvSpPr txBox="1"/>
          <p:nvPr/>
        </p:nvSpPr>
        <p:spPr>
          <a:xfrm>
            <a:off x="11136000" y="3339000"/>
            <a:ext cx="810000" cy="2215991"/>
          </a:xfrm>
          <a:prstGeom prst="rect">
            <a:avLst/>
          </a:prstGeom>
          <a:noFill/>
        </p:spPr>
        <p:txBody>
          <a:bodyPr wrap="square" rtlCol="0">
            <a:spAutoFit/>
          </a:bodyPr>
          <a:lstStyle/>
          <a:p>
            <a:r>
              <a:rPr lang="en-GB" sz="13800">
                <a:solidFill>
                  <a:schemeClr val="bg1">
                    <a:lumMod val="75000"/>
                  </a:schemeClr>
                </a:solidFill>
                <a:latin typeface="Cambria" panose="02040503050406030204" pitchFamily="18" charset="0"/>
              </a:rPr>
              <a:t>”</a:t>
            </a:r>
            <a:endParaRPr lang="en-GB">
              <a:solidFill>
                <a:schemeClr val="bg1">
                  <a:lumMod val="75000"/>
                </a:schemeClr>
              </a:solidFill>
              <a:latin typeface="Cambria" panose="02040503050406030204" pitchFamily="18" charset="0"/>
            </a:endParaRPr>
          </a:p>
        </p:txBody>
      </p:sp>
    </p:spTree>
    <p:extLst>
      <p:ext uri="{BB962C8B-B14F-4D97-AF65-F5344CB8AC3E}">
        <p14:creationId xmlns:p14="http://schemas.microsoft.com/office/powerpoint/2010/main" val="84943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6_6-up text">
    <p:spTree>
      <p:nvGrpSpPr>
        <p:cNvPr id="1" name=""/>
        <p:cNvGrpSpPr/>
        <p:nvPr/>
      </p:nvGrpSpPr>
      <p:grpSpPr>
        <a:xfrm>
          <a:off x="0" y="0"/>
          <a:ext cx="0" cy="0"/>
          <a:chOff x="0" y="0"/>
          <a:chExt cx="0" cy="0"/>
        </a:xfrm>
      </p:grpSpPr>
      <p:pic>
        <p:nvPicPr>
          <p:cNvPr id="4" name="Picture 3" descr="A view of the earth from space&#10;&#10;Description generated with high confidence">
            <a:extLst>
              <a:ext uri="{FF2B5EF4-FFF2-40B4-BE49-F238E27FC236}">
                <a16:creationId xmlns:a16="http://schemas.microsoft.com/office/drawing/2014/main" id="{ECC2EA76-2DD0-4CC8-B18C-86B959045A37}"/>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0"/>
            <a:ext cx="12192000" cy="3429000"/>
          </a:xfrm>
          <a:prstGeom prst="rect">
            <a:avLst/>
          </a:prstGeom>
        </p:spPr>
      </p:pic>
      <p:sp>
        <p:nvSpPr>
          <p:cNvPr id="18" name="Rectangle 17">
            <a:extLst>
              <a:ext uri="{FF2B5EF4-FFF2-40B4-BE49-F238E27FC236}">
                <a16:creationId xmlns:a16="http://schemas.microsoft.com/office/drawing/2014/main" id="{6727FBBA-26BF-46C0-9056-239367A199AF}"/>
              </a:ext>
            </a:extLst>
          </p:cNvPr>
          <p:cNvSpPr/>
          <p:nvPr/>
        </p:nvSpPr>
        <p:spPr>
          <a:xfrm>
            <a:off x="0" y="0"/>
            <a:ext cx="12192000" cy="3429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33">
            <a:extLst>
              <a:ext uri="{FF2B5EF4-FFF2-40B4-BE49-F238E27FC236}">
                <a16:creationId xmlns:a16="http://schemas.microsoft.com/office/drawing/2014/main" id="{05689080-C9CA-40FF-ACBB-C3C05B5A6FF8}"/>
              </a:ext>
            </a:extLst>
          </p:cNvPr>
          <p:cNvSpPr>
            <a:spLocks noGrp="1"/>
          </p:cNvSpPr>
          <p:nvPr>
            <p:ph type="body" sz="quarter" idx="20" hasCustomPrompt="1"/>
          </p:nvPr>
        </p:nvSpPr>
        <p:spPr>
          <a:xfrm>
            <a:off x="516000" y="549000"/>
            <a:ext cx="8325000" cy="2475000"/>
          </a:xfrm>
          <a:noFill/>
        </p:spPr>
        <p:txBody>
          <a:bodyPr wrap="square" rtlCol="0" anchor="b">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
        <p:nvSpPr>
          <p:cNvPr id="15" name="Content Placeholder 3">
            <a:extLst>
              <a:ext uri="{FF2B5EF4-FFF2-40B4-BE49-F238E27FC236}">
                <a16:creationId xmlns:a16="http://schemas.microsoft.com/office/drawing/2014/main" id="{89638532-B4F9-49CA-B767-495828D23AB6}"/>
              </a:ext>
            </a:extLst>
          </p:cNvPr>
          <p:cNvSpPr>
            <a:spLocks noGrp="1"/>
          </p:cNvSpPr>
          <p:nvPr>
            <p:ph sz="quarter" idx="29" hasCustomPrompt="1"/>
          </p:nvPr>
        </p:nvSpPr>
        <p:spPr>
          <a:xfrm>
            <a:off x="6186000" y="3789000"/>
            <a:ext cx="5490000" cy="2790000"/>
          </a:xfrm>
          <a:prstGeom prst="rect">
            <a:avLst/>
          </a:prstGeom>
        </p:spPr>
        <p:txBody>
          <a:bodyPr>
            <a:normAutofit/>
          </a:bodyPr>
          <a:lstStyle>
            <a:lvl1pPr marL="0" indent="0">
              <a:lnSpc>
                <a:spcPct val="114000"/>
              </a:lnSpc>
              <a:buNone/>
              <a:defRPr lang="en-US" dirty="0">
                <a:solidFill>
                  <a:schemeClr val="tx2"/>
                </a:solidFill>
              </a:defRPr>
            </a:lvl1pPr>
          </a:lstStyle>
          <a:p>
            <a:pPr lvl="0">
              <a:lnSpc>
                <a:spcPct val="114000"/>
              </a:lnSpc>
              <a:spcBef>
                <a:spcPts val="0"/>
              </a:spcBef>
              <a:spcAft>
                <a:spcPts val="0"/>
              </a:spcAft>
            </a:pPr>
            <a:r>
              <a:rPr lang="en-US"/>
              <a:t>[Text, image, chart, video, </a:t>
            </a:r>
            <a:r>
              <a:rPr lang="en-US" err="1"/>
              <a:t>etc</a:t>
            </a:r>
            <a:r>
              <a:rPr lang="en-US"/>
              <a:t>]</a:t>
            </a:r>
          </a:p>
        </p:txBody>
      </p:sp>
      <p:sp>
        <p:nvSpPr>
          <p:cNvPr id="16" name="Content Placeholder 3">
            <a:extLst>
              <a:ext uri="{FF2B5EF4-FFF2-40B4-BE49-F238E27FC236}">
                <a16:creationId xmlns:a16="http://schemas.microsoft.com/office/drawing/2014/main" id="{C3A5FB73-5528-4FFA-8E2F-8C6374B735A2}"/>
              </a:ext>
            </a:extLst>
          </p:cNvPr>
          <p:cNvSpPr>
            <a:spLocks noGrp="1"/>
          </p:cNvSpPr>
          <p:nvPr>
            <p:ph sz="quarter" idx="30" hasCustomPrompt="1"/>
          </p:nvPr>
        </p:nvSpPr>
        <p:spPr>
          <a:xfrm>
            <a:off x="516000" y="3789000"/>
            <a:ext cx="5490000" cy="2790000"/>
          </a:xfrm>
          <a:prstGeom prst="rect">
            <a:avLst/>
          </a:prstGeom>
        </p:spPr>
        <p:txBody>
          <a:bodyPr>
            <a:normAutofit/>
          </a:bodyPr>
          <a:lstStyle>
            <a:lvl1pPr marL="0" indent="0">
              <a:lnSpc>
                <a:spcPct val="114000"/>
              </a:lnSpc>
              <a:buNone/>
              <a:defRPr lang="en-US" dirty="0">
                <a:solidFill>
                  <a:schemeClr val="tx2"/>
                </a:solidFill>
              </a:defRPr>
            </a:lvl1pPr>
          </a:lstStyle>
          <a:p>
            <a:pPr lvl="0">
              <a:lnSpc>
                <a:spcPct val="114000"/>
              </a:lnSpc>
              <a:spcBef>
                <a:spcPts val="0"/>
              </a:spcBef>
              <a:spcAft>
                <a:spcPts val="0"/>
              </a:spcAft>
            </a:pPr>
            <a:r>
              <a:rPr lang="en-US"/>
              <a:t>[Text, image, chart, video, </a:t>
            </a:r>
            <a:r>
              <a:rPr lang="en-US" err="1"/>
              <a:t>etc</a:t>
            </a:r>
            <a:r>
              <a:rPr lang="en-US"/>
              <a:t>]</a:t>
            </a:r>
          </a:p>
        </p:txBody>
      </p:sp>
    </p:spTree>
    <p:extLst>
      <p:ext uri="{BB962C8B-B14F-4D97-AF65-F5344CB8AC3E}">
        <p14:creationId xmlns:p14="http://schemas.microsoft.com/office/powerpoint/2010/main" val="1956708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4_6-up text">
    <p:spTree>
      <p:nvGrpSpPr>
        <p:cNvPr id="1" name=""/>
        <p:cNvGrpSpPr/>
        <p:nvPr/>
      </p:nvGrpSpPr>
      <p:grpSpPr>
        <a:xfrm>
          <a:off x="0" y="0"/>
          <a:ext cx="0" cy="0"/>
          <a:chOff x="0" y="0"/>
          <a:chExt cx="0" cy="0"/>
        </a:xfrm>
      </p:grpSpPr>
      <p:pic>
        <p:nvPicPr>
          <p:cNvPr id="4" name="Picture 3" descr="A view of the earth from space&#10;&#10;Description generated with high confidence">
            <a:extLst>
              <a:ext uri="{FF2B5EF4-FFF2-40B4-BE49-F238E27FC236}">
                <a16:creationId xmlns:a16="http://schemas.microsoft.com/office/drawing/2014/main" id="{ECC2EA76-2DD0-4CC8-B18C-86B959045A37}"/>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0"/>
            <a:ext cx="12192000" cy="3429000"/>
          </a:xfrm>
          <a:prstGeom prst="rect">
            <a:avLst/>
          </a:prstGeom>
        </p:spPr>
      </p:pic>
      <p:sp>
        <p:nvSpPr>
          <p:cNvPr id="18" name="Rectangle 17">
            <a:extLst>
              <a:ext uri="{FF2B5EF4-FFF2-40B4-BE49-F238E27FC236}">
                <a16:creationId xmlns:a16="http://schemas.microsoft.com/office/drawing/2014/main" id="{6727FBBA-26BF-46C0-9056-239367A199AF}"/>
              </a:ext>
            </a:extLst>
          </p:cNvPr>
          <p:cNvSpPr/>
          <p:nvPr/>
        </p:nvSpPr>
        <p:spPr>
          <a:xfrm>
            <a:off x="0" y="0"/>
            <a:ext cx="12192000" cy="3429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33">
            <a:extLst>
              <a:ext uri="{FF2B5EF4-FFF2-40B4-BE49-F238E27FC236}">
                <a16:creationId xmlns:a16="http://schemas.microsoft.com/office/drawing/2014/main" id="{05689080-C9CA-40FF-ACBB-C3C05B5A6FF8}"/>
              </a:ext>
            </a:extLst>
          </p:cNvPr>
          <p:cNvSpPr>
            <a:spLocks noGrp="1"/>
          </p:cNvSpPr>
          <p:nvPr>
            <p:ph type="body" sz="quarter" idx="20" hasCustomPrompt="1"/>
          </p:nvPr>
        </p:nvSpPr>
        <p:spPr>
          <a:xfrm>
            <a:off x="516000" y="549000"/>
            <a:ext cx="8325000" cy="2475000"/>
          </a:xfrm>
          <a:noFill/>
        </p:spPr>
        <p:txBody>
          <a:bodyPr wrap="square" rtlCol="0" anchor="b">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
        <p:nvSpPr>
          <p:cNvPr id="16" name="Content Placeholder 3">
            <a:extLst>
              <a:ext uri="{FF2B5EF4-FFF2-40B4-BE49-F238E27FC236}">
                <a16:creationId xmlns:a16="http://schemas.microsoft.com/office/drawing/2014/main" id="{C3A5FB73-5528-4FFA-8E2F-8C6374B735A2}"/>
              </a:ext>
            </a:extLst>
          </p:cNvPr>
          <p:cNvSpPr>
            <a:spLocks noGrp="1"/>
          </p:cNvSpPr>
          <p:nvPr>
            <p:ph sz="quarter" idx="30" hasCustomPrompt="1"/>
          </p:nvPr>
        </p:nvSpPr>
        <p:spPr>
          <a:xfrm>
            <a:off x="516001" y="3789000"/>
            <a:ext cx="3552304" cy="2790000"/>
          </a:xfrm>
          <a:prstGeom prst="rect">
            <a:avLst/>
          </a:prstGeom>
        </p:spPr>
        <p:txBody>
          <a:bodyPr>
            <a:normAutofit/>
          </a:bodyPr>
          <a:lstStyle>
            <a:lvl1pPr marL="0" indent="0">
              <a:lnSpc>
                <a:spcPct val="114000"/>
              </a:lnSpc>
              <a:buNone/>
              <a:defRPr lang="en-US" dirty="0">
                <a:solidFill>
                  <a:schemeClr val="tx2"/>
                </a:solidFill>
              </a:defRPr>
            </a:lvl1pPr>
          </a:lstStyle>
          <a:p>
            <a:pPr lvl="0">
              <a:lnSpc>
                <a:spcPct val="114000"/>
              </a:lnSpc>
              <a:spcBef>
                <a:spcPts val="0"/>
              </a:spcBef>
              <a:spcAft>
                <a:spcPts val="0"/>
              </a:spcAft>
            </a:pPr>
            <a:r>
              <a:rPr lang="en-US"/>
              <a:t>[Text, image, chart, video, </a:t>
            </a:r>
            <a:r>
              <a:rPr lang="en-US" err="1"/>
              <a:t>etc</a:t>
            </a:r>
            <a:r>
              <a:rPr lang="en-US"/>
              <a:t>]</a:t>
            </a:r>
          </a:p>
        </p:txBody>
      </p:sp>
      <p:sp>
        <p:nvSpPr>
          <p:cNvPr id="7" name="Content Placeholder 3">
            <a:extLst>
              <a:ext uri="{FF2B5EF4-FFF2-40B4-BE49-F238E27FC236}">
                <a16:creationId xmlns:a16="http://schemas.microsoft.com/office/drawing/2014/main" id="{FC2A087B-D43F-4F4D-9212-0D4005803CAC}"/>
              </a:ext>
            </a:extLst>
          </p:cNvPr>
          <p:cNvSpPr>
            <a:spLocks noGrp="1"/>
          </p:cNvSpPr>
          <p:nvPr>
            <p:ph sz="quarter" idx="31" hasCustomPrompt="1"/>
          </p:nvPr>
        </p:nvSpPr>
        <p:spPr>
          <a:xfrm>
            <a:off x="4319848" y="3789000"/>
            <a:ext cx="3552304" cy="2790000"/>
          </a:xfrm>
          <a:prstGeom prst="rect">
            <a:avLst/>
          </a:prstGeom>
        </p:spPr>
        <p:txBody>
          <a:bodyPr>
            <a:normAutofit/>
          </a:bodyPr>
          <a:lstStyle>
            <a:lvl1pPr marL="0" indent="0">
              <a:lnSpc>
                <a:spcPct val="114000"/>
              </a:lnSpc>
              <a:buNone/>
              <a:defRPr lang="en-US" dirty="0">
                <a:solidFill>
                  <a:schemeClr val="tx2"/>
                </a:solidFill>
              </a:defRPr>
            </a:lvl1pPr>
          </a:lstStyle>
          <a:p>
            <a:pPr lvl="0">
              <a:lnSpc>
                <a:spcPct val="114000"/>
              </a:lnSpc>
              <a:spcBef>
                <a:spcPts val="0"/>
              </a:spcBef>
              <a:spcAft>
                <a:spcPts val="0"/>
              </a:spcAft>
            </a:pPr>
            <a:r>
              <a:rPr lang="en-US"/>
              <a:t>[Text, image, chart, video, </a:t>
            </a:r>
            <a:r>
              <a:rPr lang="en-US" err="1"/>
              <a:t>etc</a:t>
            </a:r>
            <a:r>
              <a:rPr lang="en-US"/>
              <a:t>]</a:t>
            </a:r>
          </a:p>
        </p:txBody>
      </p:sp>
      <p:sp>
        <p:nvSpPr>
          <p:cNvPr id="8" name="Content Placeholder 3">
            <a:extLst>
              <a:ext uri="{FF2B5EF4-FFF2-40B4-BE49-F238E27FC236}">
                <a16:creationId xmlns:a16="http://schemas.microsoft.com/office/drawing/2014/main" id="{2709C81D-9806-463F-ABC3-3AA25DB35CC8}"/>
              </a:ext>
            </a:extLst>
          </p:cNvPr>
          <p:cNvSpPr>
            <a:spLocks noGrp="1"/>
          </p:cNvSpPr>
          <p:nvPr>
            <p:ph sz="quarter" idx="32" hasCustomPrompt="1"/>
          </p:nvPr>
        </p:nvSpPr>
        <p:spPr>
          <a:xfrm>
            <a:off x="8123695" y="3789000"/>
            <a:ext cx="3552304" cy="2790000"/>
          </a:xfrm>
          <a:prstGeom prst="rect">
            <a:avLst/>
          </a:prstGeom>
        </p:spPr>
        <p:txBody>
          <a:bodyPr>
            <a:normAutofit/>
          </a:bodyPr>
          <a:lstStyle>
            <a:lvl1pPr marL="0" indent="0">
              <a:lnSpc>
                <a:spcPct val="114000"/>
              </a:lnSpc>
              <a:buNone/>
              <a:defRPr lang="en-US" dirty="0">
                <a:solidFill>
                  <a:schemeClr val="tx2"/>
                </a:solidFill>
              </a:defRPr>
            </a:lvl1pPr>
          </a:lstStyle>
          <a:p>
            <a:pPr lvl="0">
              <a:lnSpc>
                <a:spcPct val="114000"/>
              </a:lnSpc>
              <a:spcBef>
                <a:spcPts val="0"/>
              </a:spcBef>
              <a:spcAft>
                <a:spcPts val="0"/>
              </a:spcAft>
            </a:pPr>
            <a:r>
              <a:rPr lang="en-US"/>
              <a:t>[Text, image, chart, video, </a:t>
            </a:r>
            <a:r>
              <a:rPr lang="en-US" err="1"/>
              <a:t>etc</a:t>
            </a:r>
            <a:r>
              <a:rPr lang="en-US"/>
              <a:t>]</a:t>
            </a:r>
          </a:p>
        </p:txBody>
      </p:sp>
    </p:spTree>
    <p:extLst>
      <p:ext uri="{BB962C8B-B14F-4D97-AF65-F5344CB8AC3E}">
        <p14:creationId xmlns:p14="http://schemas.microsoft.com/office/powerpoint/2010/main" val="340181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10_6-up text">
    <p:spTree>
      <p:nvGrpSpPr>
        <p:cNvPr id="1" name=""/>
        <p:cNvGrpSpPr/>
        <p:nvPr/>
      </p:nvGrpSpPr>
      <p:grpSpPr>
        <a:xfrm>
          <a:off x="0" y="0"/>
          <a:ext cx="0" cy="0"/>
          <a:chOff x="0" y="0"/>
          <a:chExt cx="0" cy="0"/>
        </a:xfrm>
      </p:grpSpPr>
      <p:pic>
        <p:nvPicPr>
          <p:cNvPr id="4" name="Picture 3" descr="A view of the earth from space&#10;&#10;Description generated with high confidence">
            <a:extLst>
              <a:ext uri="{FF2B5EF4-FFF2-40B4-BE49-F238E27FC236}">
                <a16:creationId xmlns:a16="http://schemas.microsoft.com/office/drawing/2014/main" id="{ECC2EA76-2DD0-4CC8-B18C-86B959045A37}"/>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0"/>
            <a:ext cx="12192000" cy="3429000"/>
          </a:xfrm>
          <a:prstGeom prst="rect">
            <a:avLst/>
          </a:prstGeom>
        </p:spPr>
      </p:pic>
      <p:sp>
        <p:nvSpPr>
          <p:cNvPr id="18" name="Rectangle 17">
            <a:extLst>
              <a:ext uri="{FF2B5EF4-FFF2-40B4-BE49-F238E27FC236}">
                <a16:creationId xmlns:a16="http://schemas.microsoft.com/office/drawing/2014/main" id="{6727FBBA-26BF-46C0-9056-239367A199AF}"/>
              </a:ext>
            </a:extLst>
          </p:cNvPr>
          <p:cNvSpPr/>
          <p:nvPr/>
        </p:nvSpPr>
        <p:spPr>
          <a:xfrm>
            <a:off x="0" y="0"/>
            <a:ext cx="12192000" cy="3429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33">
            <a:extLst>
              <a:ext uri="{FF2B5EF4-FFF2-40B4-BE49-F238E27FC236}">
                <a16:creationId xmlns:a16="http://schemas.microsoft.com/office/drawing/2014/main" id="{05689080-C9CA-40FF-ACBB-C3C05B5A6FF8}"/>
              </a:ext>
            </a:extLst>
          </p:cNvPr>
          <p:cNvSpPr>
            <a:spLocks noGrp="1"/>
          </p:cNvSpPr>
          <p:nvPr>
            <p:ph type="body" sz="quarter" idx="20" hasCustomPrompt="1"/>
          </p:nvPr>
        </p:nvSpPr>
        <p:spPr>
          <a:xfrm>
            <a:off x="516000" y="549000"/>
            <a:ext cx="8325000" cy="2475000"/>
          </a:xfrm>
          <a:noFill/>
        </p:spPr>
        <p:txBody>
          <a:bodyPr wrap="square" rtlCol="0" anchor="b">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
        <p:nvSpPr>
          <p:cNvPr id="41" name="Text Placeholder 33">
            <a:extLst>
              <a:ext uri="{FF2B5EF4-FFF2-40B4-BE49-F238E27FC236}">
                <a16:creationId xmlns:a16="http://schemas.microsoft.com/office/drawing/2014/main" id="{4A59159D-E268-4219-86C5-6A5A52318590}"/>
              </a:ext>
            </a:extLst>
          </p:cNvPr>
          <p:cNvSpPr>
            <a:spLocks noGrp="1"/>
          </p:cNvSpPr>
          <p:nvPr>
            <p:ph type="body" sz="quarter" idx="22" hasCustomPrompt="1"/>
          </p:nvPr>
        </p:nvSpPr>
        <p:spPr>
          <a:xfrm>
            <a:off x="516000" y="3789000"/>
            <a:ext cx="2655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42" name="Text Placeholder 35">
            <a:extLst>
              <a:ext uri="{FF2B5EF4-FFF2-40B4-BE49-F238E27FC236}">
                <a16:creationId xmlns:a16="http://schemas.microsoft.com/office/drawing/2014/main" id="{9FF4B64D-E7F8-4DE4-8282-4869EBB7F4C3}"/>
              </a:ext>
            </a:extLst>
          </p:cNvPr>
          <p:cNvSpPr>
            <a:spLocks noGrp="1"/>
          </p:cNvSpPr>
          <p:nvPr>
            <p:ph type="body" sz="quarter" idx="23" hasCustomPrompt="1"/>
          </p:nvPr>
        </p:nvSpPr>
        <p:spPr>
          <a:xfrm>
            <a:off x="516000" y="4599000"/>
            <a:ext cx="2655000" cy="1980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
        <p:nvSpPr>
          <p:cNvPr id="19" name="Text Placeholder 33">
            <a:extLst>
              <a:ext uri="{FF2B5EF4-FFF2-40B4-BE49-F238E27FC236}">
                <a16:creationId xmlns:a16="http://schemas.microsoft.com/office/drawing/2014/main" id="{6DC7CDF9-ED7D-4EA5-9BC7-D80A4D026F34}"/>
              </a:ext>
            </a:extLst>
          </p:cNvPr>
          <p:cNvSpPr>
            <a:spLocks noGrp="1"/>
          </p:cNvSpPr>
          <p:nvPr>
            <p:ph type="body" sz="quarter" idx="24" hasCustomPrompt="1"/>
          </p:nvPr>
        </p:nvSpPr>
        <p:spPr>
          <a:xfrm>
            <a:off x="9021000" y="3789000"/>
            <a:ext cx="2655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20" name="Text Placeholder 35">
            <a:extLst>
              <a:ext uri="{FF2B5EF4-FFF2-40B4-BE49-F238E27FC236}">
                <a16:creationId xmlns:a16="http://schemas.microsoft.com/office/drawing/2014/main" id="{6D904271-9E9E-4367-8649-9DAAAB9E48F3}"/>
              </a:ext>
            </a:extLst>
          </p:cNvPr>
          <p:cNvSpPr>
            <a:spLocks noGrp="1"/>
          </p:cNvSpPr>
          <p:nvPr>
            <p:ph type="body" sz="quarter" idx="25" hasCustomPrompt="1"/>
          </p:nvPr>
        </p:nvSpPr>
        <p:spPr>
          <a:xfrm>
            <a:off x="9021000" y="4599000"/>
            <a:ext cx="2655000" cy="1980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
        <p:nvSpPr>
          <p:cNvPr id="21" name="Text Placeholder 33">
            <a:extLst>
              <a:ext uri="{FF2B5EF4-FFF2-40B4-BE49-F238E27FC236}">
                <a16:creationId xmlns:a16="http://schemas.microsoft.com/office/drawing/2014/main" id="{6FE0B6DB-4C5C-4690-A416-C8FBDE792D04}"/>
              </a:ext>
            </a:extLst>
          </p:cNvPr>
          <p:cNvSpPr>
            <a:spLocks noGrp="1"/>
          </p:cNvSpPr>
          <p:nvPr>
            <p:ph type="body" sz="quarter" idx="26" hasCustomPrompt="1"/>
          </p:nvPr>
        </p:nvSpPr>
        <p:spPr>
          <a:xfrm>
            <a:off x="6186000" y="3789000"/>
            <a:ext cx="2655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22" name="Text Placeholder 35">
            <a:extLst>
              <a:ext uri="{FF2B5EF4-FFF2-40B4-BE49-F238E27FC236}">
                <a16:creationId xmlns:a16="http://schemas.microsoft.com/office/drawing/2014/main" id="{7394EFF0-FB8E-44AD-ADD0-9CB2C9D7FE16}"/>
              </a:ext>
            </a:extLst>
          </p:cNvPr>
          <p:cNvSpPr>
            <a:spLocks noGrp="1"/>
          </p:cNvSpPr>
          <p:nvPr>
            <p:ph type="body" sz="quarter" idx="27" hasCustomPrompt="1"/>
          </p:nvPr>
        </p:nvSpPr>
        <p:spPr>
          <a:xfrm>
            <a:off x="6186000" y="4599000"/>
            <a:ext cx="2655000" cy="1980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
        <p:nvSpPr>
          <p:cNvPr id="23" name="Text Placeholder 33">
            <a:extLst>
              <a:ext uri="{FF2B5EF4-FFF2-40B4-BE49-F238E27FC236}">
                <a16:creationId xmlns:a16="http://schemas.microsoft.com/office/drawing/2014/main" id="{9D239376-2221-49CF-922F-12CAF346B8A4}"/>
              </a:ext>
            </a:extLst>
          </p:cNvPr>
          <p:cNvSpPr>
            <a:spLocks noGrp="1"/>
          </p:cNvSpPr>
          <p:nvPr>
            <p:ph type="body" sz="quarter" idx="28" hasCustomPrompt="1"/>
          </p:nvPr>
        </p:nvSpPr>
        <p:spPr>
          <a:xfrm>
            <a:off x="3351000" y="3789000"/>
            <a:ext cx="2655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24" name="Text Placeholder 35">
            <a:extLst>
              <a:ext uri="{FF2B5EF4-FFF2-40B4-BE49-F238E27FC236}">
                <a16:creationId xmlns:a16="http://schemas.microsoft.com/office/drawing/2014/main" id="{D1922EE0-A445-46B6-A110-797876A8412D}"/>
              </a:ext>
            </a:extLst>
          </p:cNvPr>
          <p:cNvSpPr>
            <a:spLocks noGrp="1"/>
          </p:cNvSpPr>
          <p:nvPr>
            <p:ph type="body" sz="quarter" idx="29" hasCustomPrompt="1"/>
          </p:nvPr>
        </p:nvSpPr>
        <p:spPr>
          <a:xfrm>
            <a:off x="3351000" y="4599000"/>
            <a:ext cx="2655000" cy="1980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Tree>
    <p:extLst>
      <p:ext uri="{BB962C8B-B14F-4D97-AF65-F5344CB8AC3E}">
        <p14:creationId xmlns:p14="http://schemas.microsoft.com/office/powerpoint/2010/main" val="108170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7_6-up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A8681D-2A45-4CDF-A776-CF67C4077FD2}"/>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0"/>
            <a:ext cx="12192000" cy="3429000"/>
          </a:xfrm>
          <a:prstGeom prst="rect">
            <a:avLst/>
          </a:prstGeom>
        </p:spPr>
      </p:pic>
      <p:sp>
        <p:nvSpPr>
          <p:cNvPr id="18" name="Rectangle 17">
            <a:extLst>
              <a:ext uri="{FF2B5EF4-FFF2-40B4-BE49-F238E27FC236}">
                <a16:creationId xmlns:a16="http://schemas.microsoft.com/office/drawing/2014/main" id="{6727FBBA-26BF-46C0-9056-239367A199AF}"/>
              </a:ext>
            </a:extLst>
          </p:cNvPr>
          <p:cNvSpPr/>
          <p:nvPr/>
        </p:nvSpPr>
        <p:spPr>
          <a:xfrm>
            <a:off x="0" y="0"/>
            <a:ext cx="12192000" cy="3429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33">
            <a:extLst>
              <a:ext uri="{FF2B5EF4-FFF2-40B4-BE49-F238E27FC236}">
                <a16:creationId xmlns:a16="http://schemas.microsoft.com/office/drawing/2014/main" id="{05689080-C9CA-40FF-ACBB-C3C05B5A6FF8}"/>
              </a:ext>
            </a:extLst>
          </p:cNvPr>
          <p:cNvSpPr>
            <a:spLocks noGrp="1"/>
          </p:cNvSpPr>
          <p:nvPr>
            <p:ph type="body" sz="quarter" idx="20" hasCustomPrompt="1"/>
          </p:nvPr>
        </p:nvSpPr>
        <p:spPr>
          <a:xfrm>
            <a:off x="516000" y="549000"/>
            <a:ext cx="8325000" cy="2475000"/>
          </a:xfrm>
          <a:noFill/>
        </p:spPr>
        <p:txBody>
          <a:bodyPr wrap="square" rtlCol="0" anchor="b">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
        <p:nvSpPr>
          <p:cNvPr id="26" name="Content Placeholder 3">
            <a:extLst>
              <a:ext uri="{FF2B5EF4-FFF2-40B4-BE49-F238E27FC236}">
                <a16:creationId xmlns:a16="http://schemas.microsoft.com/office/drawing/2014/main" id="{9B64BFC9-A454-417E-9BA8-7B299FD4A579}"/>
              </a:ext>
            </a:extLst>
          </p:cNvPr>
          <p:cNvSpPr>
            <a:spLocks noGrp="1"/>
          </p:cNvSpPr>
          <p:nvPr>
            <p:ph sz="quarter" idx="29" hasCustomPrompt="1"/>
          </p:nvPr>
        </p:nvSpPr>
        <p:spPr>
          <a:xfrm>
            <a:off x="6186000" y="3789000"/>
            <a:ext cx="5490000" cy="2790000"/>
          </a:xfrm>
          <a:prstGeom prst="rect">
            <a:avLst/>
          </a:prstGeom>
        </p:spPr>
        <p:txBody>
          <a:bodyPr>
            <a:normAutofit/>
          </a:bodyPr>
          <a:lstStyle>
            <a:lvl1pPr marL="0" indent="0">
              <a:lnSpc>
                <a:spcPct val="114000"/>
              </a:lnSpc>
              <a:buNone/>
              <a:defRPr lang="en-US" dirty="0">
                <a:solidFill>
                  <a:schemeClr val="tx2"/>
                </a:solidFill>
              </a:defRPr>
            </a:lvl1pPr>
          </a:lstStyle>
          <a:p>
            <a:pPr lvl="0">
              <a:lnSpc>
                <a:spcPct val="114000"/>
              </a:lnSpc>
              <a:spcBef>
                <a:spcPts val="0"/>
              </a:spcBef>
              <a:spcAft>
                <a:spcPts val="0"/>
              </a:spcAft>
            </a:pPr>
            <a:r>
              <a:rPr lang="en-US"/>
              <a:t>[Text, image, chart, video, </a:t>
            </a:r>
            <a:r>
              <a:rPr lang="en-US" err="1"/>
              <a:t>etc</a:t>
            </a:r>
            <a:r>
              <a:rPr lang="en-US"/>
              <a:t>]</a:t>
            </a:r>
          </a:p>
        </p:txBody>
      </p:sp>
      <p:sp>
        <p:nvSpPr>
          <p:cNvPr id="27" name="Content Placeholder 3">
            <a:extLst>
              <a:ext uri="{FF2B5EF4-FFF2-40B4-BE49-F238E27FC236}">
                <a16:creationId xmlns:a16="http://schemas.microsoft.com/office/drawing/2014/main" id="{97DEF571-CA70-4758-873C-D3BE52934D49}"/>
              </a:ext>
            </a:extLst>
          </p:cNvPr>
          <p:cNvSpPr>
            <a:spLocks noGrp="1"/>
          </p:cNvSpPr>
          <p:nvPr>
            <p:ph sz="quarter" idx="30" hasCustomPrompt="1"/>
          </p:nvPr>
        </p:nvSpPr>
        <p:spPr>
          <a:xfrm>
            <a:off x="516000" y="3789000"/>
            <a:ext cx="5490000" cy="2790000"/>
          </a:xfrm>
          <a:prstGeom prst="rect">
            <a:avLst/>
          </a:prstGeom>
        </p:spPr>
        <p:txBody>
          <a:bodyPr>
            <a:normAutofit/>
          </a:bodyPr>
          <a:lstStyle>
            <a:lvl1pPr marL="0" indent="0">
              <a:lnSpc>
                <a:spcPct val="114000"/>
              </a:lnSpc>
              <a:buNone/>
              <a:defRPr lang="en-US" dirty="0">
                <a:solidFill>
                  <a:schemeClr val="tx2"/>
                </a:solidFill>
              </a:defRPr>
            </a:lvl1pPr>
          </a:lstStyle>
          <a:p>
            <a:pPr lvl="0">
              <a:lnSpc>
                <a:spcPct val="114000"/>
              </a:lnSpc>
              <a:spcBef>
                <a:spcPts val="0"/>
              </a:spcBef>
              <a:spcAft>
                <a:spcPts val="0"/>
              </a:spcAft>
            </a:pPr>
            <a:r>
              <a:rPr lang="en-US"/>
              <a:t>[Text, image, chart, video, </a:t>
            </a:r>
            <a:r>
              <a:rPr lang="en-US" err="1"/>
              <a:t>etc</a:t>
            </a:r>
            <a:r>
              <a:rPr lang="en-US"/>
              <a:t>]</a:t>
            </a:r>
          </a:p>
        </p:txBody>
      </p:sp>
    </p:spTree>
    <p:extLst>
      <p:ext uri="{BB962C8B-B14F-4D97-AF65-F5344CB8AC3E}">
        <p14:creationId xmlns:p14="http://schemas.microsoft.com/office/powerpoint/2010/main" val="294158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11_6-up tex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A8681D-2A45-4CDF-A776-CF67C4077FD2}"/>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0" y="0"/>
            <a:ext cx="12192000" cy="3429000"/>
          </a:xfrm>
          <a:prstGeom prst="rect">
            <a:avLst/>
          </a:prstGeom>
        </p:spPr>
      </p:pic>
      <p:sp>
        <p:nvSpPr>
          <p:cNvPr id="18" name="Rectangle 17">
            <a:extLst>
              <a:ext uri="{FF2B5EF4-FFF2-40B4-BE49-F238E27FC236}">
                <a16:creationId xmlns:a16="http://schemas.microsoft.com/office/drawing/2014/main" id="{6727FBBA-26BF-46C0-9056-239367A199AF}"/>
              </a:ext>
            </a:extLst>
          </p:cNvPr>
          <p:cNvSpPr/>
          <p:nvPr/>
        </p:nvSpPr>
        <p:spPr>
          <a:xfrm>
            <a:off x="0" y="0"/>
            <a:ext cx="12192000" cy="3429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33">
            <a:extLst>
              <a:ext uri="{FF2B5EF4-FFF2-40B4-BE49-F238E27FC236}">
                <a16:creationId xmlns:a16="http://schemas.microsoft.com/office/drawing/2014/main" id="{05689080-C9CA-40FF-ACBB-C3C05B5A6FF8}"/>
              </a:ext>
            </a:extLst>
          </p:cNvPr>
          <p:cNvSpPr>
            <a:spLocks noGrp="1"/>
          </p:cNvSpPr>
          <p:nvPr>
            <p:ph type="body" sz="quarter" idx="20" hasCustomPrompt="1"/>
          </p:nvPr>
        </p:nvSpPr>
        <p:spPr>
          <a:xfrm>
            <a:off x="516000" y="549000"/>
            <a:ext cx="8325000" cy="2475000"/>
          </a:xfrm>
          <a:noFill/>
        </p:spPr>
        <p:txBody>
          <a:bodyPr wrap="square" rtlCol="0" anchor="b">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
        <p:nvSpPr>
          <p:cNvPr id="15" name="Text Placeholder 33">
            <a:extLst>
              <a:ext uri="{FF2B5EF4-FFF2-40B4-BE49-F238E27FC236}">
                <a16:creationId xmlns:a16="http://schemas.microsoft.com/office/drawing/2014/main" id="{CB0D0D73-53BB-43B7-AFEE-681F492B6DF1}"/>
              </a:ext>
            </a:extLst>
          </p:cNvPr>
          <p:cNvSpPr>
            <a:spLocks noGrp="1"/>
          </p:cNvSpPr>
          <p:nvPr>
            <p:ph type="body" sz="quarter" idx="22" hasCustomPrompt="1"/>
          </p:nvPr>
        </p:nvSpPr>
        <p:spPr>
          <a:xfrm>
            <a:off x="516000" y="3789000"/>
            <a:ext cx="2655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16" name="Text Placeholder 35">
            <a:extLst>
              <a:ext uri="{FF2B5EF4-FFF2-40B4-BE49-F238E27FC236}">
                <a16:creationId xmlns:a16="http://schemas.microsoft.com/office/drawing/2014/main" id="{5E2DB5D3-2879-4988-9BAD-B60BF89987D9}"/>
              </a:ext>
            </a:extLst>
          </p:cNvPr>
          <p:cNvSpPr>
            <a:spLocks noGrp="1"/>
          </p:cNvSpPr>
          <p:nvPr>
            <p:ph type="body" sz="quarter" idx="23" hasCustomPrompt="1"/>
          </p:nvPr>
        </p:nvSpPr>
        <p:spPr>
          <a:xfrm>
            <a:off x="516000" y="4599000"/>
            <a:ext cx="2655000" cy="1980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
        <p:nvSpPr>
          <p:cNvPr id="17" name="Text Placeholder 33">
            <a:extLst>
              <a:ext uri="{FF2B5EF4-FFF2-40B4-BE49-F238E27FC236}">
                <a16:creationId xmlns:a16="http://schemas.microsoft.com/office/drawing/2014/main" id="{46419FD6-FFB0-4319-8A49-FA16BE3308EE}"/>
              </a:ext>
            </a:extLst>
          </p:cNvPr>
          <p:cNvSpPr>
            <a:spLocks noGrp="1"/>
          </p:cNvSpPr>
          <p:nvPr>
            <p:ph type="body" sz="quarter" idx="24" hasCustomPrompt="1"/>
          </p:nvPr>
        </p:nvSpPr>
        <p:spPr>
          <a:xfrm>
            <a:off x="9021000" y="3789000"/>
            <a:ext cx="2655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19" name="Text Placeholder 35">
            <a:extLst>
              <a:ext uri="{FF2B5EF4-FFF2-40B4-BE49-F238E27FC236}">
                <a16:creationId xmlns:a16="http://schemas.microsoft.com/office/drawing/2014/main" id="{ED5C8B4B-32DD-4593-8EEF-9FF0F4FD590B}"/>
              </a:ext>
            </a:extLst>
          </p:cNvPr>
          <p:cNvSpPr>
            <a:spLocks noGrp="1"/>
          </p:cNvSpPr>
          <p:nvPr>
            <p:ph type="body" sz="quarter" idx="25" hasCustomPrompt="1"/>
          </p:nvPr>
        </p:nvSpPr>
        <p:spPr>
          <a:xfrm>
            <a:off x="9021000" y="4599000"/>
            <a:ext cx="2655000" cy="1980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
        <p:nvSpPr>
          <p:cNvPr id="20" name="Text Placeholder 33">
            <a:extLst>
              <a:ext uri="{FF2B5EF4-FFF2-40B4-BE49-F238E27FC236}">
                <a16:creationId xmlns:a16="http://schemas.microsoft.com/office/drawing/2014/main" id="{2BB92E66-E8BE-40CF-BA81-88913E147F40}"/>
              </a:ext>
            </a:extLst>
          </p:cNvPr>
          <p:cNvSpPr>
            <a:spLocks noGrp="1"/>
          </p:cNvSpPr>
          <p:nvPr>
            <p:ph type="body" sz="quarter" idx="26" hasCustomPrompt="1"/>
          </p:nvPr>
        </p:nvSpPr>
        <p:spPr>
          <a:xfrm>
            <a:off x="6186000" y="3789000"/>
            <a:ext cx="2655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21" name="Text Placeholder 35">
            <a:extLst>
              <a:ext uri="{FF2B5EF4-FFF2-40B4-BE49-F238E27FC236}">
                <a16:creationId xmlns:a16="http://schemas.microsoft.com/office/drawing/2014/main" id="{63A579B1-04E9-4782-8900-C4DA5E39602D}"/>
              </a:ext>
            </a:extLst>
          </p:cNvPr>
          <p:cNvSpPr>
            <a:spLocks noGrp="1"/>
          </p:cNvSpPr>
          <p:nvPr>
            <p:ph type="body" sz="quarter" idx="27" hasCustomPrompt="1"/>
          </p:nvPr>
        </p:nvSpPr>
        <p:spPr>
          <a:xfrm>
            <a:off x="6186000" y="4599000"/>
            <a:ext cx="2655000" cy="1980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
        <p:nvSpPr>
          <p:cNvPr id="22" name="Text Placeholder 33">
            <a:extLst>
              <a:ext uri="{FF2B5EF4-FFF2-40B4-BE49-F238E27FC236}">
                <a16:creationId xmlns:a16="http://schemas.microsoft.com/office/drawing/2014/main" id="{9A207EE0-14B3-48E3-8608-7F0B9BE2AE44}"/>
              </a:ext>
            </a:extLst>
          </p:cNvPr>
          <p:cNvSpPr>
            <a:spLocks noGrp="1"/>
          </p:cNvSpPr>
          <p:nvPr>
            <p:ph type="body" sz="quarter" idx="28" hasCustomPrompt="1"/>
          </p:nvPr>
        </p:nvSpPr>
        <p:spPr>
          <a:xfrm>
            <a:off x="3351000" y="3789000"/>
            <a:ext cx="2655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23" name="Text Placeholder 35">
            <a:extLst>
              <a:ext uri="{FF2B5EF4-FFF2-40B4-BE49-F238E27FC236}">
                <a16:creationId xmlns:a16="http://schemas.microsoft.com/office/drawing/2014/main" id="{93CDE8ED-2B1A-42B3-8EB3-63ABCF1DF1D6}"/>
              </a:ext>
            </a:extLst>
          </p:cNvPr>
          <p:cNvSpPr>
            <a:spLocks noGrp="1"/>
          </p:cNvSpPr>
          <p:nvPr>
            <p:ph type="body" sz="quarter" idx="29" hasCustomPrompt="1"/>
          </p:nvPr>
        </p:nvSpPr>
        <p:spPr>
          <a:xfrm>
            <a:off x="3351000" y="4599000"/>
            <a:ext cx="2655000" cy="1980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Tree>
    <p:extLst>
      <p:ext uri="{BB962C8B-B14F-4D97-AF65-F5344CB8AC3E}">
        <p14:creationId xmlns:p14="http://schemas.microsoft.com/office/powerpoint/2010/main" val="65409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80504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12_6-up text">
    <p:spTree>
      <p:nvGrpSpPr>
        <p:cNvPr id="1" name=""/>
        <p:cNvGrpSpPr/>
        <p:nvPr/>
      </p:nvGrpSpPr>
      <p:grpSpPr>
        <a:xfrm>
          <a:off x="0" y="0"/>
          <a:ext cx="0" cy="0"/>
          <a:chOff x="0" y="0"/>
          <a:chExt cx="0" cy="0"/>
        </a:xfrm>
      </p:grpSpPr>
      <p:pic>
        <p:nvPicPr>
          <p:cNvPr id="4" name="Picture 3" descr="A rainbow over water&#10;&#10;Description generated with high confidence">
            <a:extLst>
              <a:ext uri="{FF2B5EF4-FFF2-40B4-BE49-F238E27FC236}">
                <a16:creationId xmlns:a16="http://schemas.microsoft.com/office/drawing/2014/main" id="{2AC880EB-B61B-42BE-8031-3A2828070221}"/>
              </a:ext>
            </a:extLst>
          </p:cNvPr>
          <p:cNvPicPr>
            <a:picLocks noChangeAspect="1"/>
          </p:cNvPicPr>
          <p:nvPr/>
        </p:nvPicPr>
        <p:blipFill rotWithShape="1">
          <a:blip r:embed="rId2">
            <a:extLst>
              <a:ext uri="{28A0092B-C50C-407E-A947-70E740481C1C}">
                <a14:useLocalDpi xmlns:a14="http://schemas.microsoft.com/office/drawing/2010/main" val="0"/>
              </a:ext>
            </a:extLst>
          </a:blip>
          <a:srcRect l="36795" r="13205"/>
          <a:stretch/>
        </p:blipFill>
        <p:spPr>
          <a:xfrm flipH="1">
            <a:off x="0" y="0"/>
            <a:ext cx="6096000" cy="6858000"/>
          </a:xfrm>
          <a:prstGeom prst="rect">
            <a:avLst/>
          </a:prstGeom>
        </p:spPr>
      </p:pic>
      <p:sp>
        <p:nvSpPr>
          <p:cNvPr id="18" name="Rectangle 17">
            <a:extLst>
              <a:ext uri="{FF2B5EF4-FFF2-40B4-BE49-F238E27FC236}">
                <a16:creationId xmlns:a16="http://schemas.microsoft.com/office/drawing/2014/main" id="{6727FBBA-26BF-46C0-9056-239367A199AF}"/>
              </a:ext>
            </a:extLst>
          </p:cNvPr>
          <p:cNvSpPr/>
          <p:nvPr/>
        </p:nvSpPr>
        <p:spPr>
          <a:xfrm>
            <a:off x="0" y="0"/>
            <a:ext cx="6096000" cy="6858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33">
            <a:extLst>
              <a:ext uri="{FF2B5EF4-FFF2-40B4-BE49-F238E27FC236}">
                <a16:creationId xmlns:a16="http://schemas.microsoft.com/office/drawing/2014/main" id="{05689080-C9CA-40FF-ACBB-C3C05B5A6FF8}"/>
              </a:ext>
            </a:extLst>
          </p:cNvPr>
          <p:cNvSpPr>
            <a:spLocks noGrp="1"/>
          </p:cNvSpPr>
          <p:nvPr>
            <p:ph type="body" sz="quarter" idx="20" hasCustomPrompt="1"/>
          </p:nvPr>
        </p:nvSpPr>
        <p:spPr>
          <a:xfrm>
            <a:off x="516000" y="549000"/>
            <a:ext cx="4140000" cy="2880000"/>
          </a:xfrm>
          <a:noFill/>
        </p:spPr>
        <p:txBody>
          <a:bodyPr wrap="square" rtlCol="0" anchor="t">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
        <p:nvSpPr>
          <p:cNvPr id="19" name="Text Placeholder 33">
            <a:extLst>
              <a:ext uri="{FF2B5EF4-FFF2-40B4-BE49-F238E27FC236}">
                <a16:creationId xmlns:a16="http://schemas.microsoft.com/office/drawing/2014/main" id="{6DC7CDF9-ED7D-4EA5-9BC7-D80A4D026F34}"/>
              </a:ext>
            </a:extLst>
          </p:cNvPr>
          <p:cNvSpPr>
            <a:spLocks noGrp="1"/>
          </p:cNvSpPr>
          <p:nvPr>
            <p:ph type="body" sz="quarter" idx="24" hasCustomPrompt="1"/>
          </p:nvPr>
        </p:nvSpPr>
        <p:spPr>
          <a:xfrm>
            <a:off x="6545433" y="3654000"/>
            <a:ext cx="5131175"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20" name="Text Placeholder 35">
            <a:extLst>
              <a:ext uri="{FF2B5EF4-FFF2-40B4-BE49-F238E27FC236}">
                <a16:creationId xmlns:a16="http://schemas.microsoft.com/office/drawing/2014/main" id="{6D904271-9E9E-4367-8649-9DAAAB9E48F3}"/>
              </a:ext>
            </a:extLst>
          </p:cNvPr>
          <p:cNvSpPr>
            <a:spLocks noGrp="1"/>
          </p:cNvSpPr>
          <p:nvPr>
            <p:ph type="body" sz="quarter" idx="25" hasCustomPrompt="1"/>
          </p:nvPr>
        </p:nvSpPr>
        <p:spPr>
          <a:xfrm>
            <a:off x="6546000" y="4464000"/>
            <a:ext cx="5130000" cy="1845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
        <p:nvSpPr>
          <p:cNvPr id="23" name="Text Placeholder 33">
            <a:extLst>
              <a:ext uri="{FF2B5EF4-FFF2-40B4-BE49-F238E27FC236}">
                <a16:creationId xmlns:a16="http://schemas.microsoft.com/office/drawing/2014/main" id="{9D239376-2221-49CF-922F-12CAF346B8A4}"/>
              </a:ext>
            </a:extLst>
          </p:cNvPr>
          <p:cNvSpPr>
            <a:spLocks noGrp="1"/>
          </p:cNvSpPr>
          <p:nvPr>
            <p:ph type="body" sz="quarter" idx="28" hasCustomPrompt="1"/>
          </p:nvPr>
        </p:nvSpPr>
        <p:spPr>
          <a:xfrm>
            <a:off x="6545433" y="549000"/>
            <a:ext cx="5131175"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24" name="Text Placeholder 35">
            <a:extLst>
              <a:ext uri="{FF2B5EF4-FFF2-40B4-BE49-F238E27FC236}">
                <a16:creationId xmlns:a16="http://schemas.microsoft.com/office/drawing/2014/main" id="{D1922EE0-A445-46B6-A110-797876A8412D}"/>
              </a:ext>
            </a:extLst>
          </p:cNvPr>
          <p:cNvSpPr>
            <a:spLocks noGrp="1"/>
          </p:cNvSpPr>
          <p:nvPr>
            <p:ph type="body" sz="quarter" idx="29" hasCustomPrompt="1"/>
          </p:nvPr>
        </p:nvSpPr>
        <p:spPr>
          <a:xfrm>
            <a:off x="6546000" y="1359000"/>
            <a:ext cx="5130000" cy="1845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Tree>
    <p:extLst>
      <p:ext uri="{BB962C8B-B14F-4D97-AF65-F5344CB8AC3E}">
        <p14:creationId xmlns:p14="http://schemas.microsoft.com/office/powerpoint/2010/main" val="325048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8_6-up text">
    <p:spTree>
      <p:nvGrpSpPr>
        <p:cNvPr id="1" name=""/>
        <p:cNvGrpSpPr/>
        <p:nvPr/>
      </p:nvGrpSpPr>
      <p:grpSpPr>
        <a:xfrm>
          <a:off x="0" y="0"/>
          <a:ext cx="0" cy="0"/>
          <a:chOff x="0" y="0"/>
          <a:chExt cx="0" cy="0"/>
        </a:xfrm>
      </p:grpSpPr>
      <p:pic>
        <p:nvPicPr>
          <p:cNvPr id="4" name="Picture 3" descr="A rainbow over water&#10;&#10;Description generated with high confidence">
            <a:extLst>
              <a:ext uri="{FF2B5EF4-FFF2-40B4-BE49-F238E27FC236}">
                <a16:creationId xmlns:a16="http://schemas.microsoft.com/office/drawing/2014/main" id="{2AC880EB-B61B-42BE-8031-3A2828070221}"/>
              </a:ext>
            </a:extLst>
          </p:cNvPr>
          <p:cNvPicPr>
            <a:picLocks noChangeAspect="1"/>
          </p:cNvPicPr>
          <p:nvPr/>
        </p:nvPicPr>
        <p:blipFill rotWithShape="1">
          <a:blip r:embed="rId2">
            <a:extLst>
              <a:ext uri="{28A0092B-C50C-407E-A947-70E740481C1C}">
                <a14:useLocalDpi xmlns:a14="http://schemas.microsoft.com/office/drawing/2010/main" val="0"/>
              </a:ext>
            </a:extLst>
          </a:blip>
          <a:srcRect l="36795" r="13205"/>
          <a:stretch/>
        </p:blipFill>
        <p:spPr>
          <a:xfrm flipH="1">
            <a:off x="0" y="0"/>
            <a:ext cx="6096000" cy="6858000"/>
          </a:xfrm>
          <a:prstGeom prst="rect">
            <a:avLst/>
          </a:prstGeom>
        </p:spPr>
      </p:pic>
      <p:sp>
        <p:nvSpPr>
          <p:cNvPr id="18" name="Rectangle 17">
            <a:extLst>
              <a:ext uri="{FF2B5EF4-FFF2-40B4-BE49-F238E27FC236}">
                <a16:creationId xmlns:a16="http://schemas.microsoft.com/office/drawing/2014/main" id="{6727FBBA-26BF-46C0-9056-239367A199AF}"/>
              </a:ext>
            </a:extLst>
          </p:cNvPr>
          <p:cNvSpPr/>
          <p:nvPr/>
        </p:nvSpPr>
        <p:spPr>
          <a:xfrm>
            <a:off x="0" y="0"/>
            <a:ext cx="6096000" cy="6858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 Placeholder 33">
            <a:extLst>
              <a:ext uri="{FF2B5EF4-FFF2-40B4-BE49-F238E27FC236}">
                <a16:creationId xmlns:a16="http://schemas.microsoft.com/office/drawing/2014/main" id="{05689080-C9CA-40FF-ACBB-C3C05B5A6FF8}"/>
              </a:ext>
            </a:extLst>
          </p:cNvPr>
          <p:cNvSpPr>
            <a:spLocks noGrp="1"/>
          </p:cNvSpPr>
          <p:nvPr>
            <p:ph type="body" sz="quarter" idx="20" hasCustomPrompt="1"/>
          </p:nvPr>
        </p:nvSpPr>
        <p:spPr>
          <a:xfrm>
            <a:off x="516000" y="549000"/>
            <a:ext cx="4140000" cy="2880000"/>
          </a:xfrm>
          <a:noFill/>
        </p:spPr>
        <p:txBody>
          <a:bodyPr wrap="square" rtlCol="0" anchor="t">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
        <p:nvSpPr>
          <p:cNvPr id="12" name="Content Placeholder 3">
            <a:extLst>
              <a:ext uri="{FF2B5EF4-FFF2-40B4-BE49-F238E27FC236}">
                <a16:creationId xmlns:a16="http://schemas.microsoft.com/office/drawing/2014/main" id="{3E9C0EC7-15D7-4B73-89C3-BE5ABE242C3B}"/>
              </a:ext>
            </a:extLst>
          </p:cNvPr>
          <p:cNvSpPr>
            <a:spLocks noGrp="1"/>
          </p:cNvSpPr>
          <p:nvPr>
            <p:ph sz="quarter" idx="30" hasCustomPrompt="1"/>
          </p:nvPr>
        </p:nvSpPr>
        <p:spPr>
          <a:xfrm>
            <a:off x="6546000" y="549000"/>
            <a:ext cx="5130000" cy="5760000"/>
          </a:xfrm>
          <a:prstGeom prst="rect">
            <a:avLst/>
          </a:prstGeom>
        </p:spPr>
        <p:txBody>
          <a:bodyPr>
            <a:normAutofit/>
          </a:bodyPr>
          <a:lstStyle>
            <a:lvl1pPr marL="0" indent="0">
              <a:lnSpc>
                <a:spcPct val="114000"/>
              </a:lnSpc>
              <a:buNone/>
              <a:defRPr lang="en-US" sz="1800" spc="-50" baseline="0" dirty="0"/>
            </a:lvl1pPr>
            <a:lvl2pPr>
              <a:defRPr lang="en-US" sz="1800" spc="-50" baseline="0" dirty="0"/>
            </a:lvl2pPr>
            <a:lvl3pPr>
              <a:defRPr lang="en-US" sz="1800" spc="-50" baseline="0" dirty="0"/>
            </a:lvl3pPr>
            <a:lvl4pPr>
              <a:defRPr lang="en-US" sz="1800" spc="-50" baseline="0" dirty="0"/>
            </a:lvl4pPr>
            <a:lvl5pPr>
              <a:defRPr lang="en-US" sz="1800" spc="-50" baseline="0" dirty="0"/>
            </a:lvl5pPr>
          </a:lstStyle>
          <a:p>
            <a:pPr lvl="0">
              <a:lnSpc>
                <a:spcPct val="114000"/>
              </a:lnSpc>
              <a:spcBef>
                <a:spcPts val="0"/>
              </a:spcBef>
              <a:spcAft>
                <a:spcPts val="0"/>
              </a:spcAft>
            </a:pPr>
            <a:r>
              <a:rPr lang="en-US"/>
              <a:t>[Text, image, chart, video, </a:t>
            </a:r>
            <a:r>
              <a:rPr lang="en-US" err="1"/>
              <a:t>etc</a:t>
            </a:r>
            <a:r>
              <a:rPr lang="en-US"/>
              <a:t>]</a:t>
            </a:r>
          </a:p>
        </p:txBody>
      </p:sp>
    </p:spTree>
    <p:extLst>
      <p:ext uri="{BB962C8B-B14F-4D97-AF65-F5344CB8AC3E}">
        <p14:creationId xmlns:p14="http://schemas.microsoft.com/office/powerpoint/2010/main" val="254734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15_6-up tex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83624DF-8B7A-4E24-94BD-1E382EAF130E}"/>
              </a:ext>
            </a:extLst>
          </p:cNvPr>
          <p:cNvSpPr/>
          <p:nvPr userDrawn="1"/>
        </p:nvSpPr>
        <p:spPr>
          <a:xfrm>
            <a:off x="0" y="0"/>
            <a:ext cx="60960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727FBBA-26BF-46C0-9056-239367A199AF}"/>
              </a:ext>
            </a:extLst>
          </p:cNvPr>
          <p:cNvSpPr/>
          <p:nvPr/>
        </p:nvSpPr>
        <p:spPr>
          <a:xfrm>
            <a:off x="0" y="0"/>
            <a:ext cx="6096000" cy="6858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33">
            <a:extLst>
              <a:ext uri="{FF2B5EF4-FFF2-40B4-BE49-F238E27FC236}">
                <a16:creationId xmlns:a16="http://schemas.microsoft.com/office/drawing/2014/main" id="{FE56D22A-A605-4CD6-ADD5-3C4EE12086CA}"/>
              </a:ext>
            </a:extLst>
          </p:cNvPr>
          <p:cNvSpPr>
            <a:spLocks noGrp="1"/>
          </p:cNvSpPr>
          <p:nvPr>
            <p:ph type="body" sz="quarter" idx="24" hasCustomPrompt="1"/>
          </p:nvPr>
        </p:nvSpPr>
        <p:spPr>
          <a:xfrm>
            <a:off x="6546000" y="3654000"/>
            <a:ext cx="5130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7" name="Text Placeholder 35">
            <a:extLst>
              <a:ext uri="{FF2B5EF4-FFF2-40B4-BE49-F238E27FC236}">
                <a16:creationId xmlns:a16="http://schemas.microsoft.com/office/drawing/2014/main" id="{4F3D9D32-103A-42D8-9206-E9484CAC9164}"/>
              </a:ext>
            </a:extLst>
          </p:cNvPr>
          <p:cNvSpPr>
            <a:spLocks noGrp="1"/>
          </p:cNvSpPr>
          <p:nvPr>
            <p:ph type="body" sz="quarter" idx="25" hasCustomPrompt="1"/>
          </p:nvPr>
        </p:nvSpPr>
        <p:spPr>
          <a:xfrm>
            <a:off x="6546000" y="4464000"/>
            <a:ext cx="5130000" cy="1845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
        <p:nvSpPr>
          <p:cNvPr id="8" name="Text Placeholder 33">
            <a:extLst>
              <a:ext uri="{FF2B5EF4-FFF2-40B4-BE49-F238E27FC236}">
                <a16:creationId xmlns:a16="http://schemas.microsoft.com/office/drawing/2014/main" id="{615B786D-2E17-46AD-A29F-32087EB6C734}"/>
              </a:ext>
            </a:extLst>
          </p:cNvPr>
          <p:cNvSpPr>
            <a:spLocks noGrp="1"/>
          </p:cNvSpPr>
          <p:nvPr>
            <p:ph type="body" sz="quarter" idx="28" hasCustomPrompt="1"/>
          </p:nvPr>
        </p:nvSpPr>
        <p:spPr>
          <a:xfrm>
            <a:off x="6546000" y="549000"/>
            <a:ext cx="5130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9" name="Text Placeholder 35">
            <a:extLst>
              <a:ext uri="{FF2B5EF4-FFF2-40B4-BE49-F238E27FC236}">
                <a16:creationId xmlns:a16="http://schemas.microsoft.com/office/drawing/2014/main" id="{FB9A0F4C-26DF-4136-A362-92BC169FC857}"/>
              </a:ext>
            </a:extLst>
          </p:cNvPr>
          <p:cNvSpPr>
            <a:spLocks noGrp="1"/>
          </p:cNvSpPr>
          <p:nvPr>
            <p:ph type="body" sz="quarter" idx="29" hasCustomPrompt="1"/>
          </p:nvPr>
        </p:nvSpPr>
        <p:spPr>
          <a:xfrm>
            <a:off x="6546000" y="1359000"/>
            <a:ext cx="5130000" cy="1845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
        <p:nvSpPr>
          <p:cNvPr id="10" name="Text Placeholder 33">
            <a:extLst>
              <a:ext uri="{FF2B5EF4-FFF2-40B4-BE49-F238E27FC236}">
                <a16:creationId xmlns:a16="http://schemas.microsoft.com/office/drawing/2014/main" id="{0E7E8685-42B2-4F0E-A2C6-4985DBC1E917}"/>
              </a:ext>
            </a:extLst>
          </p:cNvPr>
          <p:cNvSpPr>
            <a:spLocks noGrp="1"/>
          </p:cNvSpPr>
          <p:nvPr>
            <p:ph type="body" sz="quarter" idx="20" hasCustomPrompt="1"/>
          </p:nvPr>
        </p:nvSpPr>
        <p:spPr>
          <a:xfrm>
            <a:off x="516000" y="549000"/>
            <a:ext cx="4140000" cy="2880000"/>
          </a:xfrm>
          <a:noFill/>
        </p:spPr>
        <p:txBody>
          <a:bodyPr wrap="square" rtlCol="0" anchor="t">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Tree>
    <p:extLst>
      <p:ext uri="{BB962C8B-B14F-4D97-AF65-F5344CB8AC3E}">
        <p14:creationId xmlns:p14="http://schemas.microsoft.com/office/powerpoint/2010/main" val="213947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13_6-up text">
    <p:spTree>
      <p:nvGrpSpPr>
        <p:cNvPr id="1" name=""/>
        <p:cNvGrpSpPr/>
        <p:nvPr/>
      </p:nvGrpSpPr>
      <p:grpSpPr>
        <a:xfrm>
          <a:off x="0" y="0"/>
          <a:ext cx="0" cy="0"/>
          <a:chOff x="0" y="0"/>
          <a:chExt cx="0" cy="0"/>
        </a:xfrm>
      </p:grpSpPr>
      <p:pic>
        <p:nvPicPr>
          <p:cNvPr id="4" name="Picture 3" descr="A picture containing smoke, outdoor, sky, coming&#10;&#10;Description generated with very high confidence">
            <a:extLst>
              <a:ext uri="{FF2B5EF4-FFF2-40B4-BE49-F238E27FC236}">
                <a16:creationId xmlns:a16="http://schemas.microsoft.com/office/drawing/2014/main" id="{7CB70B53-6A1B-4C22-BD7B-854C349ACAD7}"/>
              </a:ext>
            </a:extLst>
          </p:cNvPr>
          <p:cNvPicPr>
            <a:picLocks noChangeAspect="1"/>
          </p:cNvPicPr>
          <p:nvPr/>
        </p:nvPicPr>
        <p:blipFill rotWithShape="1">
          <a:blip r:embed="rId2">
            <a:extLst>
              <a:ext uri="{28A0092B-C50C-407E-A947-70E740481C1C}">
                <a14:useLocalDpi xmlns:a14="http://schemas.microsoft.com/office/drawing/2010/main" val="0"/>
              </a:ext>
            </a:extLst>
          </a:blip>
          <a:srcRect l="25721" r="24279"/>
          <a:stretch/>
        </p:blipFill>
        <p:spPr>
          <a:xfrm>
            <a:off x="0" y="0"/>
            <a:ext cx="6096000" cy="6858000"/>
          </a:xfrm>
          <a:prstGeom prst="rect">
            <a:avLst/>
          </a:prstGeom>
        </p:spPr>
      </p:pic>
      <p:sp>
        <p:nvSpPr>
          <p:cNvPr id="18" name="Rectangle 17">
            <a:extLst>
              <a:ext uri="{FF2B5EF4-FFF2-40B4-BE49-F238E27FC236}">
                <a16:creationId xmlns:a16="http://schemas.microsoft.com/office/drawing/2014/main" id="{6727FBBA-26BF-46C0-9056-239367A199AF}"/>
              </a:ext>
            </a:extLst>
          </p:cNvPr>
          <p:cNvSpPr/>
          <p:nvPr/>
        </p:nvSpPr>
        <p:spPr>
          <a:xfrm>
            <a:off x="0" y="0"/>
            <a:ext cx="6096000" cy="6858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 Placeholder 33">
            <a:extLst>
              <a:ext uri="{FF2B5EF4-FFF2-40B4-BE49-F238E27FC236}">
                <a16:creationId xmlns:a16="http://schemas.microsoft.com/office/drawing/2014/main" id="{FE56D22A-A605-4CD6-ADD5-3C4EE12086CA}"/>
              </a:ext>
            </a:extLst>
          </p:cNvPr>
          <p:cNvSpPr>
            <a:spLocks noGrp="1"/>
          </p:cNvSpPr>
          <p:nvPr>
            <p:ph type="body" sz="quarter" idx="24" hasCustomPrompt="1"/>
          </p:nvPr>
        </p:nvSpPr>
        <p:spPr>
          <a:xfrm>
            <a:off x="6546000" y="3654000"/>
            <a:ext cx="5130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7" name="Text Placeholder 35">
            <a:extLst>
              <a:ext uri="{FF2B5EF4-FFF2-40B4-BE49-F238E27FC236}">
                <a16:creationId xmlns:a16="http://schemas.microsoft.com/office/drawing/2014/main" id="{4F3D9D32-103A-42D8-9206-E9484CAC9164}"/>
              </a:ext>
            </a:extLst>
          </p:cNvPr>
          <p:cNvSpPr>
            <a:spLocks noGrp="1"/>
          </p:cNvSpPr>
          <p:nvPr>
            <p:ph type="body" sz="quarter" idx="25" hasCustomPrompt="1"/>
          </p:nvPr>
        </p:nvSpPr>
        <p:spPr>
          <a:xfrm>
            <a:off x="6546000" y="4464000"/>
            <a:ext cx="5130000" cy="1845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
        <p:nvSpPr>
          <p:cNvPr id="8" name="Text Placeholder 33">
            <a:extLst>
              <a:ext uri="{FF2B5EF4-FFF2-40B4-BE49-F238E27FC236}">
                <a16:creationId xmlns:a16="http://schemas.microsoft.com/office/drawing/2014/main" id="{615B786D-2E17-46AD-A29F-32087EB6C734}"/>
              </a:ext>
            </a:extLst>
          </p:cNvPr>
          <p:cNvSpPr>
            <a:spLocks noGrp="1"/>
          </p:cNvSpPr>
          <p:nvPr>
            <p:ph type="body" sz="quarter" idx="28" hasCustomPrompt="1"/>
          </p:nvPr>
        </p:nvSpPr>
        <p:spPr>
          <a:xfrm>
            <a:off x="6546000" y="549000"/>
            <a:ext cx="5130608" cy="720000"/>
          </a:xfrm>
          <a:noFill/>
        </p:spPr>
        <p:txBody>
          <a:bodyPr wrap="square" rtlCol="0" anchor="b">
            <a:noAutofit/>
          </a:bodyPr>
          <a:lstStyle>
            <a:lvl1pPr marL="0" indent="0">
              <a:buNone/>
              <a:defRPr lang="en-GB" sz="1800" b="1" spc="-50" baseline="0" dirty="0">
                <a:solidFill>
                  <a:schemeClr val="tx1"/>
                </a:solidFill>
              </a:defRPr>
            </a:lvl1pPr>
          </a:lstStyle>
          <a:p>
            <a:pPr marL="0" lvl="0"/>
            <a:r>
              <a:rPr lang="en-GB"/>
              <a:t>[Title]</a:t>
            </a:r>
          </a:p>
        </p:txBody>
      </p:sp>
      <p:sp>
        <p:nvSpPr>
          <p:cNvPr id="9" name="Text Placeholder 35">
            <a:extLst>
              <a:ext uri="{FF2B5EF4-FFF2-40B4-BE49-F238E27FC236}">
                <a16:creationId xmlns:a16="http://schemas.microsoft.com/office/drawing/2014/main" id="{FB9A0F4C-26DF-4136-A362-92BC169FC857}"/>
              </a:ext>
            </a:extLst>
          </p:cNvPr>
          <p:cNvSpPr>
            <a:spLocks noGrp="1"/>
          </p:cNvSpPr>
          <p:nvPr>
            <p:ph type="body" sz="quarter" idx="29" hasCustomPrompt="1"/>
          </p:nvPr>
        </p:nvSpPr>
        <p:spPr>
          <a:xfrm>
            <a:off x="6546000" y="1359000"/>
            <a:ext cx="5130000" cy="1845000"/>
          </a:xfrm>
        </p:spPr>
        <p:txBody>
          <a:bodyPr>
            <a:noAutofit/>
          </a:bodyPr>
          <a:lstStyle>
            <a:lvl1pPr>
              <a:lnSpc>
                <a:spcPct val="114000"/>
              </a:lnSpc>
              <a:defRPr lang="en-US" sz="1400" smtClean="0">
                <a:solidFill>
                  <a:schemeClr val="tx1">
                    <a:lumMod val="75000"/>
                    <a:lumOff val="25000"/>
                  </a:schemeClr>
                </a:solidFill>
              </a:defRPr>
            </a:lvl1pPr>
            <a:lvl2pPr>
              <a:defRPr lang="en-US" smtClean="0"/>
            </a:lvl2pPr>
            <a:lvl3pPr>
              <a:defRPr lang="en-US" smtClean="0"/>
            </a:lvl3pPr>
            <a:lvl4pPr>
              <a:defRPr lang="en-US" smtClean="0"/>
            </a:lvl4pPr>
            <a:lvl5pPr>
              <a:defRPr lang="en-GB"/>
            </a:lvl5pPr>
          </a:lstStyle>
          <a:p>
            <a:pPr marL="0" lvl="0" indent="0">
              <a:lnSpc>
                <a:spcPct val="100000"/>
              </a:lnSpc>
              <a:spcBef>
                <a:spcPts val="0"/>
              </a:spcBef>
              <a:spcAft>
                <a:spcPts val="0"/>
              </a:spcAft>
              <a:buNone/>
            </a:pPr>
            <a:r>
              <a:rPr lang="en-US"/>
              <a:t>[Content]</a:t>
            </a:r>
            <a:endParaRPr lang="en-GB"/>
          </a:p>
        </p:txBody>
      </p:sp>
      <p:sp>
        <p:nvSpPr>
          <p:cNvPr id="10" name="Text Placeholder 33">
            <a:extLst>
              <a:ext uri="{FF2B5EF4-FFF2-40B4-BE49-F238E27FC236}">
                <a16:creationId xmlns:a16="http://schemas.microsoft.com/office/drawing/2014/main" id="{0E7E8685-42B2-4F0E-A2C6-4985DBC1E917}"/>
              </a:ext>
            </a:extLst>
          </p:cNvPr>
          <p:cNvSpPr>
            <a:spLocks noGrp="1"/>
          </p:cNvSpPr>
          <p:nvPr>
            <p:ph type="body" sz="quarter" idx="20" hasCustomPrompt="1"/>
          </p:nvPr>
        </p:nvSpPr>
        <p:spPr>
          <a:xfrm>
            <a:off x="516000" y="549000"/>
            <a:ext cx="4140000" cy="2880000"/>
          </a:xfrm>
          <a:noFill/>
        </p:spPr>
        <p:txBody>
          <a:bodyPr wrap="square" rtlCol="0" anchor="t">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Tree>
    <p:extLst>
      <p:ext uri="{BB962C8B-B14F-4D97-AF65-F5344CB8AC3E}">
        <p14:creationId xmlns:p14="http://schemas.microsoft.com/office/powerpoint/2010/main" val="202436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9_6-up text">
    <p:spTree>
      <p:nvGrpSpPr>
        <p:cNvPr id="1" name=""/>
        <p:cNvGrpSpPr/>
        <p:nvPr/>
      </p:nvGrpSpPr>
      <p:grpSpPr>
        <a:xfrm>
          <a:off x="0" y="0"/>
          <a:ext cx="0" cy="0"/>
          <a:chOff x="0" y="0"/>
          <a:chExt cx="0" cy="0"/>
        </a:xfrm>
      </p:grpSpPr>
      <p:pic>
        <p:nvPicPr>
          <p:cNvPr id="4" name="Picture 3" descr="A picture containing smoke, outdoor, sky, coming&#10;&#10;Description generated with very high confidence">
            <a:extLst>
              <a:ext uri="{FF2B5EF4-FFF2-40B4-BE49-F238E27FC236}">
                <a16:creationId xmlns:a16="http://schemas.microsoft.com/office/drawing/2014/main" id="{7CB70B53-6A1B-4C22-BD7B-854C349ACAD7}"/>
              </a:ext>
            </a:extLst>
          </p:cNvPr>
          <p:cNvPicPr>
            <a:picLocks noChangeAspect="1"/>
          </p:cNvPicPr>
          <p:nvPr/>
        </p:nvPicPr>
        <p:blipFill rotWithShape="1">
          <a:blip r:embed="rId2">
            <a:extLst>
              <a:ext uri="{28A0092B-C50C-407E-A947-70E740481C1C}">
                <a14:useLocalDpi xmlns:a14="http://schemas.microsoft.com/office/drawing/2010/main" val="0"/>
              </a:ext>
            </a:extLst>
          </a:blip>
          <a:srcRect l="25721" r="24279"/>
          <a:stretch/>
        </p:blipFill>
        <p:spPr>
          <a:xfrm>
            <a:off x="0" y="0"/>
            <a:ext cx="6096000" cy="6858000"/>
          </a:xfrm>
          <a:prstGeom prst="rect">
            <a:avLst/>
          </a:prstGeom>
        </p:spPr>
      </p:pic>
      <p:sp>
        <p:nvSpPr>
          <p:cNvPr id="18" name="Rectangle 17">
            <a:extLst>
              <a:ext uri="{FF2B5EF4-FFF2-40B4-BE49-F238E27FC236}">
                <a16:creationId xmlns:a16="http://schemas.microsoft.com/office/drawing/2014/main" id="{6727FBBA-26BF-46C0-9056-239367A199AF}"/>
              </a:ext>
            </a:extLst>
          </p:cNvPr>
          <p:cNvSpPr/>
          <p:nvPr/>
        </p:nvSpPr>
        <p:spPr>
          <a:xfrm>
            <a:off x="0" y="0"/>
            <a:ext cx="6096000" cy="6858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ontent Placeholder 3">
            <a:extLst>
              <a:ext uri="{FF2B5EF4-FFF2-40B4-BE49-F238E27FC236}">
                <a16:creationId xmlns:a16="http://schemas.microsoft.com/office/drawing/2014/main" id="{97DEF571-CA70-4758-873C-D3BE52934D49}"/>
              </a:ext>
            </a:extLst>
          </p:cNvPr>
          <p:cNvSpPr>
            <a:spLocks noGrp="1"/>
          </p:cNvSpPr>
          <p:nvPr>
            <p:ph sz="quarter" idx="30" hasCustomPrompt="1"/>
          </p:nvPr>
        </p:nvSpPr>
        <p:spPr>
          <a:xfrm>
            <a:off x="6546000" y="549000"/>
            <a:ext cx="5130000" cy="5760000"/>
          </a:xfrm>
          <a:prstGeom prst="rect">
            <a:avLst/>
          </a:prstGeom>
        </p:spPr>
        <p:txBody>
          <a:bodyPr>
            <a:normAutofit/>
          </a:bodyPr>
          <a:lstStyle>
            <a:lvl1pPr marL="0" indent="0">
              <a:lnSpc>
                <a:spcPct val="114000"/>
              </a:lnSpc>
              <a:buNone/>
              <a:defRPr lang="en-US" sz="1800" spc="-50" baseline="0" dirty="0"/>
            </a:lvl1pPr>
            <a:lvl2pPr>
              <a:defRPr lang="en-US" sz="1800" spc="-50" baseline="0" dirty="0"/>
            </a:lvl2pPr>
            <a:lvl3pPr>
              <a:defRPr lang="en-US" sz="1800" spc="-50" baseline="0" dirty="0"/>
            </a:lvl3pPr>
            <a:lvl4pPr>
              <a:defRPr lang="en-US" sz="1800" spc="-50" baseline="0" dirty="0"/>
            </a:lvl4pPr>
            <a:lvl5pPr>
              <a:defRPr lang="en-US" sz="1800" spc="-50" baseline="0" dirty="0"/>
            </a:lvl5pPr>
          </a:lstStyle>
          <a:p>
            <a:pPr lvl="0">
              <a:lnSpc>
                <a:spcPct val="114000"/>
              </a:lnSpc>
              <a:spcBef>
                <a:spcPts val="0"/>
              </a:spcBef>
              <a:spcAft>
                <a:spcPts val="0"/>
              </a:spcAft>
            </a:pPr>
            <a:r>
              <a:rPr lang="en-US"/>
              <a:t>[Text, image, chart, video, </a:t>
            </a:r>
            <a:r>
              <a:rPr lang="en-US" err="1"/>
              <a:t>etc</a:t>
            </a:r>
            <a:r>
              <a:rPr lang="en-US"/>
              <a:t>]</a:t>
            </a:r>
          </a:p>
        </p:txBody>
      </p:sp>
      <p:sp>
        <p:nvSpPr>
          <p:cNvPr id="8" name="Text Placeholder 33">
            <a:extLst>
              <a:ext uri="{FF2B5EF4-FFF2-40B4-BE49-F238E27FC236}">
                <a16:creationId xmlns:a16="http://schemas.microsoft.com/office/drawing/2014/main" id="{095A425C-9EB4-49B5-9E1A-9115A895B2CE}"/>
              </a:ext>
            </a:extLst>
          </p:cNvPr>
          <p:cNvSpPr>
            <a:spLocks noGrp="1"/>
          </p:cNvSpPr>
          <p:nvPr>
            <p:ph type="body" sz="quarter" idx="20" hasCustomPrompt="1"/>
          </p:nvPr>
        </p:nvSpPr>
        <p:spPr>
          <a:xfrm>
            <a:off x="516000" y="549000"/>
            <a:ext cx="4140000" cy="2880000"/>
          </a:xfrm>
          <a:noFill/>
        </p:spPr>
        <p:txBody>
          <a:bodyPr wrap="square" rtlCol="0" anchor="t">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Tree>
    <p:extLst>
      <p:ext uri="{BB962C8B-B14F-4D97-AF65-F5344CB8AC3E}">
        <p14:creationId xmlns:p14="http://schemas.microsoft.com/office/powerpoint/2010/main" val="4249262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16_6-up text">
    <p:spTree>
      <p:nvGrpSpPr>
        <p:cNvPr id="1" name=""/>
        <p:cNvGrpSpPr/>
        <p:nvPr/>
      </p:nvGrpSpPr>
      <p:grpSpPr>
        <a:xfrm>
          <a:off x="0" y="0"/>
          <a:ext cx="0" cy="0"/>
          <a:chOff x="0" y="0"/>
          <a:chExt cx="0" cy="0"/>
        </a:xfrm>
      </p:grpSpPr>
      <p:pic>
        <p:nvPicPr>
          <p:cNvPr id="4" name="Picture 3" descr="A picture containing smoke, outdoor, sky, coming&#10;&#10;Description generated with very high confidence">
            <a:extLst>
              <a:ext uri="{FF2B5EF4-FFF2-40B4-BE49-F238E27FC236}">
                <a16:creationId xmlns:a16="http://schemas.microsoft.com/office/drawing/2014/main" id="{7CB70B53-6A1B-4C22-BD7B-854C349ACAD7}"/>
              </a:ext>
            </a:extLst>
          </p:cNvPr>
          <p:cNvPicPr>
            <a:picLocks noChangeAspect="1"/>
          </p:cNvPicPr>
          <p:nvPr/>
        </p:nvPicPr>
        <p:blipFill rotWithShape="1">
          <a:blip r:embed="rId2">
            <a:extLst>
              <a:ext uri="{28A0092B-C50C-407E-A947-70E740481C1C}">
                <a14:useLocalDpi xmlns:a14="http://schemas.microsoft.com/office/drawing/2010/main" val="0"/>
              </a:ext>
            </a:extLst>
          </a:blip>
          <a:srcRect l="25721" r="24279"/>
          <a:stretch/>
        </p:blipFill>
        <p:spPr>
          <a:xfrm>
            <a:off x="0" y="0"/>
            <a:ext cx="6096000" cy="6858000"/>
          </a:xfrm>
          <a:prstGeom prst="rect">
            <a:avLst/>
          </a:prstGeom>
        </p:spPr>
      </p:pic>
      <p:sp>
        <p:nvSpPr>
          <p:cNvPr id="18" name="Rectangle 17">
            <a:extLst>
              <a:ext uri="{FF2B5EF4-FFF2-40B4-BE49-F238E27FC236}">
                <a16:creationId xmlns:a16="http://schemas.microsoft.com/office/drawing/2014/main" id="{6727FBBA-26BF-46C0-9056-239367A199AF}"/>
              </a:ext>
            </a:extLst>
          </p:cNvPr>
          <p:cNvSpPr/>
          <p:nvPr/>
        </p:nvSpPr>
        <p:spPr>
          <a:xfrm>
            <a:off x="0" y="0"/>
            <a:ext cx="6096000" cy="6858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ontent Placeholder 3">
            <a:extLst>
              <a:ext uri="{FF2B5EF4-FFF2-40B4-BE49-F238E27FC236}">
                <a16:creationId xmlns:a16="http://schemas.microsoft.com/office/drawing/2014/main" id="{97DEF571-CA70-4758-873C-D3BE52934D49}"/>
              </a:ext>
            </a:extLst>
          </p:cNvPr>
          <p:cNvSpPr>
            <a:spLocks noGrp="1"/>
          </p:cNvSpPr>
          <p:nvPr>
            <p:ph sz="quarter" idx="30" hasCustomPrompt="1"/>
          </p:nvPr>
        </p:nvSpPr>
        <p:spPr>
          <a:xfrm>
            <a:off x="6546000" y="549000"/>
            <a:ext cx="5130000" cy="2880000"/>
          </a:xfrm>
          <a:prstGeom prst="rect">
            <a:avLst/>
          </a:prstGeom>
        </p:spPr>
        <p:txBody>
          <a:bodyPr>
            <a:normAutofit/>
          </a:bodyPr>
          <a:lstStyle>
            <a:lvl1pPr marL="0" indent="0">
              <a:lnSpc>
                <a:spcPct val="114000"/>
              </a:lnSpc>
              <a:buNone/>
              <a:defRPr lang="en-US" sz="1800" spc="-50" baseline="0" dirty="0"/>
            </a:lvl1pPr>
            <a:lvl2pPr>
              <a:defRPr lang="en-US" sz="1800" spc="-50" baseline="0" dirty="0"/>
            </a:lvl2pPr>
            <a:lvl3pPr>
              <a:defRPr lang="en-US" sz="1800" spc="-50" baseline="0" dirty="0"/>
            </a:lvl3pPr>
            <a:lvl4pPr>
              <a:defRPr lang="en-US" sz="1800" spc="-50" baseline="0" dirty="0"/>
            </a:lvl4pPr>
            <a:lvl5pPr>
              <a:defRPr lang="en-US" sz="1800" spc="-50" baseline="0" dirty="0"/>
            </a:lvl5pPr>
          </a:lstStyle>
          <a:p>
            <a:pPr lvl="0">
              <a:lnSpc>
                <a:spcPct val="114000"/>
              </a:lnSpc>
              <a:spcBef>
                <a:spcPts val="0"/>
              </a:spcBef>
              <a:spcAft>
                <a:spcPts val="0"/>
              </a:spcAft>
            </a:pPr>
            <a:r>
              <a:rPr lang="en-US"/>
              <a:t>[Text, image, chart, video, </a:t>
            </a:r>
            <a:r>
              <a:rPr lang="en-US" err="1"/>
              <a:t>etc</a:t>
            </a:r>
            <a:r>
              <a:rPr lang="en-US"/>
              <a:t>]</a:t>
            </a:r>
          </a:p>
        </p:txBody>
      </p:sp>
      <p:sp>
        <p:nvSpPr>
          <p:cNvPr id="8" name="Text Placeholder 33">
            <a:extLst>
              <a:ext uri="{FF2B5EF4-FFF2-40B4-BE49-F238E27FC236}">
                <a16:creationId xmlns:a16="http://schemas.microsoft.com/office/drawing/2014/main" id="{095A425C-9EB4-49B5-9E1A-9115A895B2CE}"/>
              </a:ext>
            </a:extLst>
          </p:cNvPr>
          <p:cNvSpPr>
            <a:spLocks noGrp="1"/>
          </p:cNvSpPr>
          <p:nvPr>
            <p:ph type="body" sz="quarter" idx="20" hasCustomPrompt="1"/>
          </p:nvPr>
        </p:nvSpPr>
        <p:spPr>
          <a:xfrm>
            <a:off x="516000" y="549000"/>
            <a:ext cx="4140000" cy="2880000"/>
          </a:xfrm>
          <a:noFill/>
        </p:spPr>
        <p:txBody>
          <a:bodyPr wrap="square" rtlCol="0" anchor="t">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
        <p:nvSpPr>
          <p:cNvPr id="9" name="Content Placeholder 3">
            <a:extLst>
              <a:ext uri="{FF2B5EF4-FFF2-40B4-BE49-F238E27FC236}">
                <a16:creationId xmlns:a16="http://schemas.microsoft.com/office/drawing/2014/main" id="{EA5FB178-3DA8-4768-B094-4EF5BA51D895}"/>
              </a:ext>
            </a:extLst>
          </p:cNvPr>
          <p:cNvSpPr>
            <a:spLocks noGrp="1"/>
          </p:cNvSpPr>
          <p:nvPr>
            <p:ph sz="quarter" idx="31" hasCustomPrompt="1"/>
          </p:nvPr>
        </p:nvSpPr>
        <p:spPr>
          <a:xfrm>
            <a:off x="6546000" y="3729826"/>
            <a:ext cx="5130000" cy="2880000"/>
          </a:xfrm>
          <a:prstGeom prst="rect">
            <a:avLst/>
          </a:prstGeom>
        </p:spPr>
        <p:txBody>
          <a:bodyPr>
            <a:normAutofit/>
          </a:bodyPr>
          <a:lstStyle>
            <a:lvl1pPr marL="0" indent="0">
              <a:lnSpc>
                <a:spcPct val="114000"/>
              </a:lnSpc>
              <a:buNone/>
              <a:defRPr lang="en-US" sz="1800" spc="-50" baseline="0" dirty="0"/>
            </a:lvl1pPr>
            <a:lvl2pPr>
              <a:defRPr lang="en-US" sz="1800" spc="-50" baseline="0" dirty="0"/>
            </a:lvl2pPr>
            <a:lvl3pPr>
              <a:defRPr lang="en-US" sz="1800" spc="-50" baseline="0" dirty="0"/>
            </a:lvl3pPr>
            <a:lvl4pPr>
              <a:defRPr lang="en-US" sz="1800" spc="-50" baseline="0" dirty="0"/>
            </a:lvl4pPr>
            <a:lvl5pPr>
              <a:defRPr lang="en-US" sz="1800" spc="-50" baseline="0" dirty="0"/>
            </a:lvl5pPr>
          </a:lstStyle>
          <a:p>
            <a:pPr lvl="0">
              <a:lnSpc>
                <a:spcPct val="114000"/>
              </a:lnSpc>
              <a:spcBef>
                <a:spcPts val="0"/>
              </a:spcBef>
              <a:spcAft>
                <a:spcPts val="0"/>
              </a:spcAft>
            </a:pPr>
            <a:r>
              <a:rPr lang="en-US"/>
              <a:t>[Text, image, chart, video, </a:t>
            </a:r>
            <a:r>
              <a:rPr lang="en-US" err="1"/>
              <a:t>etc</a:t>
            </a:r>
            <a:r>
              <a:rPr lang="en-US"/>
              <a:t>]</a:t>
            </a:r>
          </a:p>
        </p:txBody>
      </p:sp>
    </p:spTree>
    <p:extLst>
      <p:ext uri="{BB962C8B-B14F-4D97-AF65-F5344CB8AC3E}">
        <p14:creationId xmlns:p14="http://schemas.microsoft.com/office/powerpoint/2010/main" val="20415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1_Master title (nebula)">
    <p:bg>
      <p:bgPr>
        <a:gradFill flip="none" rotWithShape="1">
          <a:gsLst>
            <a:gs pos="0">
              <a:srgbClr val="FFBA00"/>
            </a:gs>
            <a:gs pos="100000">
              <a:srgbClr val="206090"/>
            </a:gs>
          </a:gsLst>
          <a:lin ang="18900000" scaled="1"/>
          <a:tileRect/>
        </a:gra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7169A09-F0DA-4A74-99AE-49243D9A0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00C496D-4B10-470B-83D8-8E7AFFF5B8B4}"/>
              </a:ext>
            </a:extLst>
          </p:cNvPr>
          <p:cNvSpPr/>
          <p:nvPr userDrawn="1"/>
        </p:nvSpPr>
        <p:spPr>
          <a:xfrm>
            <a:off x="0" y="0"/>
            <a:ext cx="12192000" cy="6858000"/>
          </a:xfrm>
          <a:prstGeom prst="rect">
            <a:avLst/>
          </a:prstGeom>
          <a:gradFill flip="none" rotWithShape="1">
            <a:gsLst>
              <a:gs pos="0">
                <a:srgbClr val="206090">
                  <a:alpha val="0"/>
                </a:srgbClr>
              </a:gs>
              <a:gs pos="75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00F4F760-5D5C-49DD-9581-CACE506A39E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1001" y="2725437"/>
            <a:ext cx="3509998" cy="1407126"/>
          </a:xfrm>
          <a:prstGeom prst="rect">
            <a:avLst/>
          </a:prstGeom>
        </p:spPr>
      </p:pic>
    </p:spTree>
    <p:extLst>
      <p:ext uri="{BB962C8B-B14F-4D97-AF65-F5344CB8AC3E}">
        <p14:creationId xmlns:p14="http://schemas.microsoft.com/office/powerpoint/2010/main" val="244884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1_Master title (SpaceX)">
    <p:bg>
      <p:bgPr>
        <a:gradFill flip="none" rotWithShape="1">
          <a:gsLst>
            <a:gs pos="0">
              <a:srgbClr val="FFBA00"/>
            </a:gs>
            <a:gs pos="100000">
              <a:srgbClr val="206090"/>
            </a:gs>
          </a:gsLst>
          <a:lin ang="18900000" scaled="1"/>
          <a:tileRect/>
        </a:gradFill>
        <a:effectLst/>
      </p:bgPr>
    </p:bg>
    <p:spTree>
      <p:nvGrpSpPr>
        <p:cNvPr id="1" name=""/>
        <p:cNvGrpSpPr/>
        <p:nvPr/>
      </p:nvGrpSpPr>
      <p:grpSpPr>
        <a:xfrm>
          <a:off x="0" y="0"/>
          <a:ext cx="0" cy="0"/>
          <a:chOff x="0" y="0"/>
          <a:chExt cx="0" cy="0"/>
        </a:xfrm>
      </p:grpSpPr>
      <p:pic>
        <p:nvPicPr>
          <p:cNvPr id="10" name="Picture 9" descr="A rainbow over water&#10;&#10;Description generated with high confidence">
            <a:extLst>
              <a:ext uri="{FF2B5EF4-FFF2-40B4-BE49-F238E27FC236}">
                <a16:creationId xmlns:a16="http://schemas.microsoft.com/office/drawing/2014/main" id="{0EE8299A-B983-485F-8799-D364362B4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a:extLst>
              <a:ext uri="{FF2B5EF4-FFF2-40B4-BE49-F238E27FC236}">
                <a16:creationId xmlns:a16="http://schemas.microsoft.com/office/drawing/2014/main" id="{300C496D-4B10-470B-83D8-8E7AFFF5B8B4}"/>
              </a:ext>
            </a:extLst>
          </p:cNvPr>
          <p:cNvSpPr/>
          <p:nvPr/>
        </p:nvSpPr>
        <p:spPr>
          <a:xfrm>
            <a:off x="0" y="0"/>
            <a:ext cx="11811000" cy="6858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79D4BA46-59E2-4511-B835-593C2B4A4DA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1001" y="2725437"/>
            <a:ext cx="3509998" cy="1407126"/>
          </a:xfrm>
          <a:prstGeom prst="rect">
            <a:avLst/>
          </a:prstGeom>
        </p:spPr>
      </p:pic>
    </p:spTree>
    <p:extLst>
      <p:ext uri="{BB962C8B-B14F-4D97-AF65-F5344CB8AC3E}">
        <p14:creationId xmlns:p14="http://schemas.microsoft.com/office/powerpoint/2010/main" val="1960555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2_Master title (SpaceX)">
    <p:bg>
      <p:bgPr>
        <a:gradFill flip="none" rotWithShape="1">
          <a:gsLst>
            <a:gs pos="0">
              <a:srgbClr val="FFBA00"/>
            </a:gs>
            <a:gs pos="100000">
              <a:srgbClr val="206090"/>
            </a:gs>
          </a:gsLst>
          <a:lin ang="18900000" scaled="1"/>
          <a:tileRect/>
        </a:gradFill>
        <a:effectLst/>
      </p:bgPr>
    </p:bg>
    <p:spTree>
      <p:nvGrpSpPr>
        <p:cNvPr id="1" name=""/>
        <p:cNvGrpSpPr/>
        <p:nvPr/>
      </p:nvGrpSpPr>
      <p:grpSpPr>
        <a:xfrm>
          <a:off x="0" y="0"/>
          <a:ext cx="0" cy="0"/>
          <a:chOff x="0" y="0"/>
          <a:chExt cx="0" cy="0"/>
        </a:xfrm>
      </p:grpSpPr>
      <p:pic>
        <p:nvPicPr>
          <p:cNvPr id="10" name="Picture 9" descr="A rainbow over water&#10;&#10;Description generated with high confidence">
            <a:extLst>
              <a:ext uri="{FF2B5EF4-FFF2-40B4-BE49-F238E27FC236}">
                <a16:creationId xmlns:a16="http://schemas.microsoft.com/office/drawing/2014/main" id="{0EE8299A-B983-485F-8799-D364362B44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4" name="Rectangle 3">
            <a:extLst>
              <a:ext uri="{FF2B5EF4-FFF2-40B4-BE49-F238E27FC236}">
                <a16:creationId xmlns:a16="http://schemas.microsoft.com/office/drawing/2014/main" id="{300C496D-4B10-470B-83D8-8E7AFFF5B8B4}"/>
              </a:ext>
            </a:extLst>
          </p:cNvPr>
          <p:cNvSpPr/>
          <p:nvPr/>
        </p:nvSpPr>
        <p:spPr>
          <a:xfrm>
            <a:off x="0" y="0"/>
            <a:ext cx="12192000" cy="6858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5074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1_Master title (launch)">
    <p:bg>
      <p:bgPr>
        <a:gradFill flip="none" rotWithShape="1">
          <a:gsLst>
            <a:gs pos="0">
              <a:srgbClr val="FFBA00"/>
            </a:gs>
            <a:gs pos="100000">
              <a:srgbClr val="206090"/>
            </a:gs>
          </a:gsLst>
          <a:lin ang="18900000" scaled="1"/>
          <a:tileRect/>
        </a:gradFill>
        <a:effectLst/>
      </p:bgPr>
    </p:bg>
    <p:spTree>
      <p:nvGrpSpPr>
        <p:cNvPr id="1" name=""/>
        <p:cNvGrpSpPr/>
        <p:nvPr/>
      </p:nvGrpSpPr>
      <p:grpSpPr>
        <a:xfrm>
          <a:off x="0" y="0"/>
          <a:ext cx="0" cy="0"/>
          <a:chOff x="0" y="0"/>
          <a:chExt cx="0" cy="0"/>
        </a:xfrm>
      </p:grpSpPr>
      <p:pic>
        <p:nvPicPr>
          <p:cNvPr id="11" name="Picture 10" descr="A picture containing smoke, outdoor, sky, coming&#10;&#10;Description generated with very high confidence">
            <a:extLst>
              <a:ext uri="{FF2B5EF4-FFF2-40B4-BE49-F238E27FC236}">
                <a16:creationId xmlns:a16="http://schemas.microsoft.com/office/drawing/2014/main" id="{3EAC3BE3-80B5-4606-AE9A-4F6E71978C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00C496D-4B10-470B-83D8-8E7AFFF5B8B4}"/>
              </a:ext>
            </a:extLst>
          </p:cNvPr>
          <p:cNvSpPr/>
          <p:nvPr/>
        </p:nvSpPr>
        <p:spPr>
          <a:xfrm>
            <a:off x="0" y="0"/>
            <a:ext cx="12192000" cy="6858000"/>
          </a:xfrm>
          <a:prstGeom prst="rect">
            <a:avLst/>
          </a:prstGeom>
          <a:gradFill flip="none" rotWithShape="1">
            <a:gsLst>
              <a:gs pos="0">
                <a:srgbClr val="206090">
                  <a:alpha val="0"/>
                </a:srgbClr>
              </a:gs>
              <a:gs pos="75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CF848DB8-77B2-488D-9706-B3A0927474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1001" y="2725437"/>
            <a:ext cx="3509998" cy="1407126"/>
          </a:xfrm>
          <a:prstGeom prst="rect">
            <a:avLst/>
          </a:prstGeom>
        </p:spPr>
      </p:pic>
    </p:spTree>
    <p:extLst>
      <p:ext uri="{BB962C8B-B14F-4D97-AF65-F5344CB8AC3E}">
        <p14:creationId xmlns:p14="http://schemas.microsoft.com/office/powerpoint/2010/main" val="200311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78019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1_Master title (Earth)">
    <p:bg>
      <p:bgPr>
        <a:gradFill flip="none" rotWithShape="1">
          <a:gsLst>
            <a:gs pos="0">
              <a:srgbClr val="FFBA00"/>
            </a:gs>
            <a:gs pos="100000">
              <a:srgbClr val="206090"/>
            </a:gs>
          </a:gsLst>
          <a:lin ang="18900000" scaled="1"/>
          <a:tileRect/>
        </a:gradFill>
        <a:effectLst/>
      </p:bgPr>
    </p:bg>
    <p:spTree>
      <p:nvGrpSpPr>
        <p:cNvPr id="1" name=""/>
        <p:cNvGrpSpPr/>
        <p:nvPr/>
      </p:nvGrpSpPr>
      <p:grpSpPr>
        <a:xfrm>
          <a:off x="0" y="0"/>
          <a:ext cx="0" cy="0"/>
          <a:chOff x="0" y="0"/>
          <a:chExt cx="0" cy="0"/>
        </a:xfrm>
      </p:grpSpPr>
      <p:pic>
        <p:nvPicPr>
          <p:cNvPr id="22" name="Picture 21" descr="A view of the earth from space&#10;&#10;Description generated with high confidence">
            <a:extLst>
              <a:ext uri="{FF2B5EF4-FFF2-40B4-BE49-F238E27FC236}">
                <a16:creationId xmlns:a16="http://schemas.microsoft.com/office/drawing/2014/main" id="{551BCF5F-DA7E-48B4-8414-D7843B926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00C496D-4B10-470B-83D8-8E7AFFF5B8B4}"/>
              </a:ext>
            </a:extLst>
          </p:cNvPr>
          <p:cNvSpPr/>
          <p:nvPr/>
        </p:nvSpPr>
        <p:spPr>
          <a:xfrm>
            <a:off x="0" y="0"/>
            <a:ext cx="12192000" cy="6858000"/>
          </a:xfrm>
          <a:prstGeom prst="rect">
            <a:avLst/>
          </a:prstGeom>
          <a:gradFill flip="none" rotWithShape="1">
            <a:gsLst>
              <a:gs pos="0">
                <a:srgbClr val="206090">
                  <a:alpha val="0"/>
                </a:srgbClr>
              </a:gs>
              <a:gs pos="75000">
                <a:srgbClr val="202C4A">
                  <a:alpha val="9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CC9AB21C-F0D1-4DFA-86D0-82BBD0C0A6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1001" y="2725437"/>
            <a:ext cx="3509998" cy="1407126"/>
          </a:xfrm>
          <a:prstGeom prst="rect">
            <a:avLst/>
          </a:prstGeom>
        </p:spPr>
      </p:pic>
    </p:spTree>
    <p:extLst>
      <p:ext uri="{BB962C8B-B14F-4D97-AF65-F5344CB8AC3E}">
        <p14:creationId xmlns:p14="http://schemas.microsoft.com/office/powerpoint/2010/main" val="20462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1_Master title (astronaut)">
    <p:bg>
      <p:bgPr>
        <a:gradFill flip="none" rotWithShape="1">
          <a:gsLst>
            <a:gs pos="0">
              <a:srgbClr val="FFBA00"/>
            </a:gs>
            <a:gs pos="100000">
              <a:srgbClr val="206090"/>
            </a:gs>
          </a:gsLst>
          <a:lin ang="18900000" scaled="1"/>
          <a:tileRect/>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0ED787E-5832-4BDB-BD6E-B1E39CD5CB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300C496D-4B10-470B-83D8-8E7AFFF5B8B4}"/>
              </a:ext>
            </a:extLst>
          </p:cNvPr>
          <p:cNvSpPr/>
          <p:nvPr/>
        </p:nvSpPr>
        <p:spPr>
          <a:xfrm>
            <a:off x="0" y="0"/>
            <a:ext cx="12192000" cy="6858000"/>
          </a:xfrm>
          <a:prstGeom prst="rect">
            <a:avLst/>
          </a:prstGeom>
          <a:gradFill flip="none" rotWithShape="1">
            <a:gsLst>
              <a:gs pos="0">
                <a:srgbClr val="206090">
                  <a:alpha val="0"/>
                </a:srgbClr>
              </a:gs>
              <a:gs pos="75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A470F4D1-534C-4058-BBEC-5078EC232F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41001" y="2725437"/>
            <a:ext cx="3509998" cy="1407126"/>
          </a:xfrm>
          <a:prstGeom prst="rect">
            <a:avLst/>
          </a:prstGeom>
        </p:spPr>
      </p:pic>
    </p:spTree>
    <p:extLst>
      <p:ext uri="{BB962C8B-B14F-4D97-AF65-F5344CB8AC3E}">
        <p14:creationId xmlns:p14="http://schemas.microsoft.com/office/powerpoint/2010/main" val="3036144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00000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D508-17FD-4B97-B16F-F98CE532DF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768567-30DA-47B7-8323-5CBC9F4055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3A5CE4C-4A29-47B0-8A72-7E97901FA4B7}"/>
              </a:ext>
            </a:extLst>
          </p:cNvPr>
          <p:cNvSpPr>
            <a:spLocks noGrp="1"/>
          </p:cNvSpPr>
          <p:nvPr>
            <p:ph type="dt" sz="half" idx="10"/>
          </p:nvPr>
        </p:nvSpPr>
        <p:spPr/>
        <p:txBody>
          <a:bodyPr/>
          <a:lstStyle/>
          <a:p>
            <a:fld id="{23BCC858-C58C-4F62-862C-E60E6F4C47C9}" type="datetimeFigureOut">
              <a:rPr lang="en-US" smtClean="0"/>
              <a:t>7/13/2018</a:t>
            </a:fld>
            <a:endParaRPr lang="en-US"/>
          </a:p>
        </p:txBody>
      </p:sp>
      <p:sp>
        <p:nvSpPr>
          <p:cNvPr id="5" name="Footer Placeholder 4">
            <a:extLst>
              <a:ext uri="{FF2B5EF4-FFF2-40B4-BE49-F238E27FC236}">
                <a16:creationId xmlns:a16="http://schemas.microsoft.com/office/drawing/2014/main" id="{50CE4153-8E05-4661-93AE-0B6A79F1C5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9D7F96-6CE7-4294-A3AF-5948A52F2700}"/>
              </a:ext>
            </a:extLst>
          </p:cNvPr>
          <p:cNvSpPr>
            <a:spLocks noGrp="1"/>
          </p:cNvSpPr>
          <p:nvPr>
            <p:ph type="sldNum" sz="quarter" idx="12"/>
          </p:nvPr>
        </p:nvSpPr>
        <p:spPr/>
        <p:txBody>
          <a:bodyPr/>
          <a:lstStyle/>
          <a:p>
            <a:fld id="{48CC57EB-8FE4-492C-A187-390A30485CC4}" type="slidenum">
              <a:rPr lang="en-US" smtClean="0"/>
              <a:t>‹#›</a:t>
            </a:fld>
            <a:endParaRPr lang="en-US"/>
          </a:p>
        </p:txBody>
      </p:sp>
    </p:spTree>
    <p:extLst>
      <p:ext uri="{BB962C8B-B14F-4D97-AF65-F5344CB8AC3E}">
        <p14:creationId xmlns:p14="http://schemas.microsoft.com/office/powerpoint/2010/main" val="1663987230"/>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8998C0-24E1-49A0-B0A9-57E489C38A1E}"/>
              </a:ext>
            </a:extLst>
          </p:cNvPr>
          <p:cNvPicPr>
            <a:picLocks/>
          </p:cNvPicPr>
          <p:nvPr userDrawn="1"/>
        </p:nvPicPr>
        <p:blipFill rotWithShape="1">
          <a:blip r:embed="rId2">
            <a:extLst>
              <a:ext uri="{28A0092B-C50C-407E-A947-70E740481C1C}">
                <a14:useLocalDpi xmlns:a14="http://schemas.microsoft.com/office/drawing/2010/main" val="0"/>
              </a:ext>
            </a:extLst>
          </a:blip>
          <a:srcRect b="50000"/>
          <a:stretch/>
        </p:blipFill>
        <p:spPr>
          <a:xfrm>
            <a:off x="-6350" y="0"/>
            <a:ext cx="12192000" cy="3429000"/>
          </a:xfrm>
          <a:prstGeom prst="rect">
            <a:avLst/>
          </a:prstGeom>
        </p:spPr>
      </p:pic>
      <p:sp>
        <p:nvSpPr>
          <p:cNvPr id="9" name="Rectangle 8">
            <a:extLst>
              <a:ext uri="{FF2B5EF4-FFF2-40B4-BE49-F238E27FC236}">
                <a16:creationId xmlns:a16="http://schemas.microsoft.com/office/drawing/2014/main" id="{3E3AAE62-1856-4877-A4EA-0817F14538BA}"/>
              </a:ext>
            </a:extLst>
          </p:cNvPr>
          <p:cNvSpPr/>
          <p:nvPr userDrawn="1"/>
        </p:nvSpPr>
        <p:spPr>
          <a:xfrm>
            <a:off x="-6350" y="0"/>
            <a:ext cx="12192000" cy="3429000"/>
          </a:xfrm>
          <a:prstGeom prst="rect">
            <a:avLst/>
          </a:prstGeom>
          <a:gradFill flip="none" rotWithShape="1">
            <a:gsLst>
              <a:gs pos="0">
                <a:srgbClr val="206090">
                  <a:alpha val="0"/>
                </a:srgbClr>
              </a:gs>
              <a:gs pos="75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 Placeholder 33">
            <a:extLst>
              <a:ext uri="{FF2B5EF4-FFF2-40B4-BE49-F238E27FC236}">
                <a16:creationId xmlns:a16="http://schemas.microsoft.com/office/drawing/2014/main" id="{62BE3E99-E77E-40C6-A1E0-633C33263394}"/>
              </a:ext>
            </a:extLst>
          </p:cNvPr>
          <p:cNvSpPr>
            <a:spLocks noGrp="1"/>
          </p:cNvSpPr>
          <p:nvPr>
            <p:ph type="body" sz="quarter" idx="20" hasCustomPrompt="1"/>
          </p:nvPr>
        </p:nvSpPr>
        <p:spPr>
          <a:xfrm>
            <a:off x="516000" y="549000"/>
            <a:ext cx="8325000" cy="2475000"/>
          </a:xfrm>
          <a:noFill/>
        </p:spPr>
        <p:txBody>
          <a:bodyPr wrap="square" rtlCol="0" anchor="b">
            <a:noAutofit/>
          </a:bodyPr>
          <a:lstStyle>
            <a:lvl1pPr marL="0" indent="0">
              <a:buNone/>
              <a:defRPr lang="en-GB" sz="4400" b="1" spc="-100" baseline="0" dirty="0">
                <a:solidFill>
                  <a:schemeClr val="bg1">
                    <a:lumMod val="95000"/>
                  </a:schemeClr>
                </a:solidFill>
                <a:latin typeface="+mn-lt"/>
              </a:defRPr>
            </a:lvl1pPr>
          </a:lstStyle>
          <a:p>
            <a:pPr marL="0" lvl="0"/>
            <a:r>
              <a:rPr lang="en-GB"/>
              <a:t>[Title]</a:t>
            </a:r>
          </a:p>
        </p:txBody>
      </p:sp>
    </p:spTree>
    <p:extLst>
      <p:ext uri="{BB962C8B-B14F-4D97-AF65-F5344CB8AC3E}">
        <p14:creationId xmlns:p14="http://schemas.microsoft.com/office/powerpoint/2010/main" val="26402511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1250">
                      <a:schemeClr val="bg1"/>
                    </a:gs>
                    <a:gs pos="100000">
                      <a:schemeClr val="bg1"/>
                    </a:gs>
                  </a:gsLst>
                  <a:lin ang="5400000" scaled="0"/>
                </a:gradFill>
              </a:defRPr>
            </a:lvl1pPr>
          </a:lstStyle>
          <a:p>
            <a:r>
              <a:rPr lang="en-US"/>
              <a:t>Click to edit Master title style</a:t>
            </a:r>
          </a:p>
        </p:txBody>
      </p:sp>
      <p:sp>
        <p:nvSpPr>
          <p:cNvPr id="3" name="Footer Placeholder 2"/>
          <p:cNvSpPr>
            <a:spLocks noGrp="1"/>
          </p:cNvSpPr>
          <p:nvPr>
            <p:ph type="ftr" sz="quarter" idx="3"/>
          </p:nvPr>
        </p:nvSpPr>
        <p:spPr>
          <a:xfrm>
            <a:off x="-1" y="6493776"/>
            <a:ext cx="4453666" cy="364224"/>
          </a:xfrm>
          <a:prstGeom prst="rect">
            <a:avLst/>
          </a:prstGeom>
        </p:spPr>
        <p:txBody>
          <a:bodyPr vert="horz" lIns="182880" tIns="45720" rIns="182880" bIns="45720" rtlCol="0" anchor="ctr"/>
          <a:lstStyle>
            <a:lvl1pPr algn="l">
              <a:defRPr sz="980">
                <a:solidFill>
                  <a:schemeClr val="bg1"/>
                </a:solidFill>
              </a:defRPr>
            </a:lvl1pPr>
          </a:lstStyle>
          <a:p>
            <a:r>
              <a:rPr lang="en-US">
                <a:solidFill>
                  <a:srgbClr val="FFFFFF"/>
                </a:solidFill>
              </a:rPr>
              <a:t>Microsoft Confidential </a:t>
            </a:r>
          </a:p>
        </p:txBody>
      </p:sp>
    </p:spTree>
    <p:extLst>
      <p:ext uri="{BB962C8B-B14F-4D97-AF65-F5344CB8AC3E}">
        <p14:creationId xmlns:p14="http://schemas.microsoft.com/office/powerpoint/2010/main" val="25019922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97CB4C-7080-4472-8153-14A8AC5D939A}"/>
              </a:ext>
            </a:extLst>
          </p:cNvPr>
          <p:cNvSpPr>
            <a:spLocks noGrp="1"/>
          </p:cNvSpPr>
          <p:nvPr>
            <p:ph type="dt" sz="half" idx="10"/>
          </p:nvPr>
        </p:nvSpPr>
        <p:spPr/>
        <p:txBody>
          <a:bodyPr/>
          <a:lstStyle/>
          <a:p>
            <a:fld id="{23BCC858-C58C-4F62-862C-E60E6F4C47C9}" type="datetimeFigureOut">
              <a:rPr lang="en-US" smtClean="0"/>
              <a:t>7/13/2018</a:t>
            </a:fld>
            <a:endParaRPr lang="en-US"/>
          </a:p>
        </p:txBody>
      </p:sp>
      <p:sp>
        <p:nvSpPr>
          <p:cNvPr id="3" name="Footer Placeholder 2">
            <a:extLst>
              <a:ext uri="{FF2B5EF4-FFF2-40B4-BE49-F238E27FC236}">
                <a16:creationId xmlns:a16="http://schemas.microsoft.com/office/drawing/2014/main" id="{DD60BEAF-1036-439A-8FD6-EB7B16EBE0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FF197C-F6A0-4ED7-B303-E852E89411D3}"/>
              </a:ext>
            </a:extLst>
          </p:cNvPr>
          <p:cNvSpPr>
            <a:spLocks noGrp="1"/>
          </p:cNvSpPr>
          <p:nvPr>
            <p:ph type="sldNum" sz="quarter" idx="12"/>
          </p:nvPr>
        </p:nvSpPr>
        <p:spPr/>
        <p:txBody>
          <a:bodyPr/>
          <a:lstStyle/>
          <a:p>
            <a:fld id="{48CC57EB-8FE4-492C-A187-390A30485CC4}" type="slidenum">
              <a:rPr lang="en-US" smtClean="0"/>
              <a:t>‹#›</a:t>
            </a:fld>
            <a:endParaRPr lang="en-US"/>
          </a:p>
        </p:txBody>
      </p:sp>
    </p:spTree>
    <p:extLst>
      <p:ext uri="{BB962C8B-B14F-4D97-AF65-F5344CB8AC3E}">
        <p14:creationId xmlns:p14="http://schemas.microsoft.com/office/powerpoint/2010/main" val="3422625819"/>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W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Content Placeholder 3"/>
          <p:cNvSpPr>
            <a:spLocks noGrp="1"/>
          </p:cNvSpPr>
          <p:nvPr>
            <p:ph sz="quarter" idx="15" hasCustomPrompt="1"/>
          </p:nvPr>
        </p:nvSpPr>
        <p:spPr>
          <a:xfrm>
            <a:off x="516000" y="819000"/>
            <a:ext cx="11160000" cy="5353200"/>
          </a:xfrm>
          <a:prstGeom prst="rect">
            <a:avLst/>
          </a:prstGeom>
        </p:spPr>
        <p:txBody>
          <a:bodyPr>
            <a:normAutofit/>
          </a:bodyPr>
          <a:lstStyle>
            <a:lvl1pPr>
              <a:lnSpc>
                <a:spcPct val="114000"/>
              </a:lnSpc>
              <a:spcBef>
                <a:spcPts val="0"/>
              </a:spcBef>
              <a:spcAft>
                <a:spcPts val="0"/>
              </a:spcAft>
              <a:defRPr sz="1800" spc="-50" baseline="0">
                <a:solidFill>
                  <a:schemeClr val="bg1">
                    <a:lumMod val="95000"/>
                  </a:schemeClr>
                </a:solidFill>
                <a:latin typeface="+mn-lt"/>
              </a:defRPr>
            </a:lvl1pPr>
            <a:lvl2pPr marL="685800" indent="-228600">
              <a:lnSpc>
                <a:spcPct val="114000"/>
              </a:lnSpc>
              <a:spcBef>
                <a:spcPts val="0"/>
              </a:spcBef>
              <a:spcAft>
                <a:spcPts val="0"/>
              </a:spcAft>
              <a:buFont typeface="Segoe UI" panose="020B0502040204020203" pitchFamily="34" charset="0"/>
              <a:buChar char="◦"/>
              <a:defRPr sz="1800" spc="-50" baseline="0">
                <a:solidFill>
                  <a:schemeClr val="bg1">
                    <a:lumMod val="95000"/>
                  </a:schemeClr>
                </a:solidFill>
                <a:latin typeface="+mn-lt"/>
              </a:defRPr>
            </a:lvl2pPr>
            <a:lvl3pPr marL="1143000" indent="-228600">
              <a:lnSpc>
                <a:spcPct val="114000"/>
              </a:lnSpc>
              <a:spcBef>
                <a:spcPts val="0"/>
              </a:spcBef>
              <a:spcAft>
                <a:spcPts val="0"/>
              </a:spcAft>
              <a:buFont typeface="Segoe UI" panose="020B0502040204020203" pitchFamily="34" charset="0"/>
              <a:buChar char="▪"/>
              <a:defRPr sz="1800" spc="-50" baseline="0">
                <a:solidFill>
                  <a:schemeClr val="bg1">
                    <a:lumMod val="95000"/>
                  </a:schemeClr>
                </a:solidFill>
                <a:latin typeface="+mn-lt"/>
              </a:defRPr>
            </a:lvl3pPr>
            <a:lvl4pPr marL="1600200" indent="-228600">
              <a:lnSpc>
                <a:spcPct val="114000"/>
              </a:lnSpc>
              <a:spcBef>
                <a:spcPts val="0"/>
              </a:spcBef>
              <a:spcAft>
                <a:spcPts val="0"/>
              </a:spcAft>
              <a:buFont typeface="Segoe UI" panose="020B0502040204020203" pitchFamily="34" charset="0"/>
              <a:buChar char="▫"/>
              <a:defRPr sz="1800" spc="-50" baseline="0">
                <a:solidFill>
                  <a:schemeClr val="bg1">
                    <a:lumMod val="95000"/>
                  </a:schemeClr>
                </a:solidFill>
                <a:latin typeface="+mn-lt"/>
              </a:defRPr>
            </a:lvl4pPr>
            <a:lvl5pPr>
              <a:lnSpc>
                <a:spcPct val="114000"/>
              </a:lnSpc>
              <a:spcBef>
                <a:spcPts val="0"/>
              </a:spcBef>
              <a:spcAft>
                <a:spcPts val="0"/>
              </a:spcAft>
              <a:defRPr sz="1800" spc="-50" baseline="0">
                <a:solidFill>
                  <a:schemeClr val="bg1">
                    <a:lumMod val="95000"/>
                  </a:schemeClr>
                </a:solidFill>
                <a:latin typeface="+mn-lt"/>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p>
        </p:txBody>
      </p:sp>
      <p:sp>
        <p:nvSpPr>
          <p:cNvPr id="9" name="Title 7">
            <a:extLst>
              <a:ext uri="{FF2B5EF4-FFF2-40B4-BE49-F238E27FC236}">
                <a16:creationId xmlns:a16="http://schemas.microsoft.com/office/drawing/2014/main" id="{F8C16291-2865-44AD-A1C9-93E7C645FF58}"/>
              </a:ext>
            </a:extLst>
          </p:cNvPr>
          <p:cNvSpPr>
            <a:spLocks noGrp="1"/>
          </p:cNvSpPr>
          <p:nvPr>
            <p:ph type="title" hasCustomPrompt="1"/>
          </p:nvPr>
        </p:nvSpPr>
        <p:spPr>
          <a:xfrm>
            <a:off x="516000" y="369000"/>
            <a:ext cx="5040000" cy="270000"/>
          </a:xfrm>
          <a:prstGeom prst="rect">
            <a:avLst/>
          </a:prstGeom>
        </p:spPr>
        <p:txBody>
          <a:bodyPr/>
          <a:lstStyle>
            <a:lvl1pPr>
              <a:defRPr lang="en-US" spc="-50" baseline="0" dirty="0">
                <a:solidFill>
                  <a:schemeClr val="bg1">
                    <a:lumMod val="95000"/>
                  </a:schemeClr>
                </a:solidFill>
              </a:defRPr>
            </a:lvl1pPr>
          </a:lstStyle>
          <a:p>
            <a:pPr lvl="0"/>
            <a:r>
              <a:rPr lang="en-US"/>
              <a:t>[HEADING]</a:t>
            </a:r>
          </a:p>
        </p:txBody>
      </p:sp>
    </p:spTree>
    <p:extLst>
      <p:ext uri="{BB962C8B-B14F-4D97-AF65-F5344CB8AC3E}">
        <p14:creationId xmlns:p14="http://schemas.microsoft.com/office/powerpoint/2010/main" val="4039864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528">
          <p15:clr>
            <a:srgbClr val="A4A3A4"/>
          </p15:clr>
        </p15:guide>
        <p15:guide id="2" orient="horz" pos="3888">
          <p15:clr>
            <a:srgbClr val="A4A3A4"/>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498500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1061648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3109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2544013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2" presetClass="entr" presetSubtype="4" decel="100000" fill="hold"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par>
                                <p:cTn id="17" presetID="10" presetClass="entr" presetSubtype="0" fill="hold" grpId="0" nodeType="withEffect">
                                  <p:stCondLst>
                                    <p:cond delay="12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42" presetClass="entr" presetSubtype="0" fill="hold" grpId="0" nodeType="withEffect">
                                  <p:stCondLst>
                                    <p:cond delay="15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750"/>
                                        <p:tgtEl>
                                          <p:spTgt spid="10"/>
                                        </p:tgtEl>
                                      </p:cBhvr>
                                    </p:animEffect>
                                    <p:anim calcmode="lin" valueType="num">
                                      <p:cBhvr>
                                        <p:cTn id="23" dur="750" fill="hold"/>
                                        <p:tgtEl>
                                          <p:spTgt spid="10"/>
                                        </p:tgtEl>
                                        <p:attrNameLst>
                                          <p:attrName>ppt_x</p:attrName>
                                        </p:attrNameLst>
                                      </p:cBhvr>
                                      <p:tavLst>
                                        <p:tav tm="0">
                                          <p:val>
                                            <p:strVal val="#ppt_x"/>
                                          </p:val>
                                        </p:tav>
                                        <p:tav tm="100000">
                                          <p:val>
                                            <p:strVal val="#ppt_x"/>
                                          </p:val>
                                        </p:tav>
                                      </p:tavLst>
                                    </p:anim>
                                    <p:anim calcmode="lin" valueType="num">
                                      <p:cBhvr>
                                        <p:cTn id="24" dur="750" fill="hold"/>
                                        <p:tgtEl>
                                          <p:spTgt spid="10"/>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750"/>
                                  </p:stCondLst>
                                  <p:childTnLst>
                                    <p:set>
                                      <p:cBhvr>
                                        <p:cTn id="26" dur="1" fill="hold">
                                          <p:stCondLst>
                                            <p:cond delay="0"/>
                                          </p:stCondLst>
                                        </p:cTn>
                                        <p:tgtEl>
                                          <p:spTgt spid="11">
                                            <p:txEl>
                                              <p:pRg st="0" end="0"/>
                                            </p:txEl>
                                          </p:spTgt>
                                        </p:tgtEl>
                                        <p:attrNameLst>
                                          <p:attrName>style.visibility</p:attrName>
                                        </p:attrNameLst>
                                      </p:cBhvr>
                                      <p:to>
                                        <p:strVal val="visible"/>
                                      </p:to>
                                    </p:set>
                                    <p:animEffect transition="in" filter="fade">
                                      <p:cBhvr>
                                        <p:cTn id="2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6" grpId="0"/>
    </p:bld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5980845"/>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8140398"/>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38721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0530950"/>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69639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9335590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1366543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5483128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3987319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6591541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83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99673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137957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8179474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416482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00052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493623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998496"/>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333022"/>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086667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04622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96A1D-54AA-49C3-ADCD-4C65A6AE02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CBCB40-EE0E-46FC-B6B8-106E10B0E6B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6B5F2D1-757F-42D1-B6CB-DE3687FCC552}"/>
              </a:ext>
            </a:extLst>
          </p:cNvPr>
          <p:cNvSpPr>
            <a:spLocks noGrp="1"/>
          </p:cNvSpPr>
          <p:nvPr>
            <p:ph type="dt" sz="half" idx="10"/>
          </p:nvPr>
        </p:nvSpPr>
        <p:spPr/>
        <p:txBody>
          <a:bodyPr/>
          <a:lstStyle/>
          <a:p>
            <a:fld id="{6AC45043-349D-4FF7-ABE3-7FB620FD117F}" type="datetimeFigureOut">
              <a:rPr lang="en-US" smtClean="0"/>
              <a:t>7/13/2018</a:t>
            </a:fld>
            <a:endParaRPr lang="en-US"/>
          </a:p>
        </p:txBody>
      </p:sp>
      <p:sp>
        <p:nvSpPr>
          <p:cNvPr id="5" name="Footer Placeholder 4">
            <a:extLst>
              <a:ext uri="{FF2B5EF4-FFF2-40B4-BE49-F238E27FC236}">
                <a16:creationId xmlns:a16="http://schemas.microsoft.com/office/drawing/2014/main" id="{584DF094-E872-4E68-BCF4-746F266689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971E72-B2A2-480C-90AD-D5CAE3C7C233}"/>
              </a:ext>
            </a:extLst>
          </p:cNvPr>
          <p:cNvSpPr>
            <a:spLocks noGrp="1"/>
          </p:cNvSpPr>
          <p:nvPr>
            <p:ph type="sldNum" sz="quarter" idx="12"/>
          </p:nvPr>
        </p:nvSpPr>
        <p:spPr/>
        <p:txBody>
          <a:bodyPr/>
          <a:lstStyle/>
          <a:p>
            <a:fld id="{EEA33240-6AEE-46B1-A16B-F0DC137A5C93}" type="slidenum">
              <a:rPr lang="en-US" smtClean="0"/>
              <a:t>‹#›</a:t>
            </a:fld>
            <a:endParaRPr lang="en-US"/>
          </a:p>
        </p:txBody>
      </p:sp>
    </p:spTree>
    <p:extLst>
      <p:ext uri="{BB962C8B-B14F-4D97-AF65-F5344CB8AC3E}">
        <p14:creationId xmlns:p14="http://schemas.microsoft.com/office/powerpoint/2010/main" val="302243698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167835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4" orient="horz" pos="904">
          <p15:clr>
            <a:srgbClr val="5ACBF0"/>
          </p15:clr>
        </p15:guide>
        <p15:guide id="5" orient="horz" pos="1272">
          <p15:clr>
            <a:srgbClr val="5ACBF0"/>
          </p15:clr>
        </p15:guide>
        <p15:guide id="6" orient="horz" pos="288">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69984373"/>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53777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3368969"/>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cSld name="Announcemen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1230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D7A20-D830-4721-905D-1072E64AB5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211E7B-01B9-42ED-B2F3-D20F04F9A2F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E9DECE-7C08-4197-A185-5381AD78A835}"/>
              </a:ext>
            </a:extLst>
          </p:cNvPr>
          <p:cNvSpPr>
            <a:spLocks noGrp="1"/>
          </p:cNvSpPr>
          <p:nvPr>
            <p:ph type="dt" sz="half" idx="10"/>
          </p:nvPr>
        </p:nvSpPr>
        <p:spPr/>
        <p:txBody>
          <a:bodyPr/>
          <a:lstStyle/>
          <a:p>
            <a:fld id="{F81F292E-EB0D-4A42-BCDB-A6D381F7EA77}" type="datetimeFigureOut">
              <a:rPr lang="en-US" smtClean="0"/>
              <a:t>7/13/2018</a:t>
            </a:fld>
            <a:endParaRPr lang="en-US"/>
          </a:p>
        </p:txBody>
      </p:sp>
      <p:sp>
        <p:nvSpPr>
          <p:cNvPr id="5" name="Footer Placeholder 4">
            <a:extLst>
              <a:ext uri="{FF2B5EF4-FFF2-40B4-BE49-F238E27FC236}">
                <a16:creationId xmlns:a16="http://schemas.microsoft.com/office/drawing/2014/main" id="{A73F82AD-FAED-4F2F-8075-047A1911B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0BD11-FE20-45D4-9366-195B66C5F977}"/>
              </a:ext>
            </a:extLst>
          </p:cNvPr>
          <p:cNvSpPr>
            <a:spLocks noGrp="1"/>
          </p:cNvSpPr>
          <p:nvPr>
            <p:ph type="sldNum" sz="quarter" idx="12"/>
          </p:nvPr>
        </p:nvSpPr>
        <p:spPr/>
        <p:txBody>
          <a:bodyPr/>
          <a:lstStyle/>
          <a:p>
            <a:fld id="{62A5C330-7BF6-48DF-B681-7A6660A4A539}" type="slidenum">
              <a:rPr lang="en-US" smtClean="0"/>
              <a:t>‹#›</a:t>
            </a:fld>
            <a:endParaRPr lang="en-US"/>
          </a:p>
        </p:txBody>
      </p:sp>
    </p:spTree>
    <p:extLst>
      <p:ext uri="{BB962C8B-B14F-4D97-AF65-F5344CB8AC3E}">
        <p14:creationId xmlns:p14="http://schemas.microsoft.com/office/powerpoint/2010/main" val="400196087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userDrawn="1">
  <p:cSld name="One Column">
    <p:bg>
      <p:bgPr>
        <a:solidFill>
          <a:srgbClr val="002050"/>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304800" y="351289"/>
            <a:ext cx="11582400" cy="902876"/>
          </a:xfrm>
          <a:prstGeom prst="rect">
            <a:avLst/>
          </a:prstGeom>
        </p:spPr>
        <p:txBody>
          <a:bodyPr lIns="0" tIns="0" rIns="0" bIns="0" anchor="ctr"/>
          <a:lstStyle>
            <a:lvl1pPr algn="l">
              <a:defRPr sz="5867">
                <a:solidFill>
                  <a:srgbClr val="FFFFFF"/>
                </a:solidFill>
                <a:latin typeface="Segoe UI Light"/>
                <a:cs typeface="Segoe UI Light"/>
              </a:defRPr>
            </a:lvl1pPr>
          </a:lstStyle>
          <a:p>
            <a:r>
              <a:rPr lang="en-US"/>
              <a:t>Click to edit Master title style</a:t>
            </a:r>
          </a:p>
        </p:txBody>
      </p:sp>
      <p:sp>
        <p:nvSpPr>
          <p:cNvPr id="8" name="Content Placeholder 2"/>
          <p:cNvSpPr>
            <a:spLocks noGrp="1"/>
          </p:cNvSpPr>
          <p:nvPr>
            <p:ph idx="1" hasCustomPrompt="1"/>
          </p:nvPr>
        </p:nvSpPr>
        <p:spPr>
          <a:xfrm>
            <a:off x="304800" y="1304261"/>
            <a:ext cx="11582400" cy="1992853"/>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bg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bg1"/>
                </a:solidFill>
                <a:latin typeface="Segoe UI Light"/>
                <a:cs typeface="Segoe UI Light"/>
              </a:defRPr>
            </a:lvl2pPr>
            <a:lvl3pPr marL="914377" indent="-243834">
              <a:lnSpc>
                <a:spcPct val="100000"/>
              </a:lnSpc>
              <a:spcBef>
                <a:spcPts val="667"/>
              </a:spcBef>
              <a:buFont typeface="Arial"/>
              <a:buChar char="•"/>
              <a:defRPr sz="2667">
                <a:solidFill>
                  <a:schemeClr val="bg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bg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286768209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944250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dirty="0"/>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dirty="0"/>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dirty="0"/>
              <a:t>[Description]</a:t>
            </a:r>
          </a:p>
        </p:txBody>
      </p:sp>
    </p:spTree>
    <p:extLst>
      <p:ext uri="{BB962C8B-B14F-4D97-AF65-F5344CB8AC3E}">
        <p14:creationId xmlns:p14="http://schemas.microsoft.com/office/powerpoint/2010/main" val="321992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970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endParaRPr lang="en-US" dirty="0"/>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112302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2309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200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43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dirty="0"/>
              <a:t>Code here</a:t>
            </a:r>
          </a:p>
        </p:txBody>
      </p:sp>
    </p:spTree>
    <p:extLst>
      <p:ext uri="{BB962C8B-B14F-4D97-AF65-F5344CB8AC3E}">
        <p14:creationId xmlns:p14="http://schemas.microsoft.com/office/powerpoint/2010/main" val="3583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dirty="0"/>
              <a:t>Code here</a:t>
            </a:r>
          </a:p>
        </p:txBody>
      </p:sp>
    </p:spTree>
    <p:extLst>
      <p:ext uri="{BB962C8B-B14F-4D97-AF65-F5344CB8AC3E}">
        <p14:creationId xmlns:p14="http://schemas.microsoft.com/office/powerpoint/2010/main" val="2159325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endParaRPr lang="en-US" dirty="0"/>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dirty="0"/>
              <a:t>Code here</a:t>
            </a:r>
          </a:p>
        </p:txBody>
      </p:sp>
    </p:spTree>
    <p:extLst>
      <p:ext uri="{BB962C8B-B14F-4D97-AF65-F5344CB8AC3E}">
        <p14:creationId xmlns:p14="http://schemas.microsoft.com/office/powerpoint/2010/main" val="425551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199895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6314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19728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dirty="0">
                <a:solidFill>
                  <a:srgbClr val="F2F2F2"/>
                </a:solidFill>
              </a:rPr>
              <a:t>Insider Dev Tour</a:t>
            </a:r>
          </a:p>
        </p:txBody>
      </p:sp>
    </p:spTree>
    <p:extLst>
      <p:ext uri="{BB962C8B-B14F-4D97-AF65-F5344CB8AC3E}">
        <p14:creationId xmlns:p14="http://schemas.microsoft.com/office/powerpoint/2010/main" val="2867527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dirty="0"/>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dirty="0"/>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dirty="0"/>
              <a:t>QR Code</a:t>
            </a:r>
          </a:p>
        </p:txBody>
      </p:sp>
    </p:spTree>
    <p:extLst>
      <p:ext uri="{BB962C8B-B14F-4D97-AF65-F5344CB8AC3E}">
        <p14:creationId xmlns:p14="http://schemas.microsoft.com/office/powerpoint/2010/main" val="548955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3038945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grpSp>
        <p:nvGrpSpPr>
          <p:cNvPr id="2" name="Group 4">
            <a:extLst>
              <a:ext uri="{FF2B5EF4-FFF2-40B4-BE49-F238E27FC236}">
                <a16:creationId xmlns:a16="http://schemas.microsoft.com/office/drawing/2014/main" id="{D6304431-4098-4030-A047-C9A9F27CCC69}"/>
              </a:ext>
            </a:extLst>
          </p:cNvPr>
          <p:cNvGrpSpPr>
            <a:grpSpLocks noChangeAspect="1"/>
          </p:cNvGrpSpPr>
          <p:nvPr userDrawn="1"/>
        </p:nvGrpSpPr>
        <p:grpSpPr bwMode="auto">
          <a:xfrm>
            <a:off x="4921250" y="0"/>
            <a:ext cx="7175500" cy="6858000"/>
            <a:chOff x="3100" y="0"/>
            <a:chExt cx="4520" cy="4320"/>
          </a:xfrm>
        </p:grpSpPr>
        <p:sp>
          <p:nvSpPr>
            <p:cNvPr id="3" name="AutoShape 3">
              <a:extLst>
                <a:ext uri="{FF2B5EF4-FFF2-40B4-BE49-F238E27FC236}">
                  <a16:creationId xmlns:a16="http://schemas.microsoft.com/office/drawing/2014/main" id="{7C37460E-CA74-4BC0-9D74-9AB641DC12DA}"/>
                </a:ext>
              </a:extLst>
            </p:cNvPr>
            <p:cNvSpPr>
              <a:spLocks noChangeAspect="1" noChangeArrowheads="1" noTextEdit="1"/>
            </p:cNvSpPr>
            <p:nvPr userDrawn="1"/>
          </p:nvSpPr>
          <p:spPr bwMode="auto">
            <a:xfrm>
              <a:off x="3100" y="0"/>
              <a:ext cx="452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 name="Freeform 5">
              <a:extLst>
                <a:ext uri="{FF2B5EF4-FFF2-40B4-BE49-F238E27FC236}">
                  <a16:creationId xmlns:a16="http://schemas.microsoft.com/office/drawing/2014/main" id="{1EE971CC-8C89-4C40-8CFA-5586910584C6}"/>
                </a:ext>
              </a:extLst>
            </p:cNvPr>
            <p:cNvSpPr>
              <a:spLocks/>
            </p:cNvSpPr>
            <p:nvPr userDrawn="1"/>
          </p:nvSpPr>
          <p:spPr bwMode="auto">
            <a:xfrm>
              <a:off x="3102" y="3303"/>
              <a:ext cx="1219" cy="2107"/>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401311FD-FF65-4AAC-895E-A78E2DA8D6B8}"/>
                </a:ext>
              </a:extLst>
            </p:cNvPr>
            <p:cNvSpPr>
              <a:spLocks/>
            </p:cNvSpPr>
            <p:nvPr userDrawn="1"/>
          </p:nvSpPr>
          <p:spPr bwMode="auto">
            <a:xfrm>
              <a:off x="3551"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D2869754-A742-461A-A541-9D4C2F482162}"/>
                </a:ext>
              </a:extLst>
            </p:cNvPr>
            <p:cNvSpPr>
              <a:spLocks/>
            </p:cNvSpPr>
            <p:nvPr userDrawn="1"/>
          </p:nvSpPr>
          <p:spPr bwMode="auto">
            <a:xfrm>
              <a:off x="4004"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1FB60879-F507-427B-83FD-235DE0A9A4BE}"/>
                </a:ext>
              </a:extLst>
            </p:cNvPr>
            <p:cNvSpPr>
              <a:spLocks/>
            </p:cNvSpPr>
            <p:nvPr userDrawn="1"/>
          </p:nvSpPr>
          <p:spPr bwMode="auto">
            <a:xfrm>
              <a:off x="4468" y="1106"/>
              <a:ext cx="1218" cy="2108"/>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F50D397E-6620-46C6-9B17-2FBA312C3EC2}"/>
                </a:ext>
              </a:extLst>
            </p:cNvPr>
            <p:cNvSpPr>
              <a:spLocks/>
            </p:cNvSpPr>
            <p:nvPr userDrawn="1"/>
          </p:nvSpPr>
          <p:spPr bwMode="auto">
            <a:xfrm>
              <a:off x="4925" y="1102"/>
              <a:ext cx="1221" cy="2112"/>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78021A9D-219E-4E5B-BBFE-289F467EF5D4}"/>
                </a:ext>
              </a:extLst>
            </p:cNvPr>
            <p:cNvSpPr>
              <a:spLocks/>
            </p:cNvSpPr>
            <p:nvPr userDrawn="1"/>
          </p:nvSpPr>
          <p:spPr bwMode="auto">
            <a:xfrm>
              <a:off x="5378" y="1102"/>
              <a:ext cx="1221" cy="2112"/>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3CD53F87-B072-4F4F-9711-0B73DC930AFC}"/>
                </a:ext>
              </a:extLst>
            </p:cNvPr>
            <p:cNvSpPr>
              <a:spLocks/>
            </p:cNvSpPr>
            <p:nvPr userDrawn="1"/>
          </p:nvSpPr>
          <p:spPr bwMode="auto">
            <a:xfrm>
              <a:off x="5840" y="-1086"/>
              <a:ext cx="1216" cy="2105"/>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AAFB1C64-3385-4048-A928-D8CD89C4594C}"/>
                </a:ext>
              </a:extLst>
            </p:cNvPr>
            <p:cNvSpPr>
              <a:spLocks/>
            </p:cNvSpPr>
            <p:nvPr userDrawn="1"/>
          </p:nvSpPr>
          <p:spPr bwMode="auto">
            <a:xfrm>
              <a:off x="6295" y="-1086"/>
              <a:ext cx="1219" cy="2105"/>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B4916DCA-CFE1-44CE-9E59-A2A4DF1686A4}"/>
                </a:ext>
              </a:extLst>
            </p:cNvPr>
            <p:cNvSpPr>
              <a:spLocks/>
            </p:cNvSpPr>
            <p:nvPr userDrawn="1"/>
          </p:nvSpPr>
          <p:spPr bwMode="auto">
            <a:xfrm>
              <a:off x="6751" y="-1086"/>
              <a:ext cx="1216" cy="2105"/>
            </a:xfrm>
            <a:custGeom>
              <a:avLst/>
              <a:gdLst>
                <a:gd name="T0" fmla="*/ 975 w 1216"/>
                <a:gd name="T1" fmla="*/ 0 h 2105"/>
                <a:gd name="T2" fmla="*/ 877 w 1216"/>
                <a:gd name="T3" fmla="*/ 0 h 2105"/>
                <a:gd name="T4" fmla="*/ 0 w 1216"/>
                <a:gd name="T5" fmla="*/ 2105 h 2105"/>
                <a:gd name="T6" fmla="*/ 339 w 1216"/>
                <a:gd name="T7" fmla="*/ 2105 h 2105"/>
                <a:gd name="T8" fmla="*/ 1216 w 1216"/>
                <a:gd name="T9" fmla="*/ 0 h 2105"/>
                <a:gd name="T10" fmla="*/ 1122 w 1216"/>
                <a:gd name="T11" fmla="*/ 0 h 2105"/>
                <a:gd name="T12" fmla="*/ 975 w 1216"/>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6" h="2105">
                  <a:moveTo>
                    <a:pt x="975" y="0"/>
                  </a:moveTo>
                  <a:lnTo>
                    <a:pt x="877" y="0"/>
                  </a:lnTo>
                  <a:lnTo>
                    <a:pt x="0" y="2105"/>
                  </a:lnTo>
                  <a:lnTo>
                    <a:pt x="339" y="2105"/>
                  </a:lnTo>
                  <a:lnTo>
                    <a:pt x="1216" y="0"/>
                  </a:lnTo>
                  <a:lnTo>
                    <a:pt x="1122" y="0"/>
                  </a:lnTo>
                  <a:lnTo>
                    <a:pt x="9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7" name="Picture 16">
            <a:extLst>
              <a:ext uri="{FF2B5EF4-FFF2-40B4-BE49-F238E27FC236}">
                <a16:creationId xmlns:a16="http://schemas.microsoft.com/office/drawing/2014/main" id="{6522604A-EA4E-43F4-8FA2-CED4BC134E0E}"/>
              </a:ext>
            </a:extLst>
          </p:cNvPr>
          <p:cNvPicPr>
            <a:picLocks noChangeAspect="1"/>
          </p:cNvPicPr>
          <p:nvPr userDrawn="1"/>
        </p:nvPicPr>
        <p:blipFill rotWithShape="1">
          <a:blip r:embed="rId3"/>
          <a:srcRect l="4961"/>
          <a:stretch/>
        </p:blipFill>
        <p:spPr>
          <a:xfrm>
            <a:off x="7259320" y="-3314700"/>
            <a:ext cx="1674720" cy="3314700"/>
          </a:xfrm>
          <a:prstGeom prst="rect">
            <a:avLst/>
          </a:prstGeom>
        </p:spPr>
      </p:pic>
    </p:spTree>
    <p:extLst>
      <p:ext uri="{BB962C8B-B14F-4D97-AF65-F5344CB8AC3E}">
        <p14:creationId xmlns:p14="http://schemas.microsoft.com/office/powerpoint/2010/main" val="10565833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09717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84155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63960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409432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84855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735735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05916-FFFB-4CAA-8632-2AEDB5C16A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BAAE7A-7265-4292-BE35-A976CED81A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864397F-1B5C-4F42-93F9-31D9DA9C763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2ACC83-4AD8-4A26-BF67-ED591776709D}"/>
              </a:ext>
            </a:extLst>
          </p:cNvPr>
          <p:cNvSpPr>
            <a:spLocks noGrp="1"/>
          </p:cNvSpPr>
          <p:nvPr>
            <p:ph type="dt" sz="half" idx="10"/>
          </p:nvPr>
        </p:nvSpPr>
        <p:spPr/>
        <p:txBody>
          <a:bodyPr/>
          <a:lstStyle/>
          <a:p>
            <a:fld id="{6AC45043-349D-4FF7-ABE3-7FB620FD117F}" type="datetimeFigureOut">
              <a:rPr lang="en-US" smtClean="0"/>
              <a:t>7/13/2018</a:t>
            </a:fld>
            <a:endParaRPr lang="en-US"/>
          </a:p>
        </p:txBody>
      </p:sp>
      <p:sp>
        <p:nvSpPr>
          <p:cNvPr id="6" name="Footer Placeholder 5">
            <a:extLst>
              <a:ext uri="{FF2B5EF4-FFF2-40B4-BE49-F238E27FC236}">
                <a16:creationId xmlns:a16="http://schemas.microsoft.com/office/drawing/2014/main" id="{3994CF17-C899-4C2D-910D-8FB92BC9F0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F19175-85F3-4D0F-9877-0F23AAB9AC01}"/>
              </a:ext>
            </a:extLst>
          </p:cNvPr>
          <p:cNvSpPr>
            <a:spLocks noGrp="1"/>
          </p:cNvSpPr>
          <p:nvPr>
            <p:ph type="sldNum" sz="quarter" idx="12"/>
          </p:nvPr>
        </p:nvSpPr>
        <p:spPr/>
        <p:txBody>
          <a:bodyPr/>
          <a:lstStyle/>
          <a:p>
            <a:fld id="{EEA33240-6AEE-46B1-A16B-F0DC137A5C93}" type="slidenum">
              <a:rPr lang="en-US" smtClean="0"/>
              <a:t>‹#›</a:t>
            </a:fld>
            <a:endParaRPr lang="en-US"/>
          </a:p>
        </p:txBody>
      </p:sp>
    </p:spTree>
    <p:extLst>
      <p:ext uri="{BB962C8B-B14F-4D97-AF65-F5344CB8AC3E}">
        <p14:creationId xmlns:p14="http://schemas.microsoft.com/office/powerpoint/2010/main" val="397199424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612106"/>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10729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955200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936495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6" name="Group 4">
            <a:extLst>
              <a:ext uri="{FF2B5EF4-FFF2-40B4-BE49-F238E27FC236}">
                <a16:creationId xmlns:a16="http://schemas.microsoft.com/office/drawing/2014/main" id="{264AE488-00F4-4473-806F-6A3F349BE5FA}"/>
              </a:ext>
            </a:extLst>
          </p:cNvPr>
          <p:cNvGrpSpPr>
            <a:grpSpLocks noChangeAspect="1"/>
          </p:cNvGrpSpPr>
          <p:nvPr userDrawn="1"/>
        </p:nvGrpSpPr>
        <p:grpSpPr bwMode="auto">
          <a:xfrm>
            <a:off x="4921250" y="0"/>
            <a:ext cx="7175500" cy="6858000"/>
            <a:chOff x="3100" y="0"/>
            <a:chExt cx="4520" cy="4320"/>
          </a:xfrm>
        </p:grpSpPr>
        <p:sp>
          <p:nvSpPr>
            <p:cNvPr id="7" name="AutoShape 3">
              <a:extLst>
                <a:ext uri="{FF2B5EF4-FFF2-40B4-BE49-F238E27FC236}">
                  <a16:creationId xmlns:a16="http://schemas.microsoft.com/office/drawing/2014/main" id="{81FA1760-7348-4069-86C8-23788EF30ADF}"/>
                </a:ext>
              </a:extLst>
            </p:cNvPr>
            <p:cNvSpPr>
              <a:spLocks noChangeAspect="1" noChangeArrowheads="1" noTextEdit="1"/>
            </p:cNvSpPr>
            <p:nvPr userDrawn="1"/>
          </p:nvSpPr>
          <p:spPr bwMode="auto">
            <a:xfrm>
              <a:off x="3100" y="0"/>
              <a:ext cx="4520"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606A48C1-ACA2-4619-8D4E-343B381F2F0F}"/>
                </a:ext>
              </a:extLst>
            </p:cNvPr>
            <p:cNvSpPr>
              <a:spLocks/>
            </p:cNvSpPr>
            <p:nvPr userDrawn="1"/>
          </p:nvSpPr>
          <p:spPr bwMode="auto">
            <a:xfrm>
              <a:off x="3102" y="3303"/>
              <a:ext cx="1219" cy="2107"/>
            </a:xfrm>
            <a:custGeom>
              <a:avLst/>
              <a:gdLst>
                <a:gd name="T0" fmla="*/ 0 w 1219"/>
                <a:gd name="T1" fmla="*/ 2107 h 2107"/>
                <a:gd name="T2" fmla="*/ 339 w 1219"/>
                <a:gd name="T3" fmla="*/ 2107 h 2107"/>
                <a:gd name="T4" fmla="*/ 1219 w 1219"/>
                <a:gd name="T5" fmla="*/ 0 h 2107"/>
                <a:gd name="T6" fmla="*/ 879 w 1219"/>
                <a:gd name="T7" fmla="*/ 0 h 2107"/>
                <a:gd name="T8" fmla="*/ 0 w 1219"/>
                <a:gd name="T9" fmla="*/ 2107 h 2107"/>
              </a:gdLst>
              <a:ahLst/>
              <a:cxnLst>
                <a:cxn ang="0">
                  <a:pos x="T0" y="T1"/>
                </a:cxn>
                <a:cxn ang="0">
                  <a:pos x="T2" y="T3"/>
                </a:cxn>
                <a:cxn ang="0">
                  <a:pos x="T4" y="T5"/>
                </a:cxn>
                <a:cxn ang="0">
                  <a:pos x="T6" y="T7"/>
                </a:cxn>
                <a:cxn ang="0">
                  <a:pos x="T8" y="T9"/>
                </a:cxn>
              </a:cxnLst>
              <a:rect l="0" t="0" r="r" b="b"/>
              <a:pathLst>
                <a:path w="1219" h="2107">
                  <a:moveTo>
                    <a:pt x="0" y="2107"/>
                  </a:moveTo>
                  <a:lnTo>
                    <a:pt x="339" y="2107"/>
                  </a:lnTo>
                  <a:lnTo>
                    <a:pt x="1219" y="0"/>
                  </a:lnTo>
                  <a:lnTo>
                    <a:pt x="879" y="0"/>
                  </a:lnTo>
                  <a:lnTo>
                    <a:pt x="0" y="210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95CDC488-2F01-4FF2-BA26-0E2531C7D164}"/>
                </a:ext>
              </a:extLst>
            </p:cNvPr>
            <p:cNvSpPr>
              <a:spLocks/>
            </p:cNvSpPr>
            <p:nvPr userDrawn="1"/>
          </p:nvSpPr>
          <p:spPr bwMode="auto">
            <a:xfrm>
              <a:off x="3551"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7">
              <a:extLst>
                <a:ext uri="{FF2B5EF4-FFF2-40B4-BE49-F238E27FC236}">
                  <a16:creationId xmlns:a16="http://schemas.microsoft.com/office/drawing/2014/main" id="{34A9E9DA-C011-4E6D-8755-3B1F8E80660A}"/>
                </a:ext>
              </a:extLst>
            </p:cNvPr>
            <p:cNvSpPr>
              <a:spLocks/>
            </p:cNvSpPr>
            <p:nvPr userDrawn="1"/>
          </p:nvSpPr>
          <p:spPr bwMode="auto">
            <a:xfrm>
              <a:off x="4004" y="3303"/>
              <a:ext cx="1218" cy="2107"/>
            </a:xfrm>
            <a:custGeom>
              <a:avLst/>
              <a:gdLst>
                <a:gd name="T0" fmla="*/ 0 w 1218"/>
                <a:gd name="T1" fmla="*/ 2107 h 2107"/>
                <a:gd name="T2" fmla="*/ 339 w 1218"/>
                <a:gd name="T3" fmla="*/ 2107 h 2107"/>
                <a:gd name="T4" fmla="*/ 1218 w 1218"/>
                <a:gd name="T5" fmla="*/ 0 h 2107"/>
                <a:gd name="T6" fmla="*/ 879 w 1218"/>
                <a:gd name="T7" fmla="*/ 0 h 2107"/>
                <a:gd name="T8" fmla="*/ 0 w 1218"/>
                <a:gd name="T9" fmla="*/ 2107 h 2107"/>
              </a:gdLst>
              <a:ahLst/>
              <a:cxnLst>
                <a:cxn ang="0">
                  <a:pos x="T0" y="T1"/>
                </a:cxn>
                <a:cxn ang="0">
                  <a:pos x="T2" y="T3"/>
                </a:cxn>
                <a:cxn ang="0">
                  <a:pos x="T4" y="T5"/>
                </a:cxn>
                <a:cxn ang="0">
                  <a:pos x="T6" y="T7"/>
                </a:cxn>
                <a:cxn ang="0">
                  <a:pos x="T8" y="T9"/>
                </a:cxn>
              </a:cxnLst>
              <a:rect l="0" t="0" r="r" b="b"/>
              <a:pathLst>
                <a:path w="1218" h="2107">
                  <a:moveTo>
                    <a:pt x="0" y="2107"/>
                  </a:moveTo>
                  <a:lnTo>
                    <a:pt x="339" y="2107"/>
                  </a:lnTo>
                  <a:lnTo>
                    <a:pt x="1218" y="0"/>
                  </a:lnTo>
                  <a:lnTo>
                    <a:pt x="879" y="0"/>
                  </a:lnTo>
                  <a:lnTo>
                    <a:pt x="0" y="2107"/>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8">
              <a:extLst>
                <a:ext uri="{FF2B5EF4-FFF2-40B4-BE49-F238E27FC236}">
                  <a16:creationId xmlns:a16="http://schemas.microsoft.com/office/drawing/2014/main" id="{D7237204-FCDD-48AA-9B13-D3B7A31BD0C3}"/>
                </a:ext>
              </a:extLst>
            </p:cNvPr>
            <p:cNvSpPr>
              <a:spLocks/>
            </p:cNvSpPr>
            <p:nvPr userDrawn="1"/>
          </p:nvSpPr>
          <p:spPr bwMode="auto">
            <a:xfrm>
              <a:off x="4468" y="1106"/>
              <a:ext cx="1218" cy="2108"/>
            </a:xfrm>
            <a:custGeom>
              <a:avLst/>
              <a:gdLst>
                <a:gd name="T0" fmla="*/ 879 w 1218"/>
                <a:gd name="T1" fmla="*/ 0 h 2108"/>
                <a:gd name="T2" fmla="*/ 0 w 1218"/>
                <a:gd name="T3" fmla="*/ 2108 h 2108"/>
                <a:gd name="T4" fmla="*/ 339 w 1218"/>
                <a:gd name="T5" fmla="*/ 2108 h 2108"/>
                <a:gd name="T6" fmla="*/ 1218 w 1218"/>
                <a:gd name="T7" fmla="*/ 0 h 2108"/>
                <a:gd name="T8" fmla="*/ 879 w 1218"/>
                <a:gd name="T9" fmla="*/ 0 h 2108"/>
              </a:gdLst>
              <a:ahLst/>
              <a:cxnLst>
                <a:cxn ang="0">
                  <a:pos x="T0" y="T1"/>
                </a:cxn>
                <a:cxn ang="0">
                  <a:pos x="T2" y="T3"/>
                </a:cxn>
                <a:cxn ang="0">
                  <a:pos x="T4" y="T5"/>
                </a:cxn>
                <a:cxn ang="0">
                  <a:pos x="T6" y="T7"/>
                </a:cxn>
                <a:cxn ang="0">
                  <a:pos x="T8" y="T9"/>
                </a:cxn>
              </a:cxnLst>
              <a:rect l="0" t="0" r="r" b="b"/>
              <a:pathLst>
                <a:path w="1218" h="2108">
                  <a:moveTo>
                    <a:pt x="879" y="0"/>
                  </a:moveTo>
                  <a:lnTo>
                    <a:pt x="0" y="2108"/>
                  </a:lnTo>
                  <a:lnTo>
                    <a:pt x="339" y="2108"/>
                  </a:lnTo>
                  <a:lnTo>
                    <a:pt x="1218" y="0"/>
                  </a:lnTo>
                  <a:lnTo>
                    <a:pt x="87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024DBA41-F533-4302-81B7-6A4689829483}"/>
                </a:ext>
              </a:extLst>
            </p:cNvPr>
            <p:cNvSpPr>
              <a:spLocks/>
            </p:cNvSpPr>
            <p:nvPr userDrawn="1"/>
          </p:nvSpPr>
          <p:spPr bwMode="auto">
            <a:xfrm>
              <a:off x="4925" y="1102"/>
              <a:ext cx="1221" cy="2112"/>
            </a:xfrm>
            <a:custGeom>
              <a:avLst/>
              <a:gdLst>
                <a:gd name="T0" fmla="*/ 964 w 1221"/>
                <a:gd name="T1" fmla="*/ 0 h 2112"/>
                <a:gd name="T2" fmla="*/ 882 w 1221"/>
                <a:gd name="T3" fmla="*/ 0 h 2112"/>
                <a:gd name="T4" fmla="*/ 0 w 1221"/>
                <a:gd name="T5" fmla="*/ 2112 h 2112"/>
                <a:gd name="T6" fmla="*/ 340 w 1221"/>
                <a:gd name="T7" fmla="*/ 2112 h 2112"/>
                <a:gd name="T8" fmla="*/ 1221 w 1221"/>
                <a:gd name="T9" fmla="*/ 0 h 2112"/>
                <a:gd name="T10" fmla="*/ 1071 w 1221"/>
                <a:gd name="T11" fmla="*/ 0 h 2112"/>
                <a:gd name="T12" fmla="*/ 964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64" y="0"/>
                  </a:moveTo>
                  <a:lnTo>
                    <a:pt x="882" y="0"/>
                  </a:lnTo>
                  <a:lnTo>
                    <a:pt x="0" y="2112"/>
                  </a:lnTo>
                  <a:lnTo>
                    <a:pt x="340" y="2112"/>
                  </a:lnTo>
                  <a:lnTo>
                    <a:pt x="1221" y="0"/>
                  </a:lnTo>
                  <a:lnTo>
                    <a:pt x="1071" y="0"/>
                  </a:lnTo>
                  <a:lnTo>
                    <a:pt x="964"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0">
              <a:extLst>
                <a:ext uri="{FF2B5EF4-FFF2-40B4-BE49-F238E27FC236}">
                  <a16:creationId xmlns:a16="http://schemas.microsoft.com/office/drawing/2014/main" id="{9E1CE43E-372D-4354-93DD-95C8ABDB0623}"/>
                </a:ext>
              </a:extLst>
            </p:cNvPr>
            <p:cNvSpPr>
              <a:spLocks/>
            </p:cNvSpPr>
            <p:nvPr userDrawn="1"/>
          </p:nvSpPr>
          <p:spPr bwMode="auto">
            <a:xfrm>
              <a:off x="5378" y="1102"/>
              <a:ext cx="1221" cy="2112"/>
            </a:xfrm>
            <a:custGeom>
              <a:avLst/>
              <a:gdLst>
                <a:gd name="T0" fmla="*/ 958 w 1221"/>
                <a:gd name="T1" fmla="*/ 0 h 2112"/>
                <a:gd name="T2" fmla="*/ 882 w 1221"/>
                <a:gd name="T3" fmla="*/ 0 h 2112"/>
                <a:gd name="T4" fmla="*/ 0 w 1221"/>
                <a:gd name="T5" fmla="*/ 2112 h 2112"/>
                <a:gd name="T6" fmla="*/ 340 w 1221"/>
                <a:gd name="T7" fmla="*/ 2112 h 2112"/>
                <a:gd name="T8" fmla="*/ 1221 w 1221"/>
                <a:gd name="T9" fmla="*/ 0 h 2112"/>
                <a:gd name="T10" fmla="*/ 1074 w 1221"/>
                <a:gd name="T11" fmla="*/ 0 h 2112"/>
                <a:gd name="T12" fmla="*/ 958 w 1221"/>
                <a:gd name="T13" fmla="*/ 0 h 2112"/>
              </a:gdLst>
              <a:ahLst/>
              <a:cxnLst>
                <a:cxn ang="0">
                  <a:pos x="T0" y="T1"/>
                </a:cxn>
                <a:cxn ang="0">
                  <a:pos x="T2" y="T3"/>
                </a:cxn>
                <a:cxn ang="0">
                  <a:pos x="T4" y="T5"/>
                </a:cxn>
                <a:cxn ang="0">
                  <a:pos x="T6" y="T7"/>
                </a:cxn>
                <a:cxn ang="0">
                  <a:pos x="T8" y="T9"/>
                </a:cxn>
                <a:cxn ang="0">
                  <a:pos x="T10" y="T11"/>
                </a:cxn>
                <a:cxn ang="0">
                  <a:pos x="T12" y="T13"/>
                </a:cxn>
              </a:cxnLst>
              <a:rect l="0" t="0" r="r" b="b"/>
              <a:pathLst>
                <a:path w="1221" h="2112">
                  <a:moveTo>
                    <a:pt x="958" y="0"/>
                  </a:moveTo>
                  <a:lnTo>
                    <a:pt x="882" y="0"/>
                  </a:lnTo>
                  <a:lnTo>
                    <a:pt x="0" y="2112"/>
                  </a:lnTo>
                  <a:lnTo>
                    <a:pt x="340" y="2112"/>
                  </a:lnTo>
                  <a:lnTo>
                    <a:pt x="1221" y="0"/>
                  </a:lnTo>
                  <a:lnTo>
                    <a:pt x="1074" y="0"/>
                  </a:lnTo>
                  <a:lnTo>
                    <a:pt x="95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1">
              <a:extLst>
                <a:ext uri="{FF2B5EF4-FFF2-40B4-BE49-F238E27FC236}">
                  <a16:creationId xmlns:a16="http://schemas.microsoft.com/office/drawing/2014/main" id="{FA6F998E-B899-4D57-8809-98A091E537A0}"/>
                </a:ext>
              </a:extLst>
            </p:cNvPr>
            <p:cNvSpPr>
              <a:spLocks/>
            </p:cNvSpPr>
            <p:nvPr userDrawn="1"/>
          </p:nvSpPr>
          <p:spPr bwMode="auto">
            <a:xfrm>
              <a:off x="5840" y="-1086"/>
              <a:ext cx="1216" cy="2105"/>
            </a:xfrm>
            <a:custGeom>
              <a:avLst/>
              <a:gdLst>
                <a:gd name="T0" fmla="*/ 877 w 1216"/>
                <a:gd name="T1" fmla="*/ 0 h 2105"/>
                <a:gd name="T2" fmla="*/ 0 w 1216"/>
                <a:gd name="T3" fmla="*/ 2105 h 2105"/>
                <a:gd name="T4" fmla="*/ 339 w 1216"/>
                <a:gd name="T5" fmla="*/ 2105 h 2105"/>
                <a:gd name="T6" fmla="*/ 1216 w 1216"/>
                <a:gd name="T7" fmla="*/ 0 h 2105"/>
                <a:gd name="T8" fmla="*/ 975 w 1216"/>
                <a:gd name="T9" fmla="*/ 0 h 2105"/>
                <a:gd name="T10" fmla="*/ 877 w 1216"/>
                <a:gd name="T11" fmla="*/ 0 h 2105"/>
              </a:gdLst>
              <a:ahLst/>
              <a:cxnLst>
                <a:cxn ang="0">
                  <a:pos x="T0" y="T1"/>
                </a:cxn>
                <a:cxn ang="0">
                  <a:pos x="T2" y="T3"/>
                </a:cxn>
                <a:cxn ang="0">
                  <a:pos x="T4" y="T5"/>
                </a:cxn>
                <a:cxn ang="0">
                  <a:pos x="T6" y="T7"/>
                </a:cxn>
                <a:cxn ang="0">
                  <a:pos x="T8" y="T9"/>
                </a:cxn>
                <a:cxn ang="0">
                  <a:pos x="T10" y="T11"/>
                </a:cxn>
              </a:cxnLst>
              <a:rect l="0" t="0" r="r" b="b"/>
              <a:pathLst>
                <a:path w="1216" h="2105">
                  <a:moveTo>
                    <a:pt x="877" y="0"/>
                  </a:moveTo>
                  <a:lnTo>
                    <a:pt x="0" y="2105"/>
                  </a:lnTo>
                  <a:lnTo>
                    <a:pt x="339" y="2105"/>
                  </a:lnTo>
                  <a:lnTo>
                    <a:pt x="1216" y="0"/>
                  </a:lnTo>
                  <a:lnTo>
                    <a:pt x="975" y="0"/>
                  </a:lnTo>
                  <a:lnTo>
                    <a:pt x="87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a:extLst>
                <a:ext uri="{FF2B5EF4-FFF2-40B4-BE49-F238E27FC236}">
                  <a16:creationId xmlns:a16="http://schemas.microsoft.com/office/drawing/2014/main" id="{86FAA6B2-AB1B-4DB0-81C1-7B5009DA5BCB}"/>
                </a:ext>
              </a:extLst>
            </p:cNvPr>
            <p:cNvSpPr>
              <a:spLocks/>
            </p:cNvSpPr>
            <p:nvPr userDrawn="1"/>
          </p:nvSpPr>
          <p:spPr bwMode="auto">
            <a:xfrm>
              <a:off x="6295" y="-1086"/>
              <a:ext cx="1219" cy="2105"/>
            </a:xfrm>
            <a:custGeom>
              <a:avLst/>
              <a:gdLst>
                <a:gd name="T0" fmla="*/ 978 w 1219"/>
                <a:gd name="T1" fmla="*/ 0 h 2105"/>
                <a:gd name="T2" fmla="*/ 880 w 1219"/>
                <a:gd name="T3" fmla="*/ 0 h 2105"/>
                <a:gd name="T4" fmla="*/ 0 w 1219"/>
                <a:gd name="T5" fmla="*/ 2105 h 2105"/>
                <a:gd name="T6" fmla="*/ 340 w 1219"/>
                <a:gd name="T7" fmla="*/ 2105 h 2105"/>
                <a:gd name="T8" fmla="*/ 1219 w 1219"/>
                <a:gd name="T9" fmla="*/ 0 h 2105"/>
                <a:gd name="T10" fmla="*/ 1125 w 1219"/>
                <a:gd name="T11" fmla="*/ 0 h 2105"/>
                <a:gd name="T12" fmla="*/ 978 w 1219"/>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9" h="2105">
                  <a:moveTo>
                    <a:pt x="978" y="0"/>
                  </a:moveTo>
                  <a:lnTo>
                    <a:pt x="880" y="0"/>
                  </a:lnTo>
                  <a:lnTo>
                    <a:pt x="0" y="2105"/>
                  </a:lnTo>
                  <a:lnTo>
                    <a:pt x="340" y="2105"/>
                  </a:lnTo>
                  <a:lnTo>
                    <a:pt x="1219" y="0"/>
                  </a:lnTo>
                  <a:lnTo>
                    <a:pt x="1125" y="0"/>
                  </a:lnTo>
                  <a:lnTo>
                    <a:pt x="978" y="0"/>
                  </a:lnTo>
                  <a:close/>
                </a:path>
              </a:pathLst>
            </a:custGeom>
            <a:solidFill>
              <a:schemeClr val="tx1">
                <a:alpha val="81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24A77C59-2A24-4973-8D5D-1FE5B8A92E91}"/>
                </a:ext>
              </a:extLst>
            </p:cNvPr>
            <p:cNvSpPr>
              <a:spLocks/>
            </p:cNvSpPr>
            <p:nvPr userDrawn="1"/>
          </p:nvSpPr>
          <p:spPr bwMode="auto">
            <a:xfrm>
              <a:off x="6751" y="-1086"/>
              <a:ext cx="1216" cy="2105"/>
            </a:xfrm>
            <a:custGeom>
              <a:avLst/>
              <a:gdLst>
                <a:gd name="T0" fmla="*/ 975 w 1216"/>
                <a:gd name="T1" fmla="*/ 0 h 2105"/>
                <a:gd name="T2" fmla="*/ 877 w 1216"/>
                <a:gd name="T3" fmla="*/ 0 h 2105"/>
                <a:gd name="T4" fmla="*/ 0 w 1216"/>
                <a:gd name="T5" fmla="*/ 2105 h 2105"/>
                <a:gd name="T6" fmla="*/ 339 w 1216"/>
                <a:gd name="T7" fmla="*/ 2105 h 2105"/>
                <a:gd name="T8" fmla="*/ 1216 w 1216"/>
                <a:gd name="T9" fmla="*/ 0 h 2105"/>
                <a:gd name="T10" fmla="*/ 1122 w 1216"/>
                <a:gd name="T11" fmla="*/ 0 h 2105"/>
                <a:gd name="T12" fmla="*/ 975 w 1216"/>
                <a:gd name="T13" fmla="*/ 0 h 2105"/>
              </a:gdLst>
              <a:ahLst/>
              <a:cxnLst>
                <a:cxn ang="0">
                  <a:pos x="T0" y="T1"/>
                </a:cxn>
                <a:cxn ang="0">
                  <a:pos x="T2" y="T3"/>
                </a:cxn>
                <a:cxn ang="0">
                  <a:pos x="T4" y="T5"/>
                </a:cxn>
                <a:cxn ang="0">
                  <a:pos x="T6" y="T7"/>
                </a:cxn>
                <a:cxn ang="0">
                  <a:pos x="T8" y="T9"/>
                </a:cxn>
                <a:cxn ang="0">
                  <a:pos x="T10" y="T11"/>
                </a:cxn>
                <a:cxn ang="0">
                  <a:pos x="T12" y="T13"/>
                </a:cxn>
              </a:cxnLst>
              <a:rect l="0" t="0" r="r" b="b"/>
              <a:pathLst>
                <a:path w="1216" h="2105">
                  <a:moveTo>
                    <a:pt x="975" y="0"/>
                  </a:moveTo>
                  <a:lnTo>
                    <a:pt x="877" y="0"/>
                  </a:lnTo>
                  <a:lnTo>
                    <a:pt x="0" y="2105"/>
                  </a:lnTo>
                  <a:lnTo>
                    <a:pt x="339" y="2105"/>
                  </a:lnTo>
                  <a:lnTo>
                    <a:pt x="1216" y="0"/>
                  </a:lnTo>
                  <a:lnTo>
                    <a:pt x="1122" y="0"/>
                  </a:lnTo>
                  <a:lnTo>
                    <a:pt x="97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24980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663527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82059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2691546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5007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2198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E6EA9-6FE8-4C39-A52A-05B950B807F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C26CFA-9A4B-46DA-BDAB-4716CCD3EB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4CD3D6F-0C28-46FB-8A10-03A092C6791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3FCFE2-5820-4965-B868-D97966942E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B24A720-7B23-4094-B6B6-CD9B1E27C5B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169336-D0A0-4FE7-A9DD-6197667B53ED}"/>
              </a:ext>
            </a:extLst>
          </p:cNvPr>
          <p:cNvSpPr>
            <a:spLocks noGrp="1"/>
          </p:cNvSpPr>
          <p:nvPr>
            <p:ph type="dt" sz="half" idx="10"/>
          </p:nvPr>
        </p:nvSpPr>
        <p:spPr/>
        <p:txBody>
          <a:bodyPr/>
          <a:lstStyle/>
          <a:p>
            <a:fld id="{6AC45043-349D-4FF7-ABE3-7FB620FD117F}" type="datetimeFigureOut">
              <a:rPr lang="en-US" smtClean="0"/>
              <a:t>7/13/2018</a:t>
            </a:fld>
            <a:endParaRPr lang="en-US"/>
          </a:p>
        </p:txBody>
      </p:sp>
      <p:sp>
        <p:nvSpPr>
          <p:cNvPr id="8" name="Footer Placeholder 7">
            <a:extLst>
              <a:ext uri="{FF2B5EF4-FFF2-40B4-BE49-F238E27FC236}">
                <a16:creationId xmlns:a16="http://schemas.microsoft.com/office/drawing/2014/main" id="{90B8601C-3DF0-4F0C-89AF-AE8461FB11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C64D22-AC07-4FB2-B44E-1DF22338BE82}"/>
              </a:ext>
            </a:extLst>
          </p:cNvPr>
          <p:cNvSpPr>
            <a:spLocks noGrp="1"/>
          </p:cNvSpPr>
          <p:nvPr>
            <p:ph type="sldNum" sz="quarter" idx="12"/>
          </p:nvPr>
        </p:nvSpPr>
        <p:spPr/>
        <p:txBody>
          <a:bodyPr/>
          <a:lstStyle/>
          <a:p>
            <a:fld id="{EEA33240-6AEE-46B1-A16B-F0DC137A5C93}" type="slidenum">
              <a:rPr lang="en-US" smtClean="0"/>
              <a:t>‹#›</a:t>
            </a:fld>
            <a:endParaRPr lang="en-US"/>
          </a:p>
        </p:txBody>
      </p:sp>
    </p:spTree>
    <p:extLst>
      <p:ext uri="{BB962C8B-B14F-4D97-AF65-F5344CB8AC3E}">
        <p14:creationId xmlns:p14="http://schemas.microsoft.com/office/powerpoint/2010/main" val="40406239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022783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071437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5089127"/>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547673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9826253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03886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222030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1236283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154352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646833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E7454-53E5-4EF8-8CB6-05DE04594D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298240-3DF2-46C9-A173-9A204E4A9125}"/>
              </a:ext>
            </a:extLst>
          </p:cNvPr>
          <p:cNvSpPr>
            <a:spLocks noGrp="1"/>
          </p:cNvSpPr>
          <p:nvPr>
            <p:ph type="dt" sz="half" idx="10"/>
          </p:nvPr>
        </p:nvSpPr>
        <p:spPr/>
        <p:txBody>
          <a:bodyPr/>
          <a:lstStyle/>
          <a:p>
            <a:fld id="{6AC45043-349D-4FF7-ABE3-7FB620FD117F}" type="datetimeFigureOut">
              <a:rPr lang="en-US" smtClean="0"/>
              <a:t>7/13/2018</a:t>
            </a:fld>
            <a:endParaRPr lang="en-US"/>
          </a:p>
        </p:txBody>
      </p:sp>
      <p:sp>
        <p:nvSpPr>
          <p:cNvPr id="4" name="Footer Placeholder 3">
            <a:extLst>
              <a:ext uri="{FF2B5EF4-FFF2-40B4-BE49-F238E27FC236}">
                <a16:creationId xmlns:a16="http://schemas.microsoft.com/office/drawing/2014/main" id="{413BDA1A-F3C3-4429-9974-3302BF6B84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743AE6-5ECF-4AAA-BF85-462E3CCC7440}"/>
              </a:ext>
            </a:extLst>
          </p:cNvPr>
          <p:cNvSpPr>
            <a:spLocks noGrp="1"/>
          </p:cNvSpPr>
          <p:nvPr>
            <p:ph type="sldNum" sz="quarter" idx="12"/>
          </p:nvPr>
        </p:nvSpPr>
        <p:spPr/>
        <p:txBody>
          <a:bodyPr/>
          <a:lstStyle/>
          <a:p>
            <a:fld id="{EEA33240-6AEE-46B1-A16B-F0DC137A5C93}" type="slidenum">
              <a:rPr lang="en-US" smtClean="0"/>
              <a:t>‹#›</a:t>
            </a:fld>
            <a:endParaRPr lang="en-US"/>
          </a:p>
        </p:txBody>
      </p:sp>
    </p:spTree>
    <p:extLst>
      <p:ext uri="{BB962C8B-B14F-4D97-AF65-F5344CB8AC3E}">
        <p14:creationId xmlns:p14="http://schemas.microsoft.com/office/powerpoint/2010/main" val="255712791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2754096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902801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696659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323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186052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511715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527615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711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726654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56338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79B720-7653-4434-9EE2-2369342CE701}"/>
              </a:ext>
            </a:extLst>
          </p:cNvPr>
          <p:cNvSpPr>
            <a:spLocks noGrp="1"/>
          </p:cNvSpPr>
          <p:nvPr>
            <p:ph type="dt" sz="half" idx="10"/>
          </p:nvPr>
        </p:nvSpPr>
        <p:spPr/>
        <p:txBody>
          <a:bodyPr/>
          <a:lstStyle/>
          <a:p>
            <a:fld id="{6AC45043-349D-4FF7-ABE3-7FB620FD117F}" type="datetimeFigureOut">
              <a:rPr lang="en-US" smtClean="0"/>
              <a:t>7/13/2018</a:t>
            </a:fld>
            <a:endParaRPr lang="en-US"/>
          </a:p>
        </p:txBody>
      </p:sp>
      <p:sp>
        <p:nvSpPr>
          <p:cNvPr id="3" name="Footer Placeholder 2">
            <a:extLst>
              <a:ext uri="{FF2B5EF4-FFF2-40B4-BE49-F238E27FC236}">
                <a16:creationId xmlns:a16="http://schemas.microsoft.com/office/drawing/2014/main" id="{825A8B13-2C52-4B67-953F-3D5E582C67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ECF46E-772E-468F-B99E-3CC8F604E4E1}"/>
              </a:ext>
            </a:extLst>
          </p:cNvPr>
          <p:cNvSpPr>
            <a:spLocks noGrp="1"/>
          </p:cNvSpPr>
          <p:nvPr>
            <p:ph type="sldNum" sz="quarter" idx="12"/>
          </p:nvPr>
        </p:nvSpPr>
        <p:spPr/>
        <p:txBody>
          <a:bodyPr/>
          <a:lstStyle/>
          <a:p>
            <a:fld id="{EEA33240-6AEE-46B1-A16B-F0DC137A5C93}" type="slidenum">
              <a:rPr lang="en-US" smtClean="0"/>
              <a:t>‹#›</a:t>
            </a:fld>
            <a:endParaRPr lang="en-US"/>
          </a:p>
        </p:txBody>
      </p:sp>
    </p:spTree>
    <p:extLst>
      <p:ext uri="{BB962C8B-B14F-4D97-AF65-F5344CB8AC3E}">
        <p14:creationId xmlns:p14="http://schemas.microsoft.com/office/powerpoint/2010/main" val="745616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0427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54492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51793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169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051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1991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67575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0327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842050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065116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530A-5FD4-4756-BC2C-1F07A5B0B8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F7C811-629F-42B2-9FDC-1437A9A062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B00FB5E-7B93-4C87-ACBE-811D6D1D10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54679CF-4558-4B55-8ED1-A6813D2C77EF}"/>
              </a:ext>
            </a:extLst>
          </p:cNvPr>
          <p:cNvSpPr>
            <a:spLocks noGrp="1"/>
          </p:cNvSpPr>
          <p:nvPr>
            <p:ph type="dt" sz="half" idx="10"/>
          </p:nvPr>
        </p:nvSpPr>
        <p:spPr/>
        <p:txBody>
          <a:bodyPr/>
          <a:lstStyle/>
          <a:p>
            <a:fld id="{6AC45043-349D-4FF7-ABE3-7FB620FD117F}" type="datetimeFigureOut">
              <a:rPr lang="en-US" smtClean="0"/>
              <a:t>7/13/2018</a:t>
            </a:fld>
            <a:endParaRPr lang="en-US"/>
          </a:p>
        </p:txBody>
      </p:sp>
      <p:sp>
        <p:nvSpPr>
          <p:cNvPr id="6" name="Footer Placeholder 5">
            <a:extLst>
              <a:ext uri="{FF2B5EF4-FFF2-40B4-BE49-F238E27FC236}">
                <a16:creationId xmlns:a16="http://schemas.microsoft.com/office/drawing/2014/main" id="{5A0BDC6C-CA0A-4107-BED3-EBFA55F48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BF21E7-D78A-4DF6-8262-8443C09DF40A}"/>
              </a:ext>
            </a:extLst>
          </p:cNvPr>
          <p:cNvSpPr>
            <a:spLocks noGrp="1"/>
          </p:cNvSpPr>
          <p:nvPr>
            <p:ph type="sldNum" sz="quarter" idx="12"/>
          </p:nvPr>
        </p:nvSpPr>
        <p:spPr/>
        <p:txBody>
          <a:bodyPr/>
          <a:lstStyle/>
          <a:p>
            <a:fld id="{EEA33240-6AEE-46B1-A16B-F0DC137A5C93}" type="slidenum">
              <a:rPr lang="en-US" smtClean="0"/>
              <a:t>‹#›</a:t>
            </a:fld>
            <a:endParaRPr lang="en-US"/>
          </a:p>
        </p:txBody>
      </p:sp>
    </p:spTree>
    <p:extLst>
      <p:ext uri="{BB962C8B-B14F-4D97-AF65-F5344CB8AC3E}">
        <p14:creationId xmlns:p14="http://schemas.microsoft.com/office/powerpoint/2010/main" val="22440393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992213"/>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2" y="965108"/>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4919" t="-3146" r="39847" b="30280"/>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67239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3">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1114"/>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94405" y="1032094"/>
            <a:ext cx="2281395"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36984"/>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605198"/>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182000" y="2544925"/>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41341"/>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24050"/>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4016365"/>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862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146756363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482526"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546839" y="1043777"/>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762485" y="253160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762485" y="2029451"/>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762485" y="159633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46795" y="6091720"/>
            <a:ext cx="594649" cy="594649"/>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29507" y="5411414"/>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917F39D8-D256-4D75-80E0-8AD704190EDB}"/>
              </a:ext>
            </a:extLst>
          </p:cNvPr>
          <p:cNvSpPr/>
          <p:nvPr userDrawn="1"/>
        </p:nvSpPr>
        <p:spPr>
          <a:xfrm>
            <a:off x="5765696" y="4003836"/>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756863" y="453390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4">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450026"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66354"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16436"/>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FC8B0364-2D4C-41CE-94D3-C88873CDE71A}"/>
              </a:ext>
            </a:extLst>
          </p:cNvPr>
          <p:cNvSpPr/>
          <p:nvPr userDrawn="1"/>
        </p:nvSpPr>
        <p:spPr>
          <a:xfrm>
            <a:off x="3194846" y="2524377"/>
            <a:ext cx="1904597"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765697" y="3525644"/>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692403" y="4420825"/>
            <a:ext cx="2855378" cy="715041"/>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00">
                  <a:solidFill>
                    <a:prstClr val="white"/>
                  </a:solidFill>
                  <a:latin typeface="Segoe UI" panose="020B0502040204020203" pitchFamily="34" charset="0"/>
                  <a:cs typeface="Segoe UI" panose="020B0502040204020203" pitchFamily="34" charset="0"/>
                </a:rPr>
                <a:t>Modernization</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112291" y="2011391"/>
            <a:ext cx="633815" cy="715041"/>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2" name="Rectangle 61">
            <a:extLst>
              <a:ext uri="{FF2B5EF4-FFF2-40B4-BE49-F238E27FC236}">
                <a16:creationId xmlns:a16="http://schemas.microsoft.com/office/drawing/2014/main" id="{5E01CF4A-E709-4AC7-BA5E-8AAE0C9D8846}"/>
              </a:ext>
            </a:extLst>
          </p:cNvPr>
          <p:cNvSpPr/>
          <p:nvPr userDrawn="1"/>
        </p:nvSpPr>
        <p:spPr>
          <a:xfrm>
            <a:off x="5756863" y="3030737"/>
            <a:ext cx="1917444" cy="425709"/>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565544"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2</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6">
            <a:extLst>
              <a:ext uri="{28A0092B-C50C-407E-A947-70E740481C1C}">
                <a14:useLocalDpi xmlns:a14="http://schemas.microsoft.com/office/drawing/2010/main" val="0"/>
              </a:ext>
            </a:extLst>
          </a:blip>
          <a:srcRect l="24919" t="-3146" r="39847" b="30280"/>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20793"/>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03502"/>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399581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139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Tree>
    <p:extLst>
      <p:ext uri="{BB962C8B-B14F-4D97-AF65-F5344CB8AC3E}">
        <p14:creationId xmlns:p14="http://schemas.microsoft.com/office/powerpoint/2010/main" val="243308252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962695C-2185-4E05-94E6-186801CAC439}"/>
              </a:ext>
            </a:extLst>
          </p:cNvPr>
          <p:cNvSpPr>
            <a:spLocks noGrp="1"/>
          </p:cNvSpPr>
          <p:nvPr>
            <p:ph type="sldNum" sz="quarter" idx="12"/>
          </p:nvPr>
        </p:nvSpPr>
        <p:spPr>
          <a:xfrm>
            <a:off x="8610600" y="6356351"/>
            <a:ext cx="2743200" cy="365125"/>
          </a:xfrm>
          <a:prstGeom prst="rect">
            <a:avLst/>
          </a:prstGeom>
        </p:spPr>
        <p:txBody>
          <a:bodyPr/>
          <a:lstStyle/>
          <a:p>
            <a:fld id="{27D3882F-12A7-44E5-A720-F0805A4EC1C9}" type="slidenum">
              <a:rPr lang="en-US" smtClean="0"/>
              <a:t>‹#›</a:t>
            </a:fld>
            <a:endParaRPr lang="en-US"/>
          </a:p>
        </p:txBody>
      </p:sp>
      <p:sp>
        <p:nvSpPr>
          <p:cNvPr id="6" name="Rectangle 5">
            <a:extLst>
              <a:ext uri="{FF2B5EF4-FFF2-40B4-BE49-F238E27FC236}">
                <a16:creationId xmlns:a16="http://schemas.microsoft.com/office/drawing/2014/main" id="{91F19F20-F9A5-49F1-8A9F-C2F53F8332F6}"/>
              </a:ext>
            </a:extLst>
          </p:cNvPr>
          <p:cNvSpPr/>
          <p:nvPr userDrawn="1"/>
        </p:nvSpPr>
        <p:spPr>
          <a:xfrm>
            <a:off x="185723" y="1065567"/>
            <a:ext cx="2509965"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pic>
        <p:nvPicPr>
          <p:cNvPr id="7" name="Picture 8" descr="Image result for .NET">
            <a:extLst>
              <a:ext uri="{FF2B5EF4-FFF2-40B4-BE49-F238E27FC236}">
                <a16:creationId xmlns:a16="http://schemas.microsoft.com/office/drawing/2014/main" id="{19804C73-0208-4829-A94A-4E77F6781CF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93119" y="5409202"/>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10DFD5A-01ED-406C-ACD6-93F307E416C7}"/>
              </a:ext>
            </a:extLst>
          </p:cNvPr>
          <p:cNvSpPr/>
          <p:nvPr userDrawn="1"/>
        </p:nvSpPr>
        <p:spPr>
          <a:xfrm>
            <a:off x="138310" y="1038461"/>
            <a:ext cx="2629951"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Existing</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(on-prem.)</a:t>
            </a:r>
          </a:p>
        </p:txBody>
      </p:sp>
      <p:sp>
        <p:nvSpPr>
          <p:cNvPr id="9" name="Rectangle 8">
            <a:extLst>
              <a:ext uri="{FF2B5EF4-FFF2-40B4-BE49-F238E27FC236}">
                <a16:creationId xmlns:a16="http://schemas.microsoft.com/office/drawing/2014/main" id="{A506988D-A2D8-4E8D-9482-CFC834EB3A0D}"/>
              </a:ext>
            </a:extLst>
          </p:cNvPr>
          <p:cNvSpPr/>
          <p:nvPr userDrawn="1"/>
        </p:nvSpPr>
        <p:spPr>
          <a:xfrm>
            <a:off x="5482525" y="109382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0" name="Rectangle 9">
            <a:extLst>
              <a:ext uri="{FF2B5EF4-FFF2-40B4-BE49-F238E27FC236}">
                <a16:creationId xmlns:a16="http://schemas.microsoft.com/office/drawing/2014/main" id="{B6CD75E5-030D-48A9-A033-022F1C5F0FE0}"/>
              </a:ext>
            </a:extLst>
          </p:cNvPr>
          <p:cNvSpPr/>
          <p:nvPr userDrawn="1"/>
        </p:nvSpPr>
        <p:spPr>
          <a:xfrm>
            <a:off x="5546839"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Cloud-Ready</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11" name="Rectangle 10">
            <a:extLst>
              <a:ext uri="{FF2B5EF4-FFF2-40B4-BE49-F238E27FC236}">
                <a16:creationId xmlns:a16="http://schemas.microsoft.com/office/drawing/2014/main" id="{345D021F-39FF-488E-BB22-E2780713C68D}"/>
              </a:ext>
            </a:extLst>
          </p:cNvPr>
          <p:cNvSpPr/>
          <p:nvPr userDrawn="1"/>
        </p:nvSpPr>
        <p:spPr>
          <a:xfrm>
            <a:off x="8063011" y="1069560"/>
            <a:ext cx="3848417"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2" name="Rectangle 11">
            <a:extLst>
              <a:ext uri="{FF2B5EF4-FFF2-40B4-BE49-F238E27FC236}">
                <a16:creationId xmlns:a16="http://schemas.microsoft.com/office/drawing/2014/main" id="{CD172C72-9723-4BCD-82A3-384AA5762EC2}"/>
              </a:ext>
            </a:extLst>
          </p:cNvPr>
          <p:cNvSpPr/>
          <p:nvPr userDrawn="1"/>
        </p:nvSpPr>
        <p:spPr>
          <a:xfrm>
            <a:off x="8558941" y="1029738"/>
            <a:ext cx="3003323" cy="594650"/>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Cloud-Native</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Microservices apps (Cloud)</a:t>
            </a:r>
          </a:p>
        </p:txBody>
      </p:sp>
      <p:sp>
        <p:nvSpPr>
          <p:cNvPr id="14" name="Rectangle 13">
            <a:extLst>
              <a:ext uri="{FF2B5EF4-FFF2-40B4-BE49-F238E27FC236}">
                <a16:creationId xmlns:a16="http://schemas.microsoft.com/office/drawing/2014/main" id="{B615E164-25E3-484A-B9E1-14D0B627F558}"/>
              </a:ext>
            </a:extLst>
          </p:cNvPr>
          <p:cNvSpPr/>
          <p:nvPr userDrawn="1"/>
        </p:nvSpPr>
        <p:spPr>
          <a:xfrm>
            <a:off x="5762485" y="2524376"/>
            <a:ext cx="1917444" cy="435273"/>
          </a:xfrm>
          <a:prstGeom prst="rect">
            <a:avLst/>
          </a:prstGeom>
          <a:solidFill>
            <a:srgbClr val="0072C6"/>
          </a:solidFill>
          <a:ln w="10795" cap="flat" cmpd="sng" algn="ctr">
            <a:noFill/>
            <a:prstDash val="solid"/>
          </a:ln>
          <a:effectLst/>
        </p:spPr>
        <p:txBody>
          <a:bodyPr rtlCol="0" anchor="ctr"/>
          <a:lstStyle/>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Windows Containers</a:t>
            </a:r>
          </a:p>
          <a:p>
            <a:pPr algn="ctr" defTabSz="685668" fontAlgn="base">
              <a:spcBef>
                <a:spcPct val="0"/>
              </a:spcBef>
              <a:spcAft>
                <a:spcPct val="0"/>
              </a:spcAft>
            </a:pPr>
            <a:r>
              <a:rPr lang="en-US" sz="1200" kern="0">
                <a:gradFill>
                  <a:gsLst>
                    <a:gs pos="0">
                      <a:srgbClr val="FFFFFF"/>
                    </a:gs>
                    <a:gs pos="100000">
                      <a:srgbClr val="FFFFFF"/>
                    </a:gs>
                  </a:gsLst>
                  <a:lin ang="5400000" scaled="0"/>
                </a:gradFill>
                <a:latin typeface="Segoe UI"/>
                <a:cs typeface="Segoe UI Light" pitchFamily="34" charset="0"/>
              </a:rPr>
              <a:t>On Service Fabric</a:t>
            </a:r>
          </a:p>
        </p:txBody>
      </p:sp>
      <p:sp>
        <p:nvSpPr>
          <p:cNvPr id="15" name="Rectangle 14">
            <a:extLst>
              <a:ext uri="{FF2B5EF4-FFF2-40B4-BE49-F238E27FC236}">
                <a16:creationId xmlns:a16="http://schemas.microsoft.com/office/drawing/2014/main" id="{0A210C0F-1689-4B68-B31C-D496F3040BAE}"/>
              </a:ext>
            </a:extLst>
          </p:cNvPr>
          <p:cNvSpPr/>
          <p:nvPr userDrawn="1"/>
        </p:nvSpPr>
        <p:spPr>
          <a:xfrm>
            <a:off x="5762485" y="2022221"/>
            <a:ext cx="1917444" cy="435273"/>
          </a:xfrm>
          <a:prstGeom prst="rect">
            <a:avLst/>
          </a:prstGeom>
          <a:solidFill>
            <a:srgbClr val="0072C6"/>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Windows Containers</a:t>
            </a:r>
          </a:p>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On VMs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16" name="Rectangle 15">
            <a:extLst>
              <a:ext uri="{FF2B5EF4-FFF2-40B4-BE49-F238E27FC236}">
                <a16:creationId xmlns:a16="http://schemas.microsoft.com/office/drawing/2014/main" id="{034FFAC5-A80C-4CFA-8B03-0892CBE4A7ED}"/>
              </a:ext>
            </a:extLst>
          </p:cNvPr>
          <p:cNvSpPr/>
          <p:nvPr userDrawn="1"/>
        </p:nvSpPr>
        <p:spPr bwMode="auto">
          <a:xfrm>
            <a:off x="5762485"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7" name="Rectangle 16">
            <a:extLst>
              <a:ext uri="{FF2B5EF4-FFF2-40B4-BE49-F238E27FC236}">
                <a16:creationId xmlns:a16="http://schemas.microsoft.com/office/drawing/2014/main" id="{ABE83C21-FC80-43C8-9774-D415FD9E6703}"/>
              </a:ext>
            </a:extLst>
          </p:cNvPr>
          <p:cNvSpPr/>
          <p:nvPr userDrawn="1"/>
        </p:nvSpPr>
        <p:spPr bwMode="auto">
          <a:xfrm>
            <a:off x="362356" y="1618660"/>
            <a:ext cx="2145980"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sp>
        <p:nvSpPr>
          <p:cNvPr id="18" name="Rectangle 17">
            <a:extLst>
              <a:ext uri="{FF2B5EF4-FFF2-40B4-BE49-F238E27FC236}">
                <a16:creationId xmlns:a16="http://schemas.microsoft.com/office/drawing/2014/main" id="{57C657C1-4F3C-4586-BDF4-51B96D4D881D}"/>
              </a:ext>
            </a:extLst>
          </p:cNvPr>
          <p:cNvSpPr/>
          <p:nvPr userDrawn="1"/>
        </p:nvSpPr>
        <p:spPr bwMode="auto">
          <a:xfrm>
            <a:off x="8269611" y="1583920"/>
            <a:ext cx="347263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Microservices</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19" name="Picture 18">
            <a:extLst>
              <a:ext uri="{FF2B5EF4-FFF2-40B4-BE49-F238E27FC236}">
                <a16:creationId xmlns:a16="http://schemas.microsoft.com/office/drawing/2014/main" id="{B7B3642C-D9DF-4E86-88D9-B7CF7B7383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546795" y="6091720"/>
            <a:ext cx="594649" cy="594649"/>
          </a:xfrm>
          <a:prstGeom prst="rect">
            <a:avLst/>
          </a:prstGeom>
        </p:spPr>
      </p:pic>
      <p:pic>
        <p:nvPicPr>
          <p:cNvPr id="20" name="Picture 8" descr="Image result for .NET">
            <a:extLst>
              <a:ext uri="{FF2B5EF4-FFF2-40B4-BE49-F238E27FC236}">
                <a16:creationId xmlns:a16="http://schemas.microsoft.com/office/drawing/2014/main" id="{7D026EAB-41AE-48D7-A705-4B8E3C4D448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529507" y="5411414"/>
            <a:ext cx="611937" cy="611937"/>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E8CE5281-258D-44EF-A65D-160E3634EC51}"/>
              </a:ext>
            </a:extLst>
          </p:cNvPr>
          <p:cNvSpPr/>
          <p:nvPr userDrawn="1"/>
        </p:nvSpPr>
        <p:spPr>
          <a:xfrm>
            <a:off x="9723751" y="2022221"/>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Service Fabric</a:t>
            </a:r>
          </a:p>
        </p:txBody>
      </p:sp>
      <p:sp>
        <p:nvSpPr>
          <p:cNvPr id="22" name="Rectangle 21">
            <a:extLst>
              <a:ext uri="{FF2B5EF4-FFF2-40B4-BE49-F238E27FC236}">
                <a16:creationId xmlns:a16="http://schemas.microsoft.com/office/drawing/2014/main" id="{E3080370-40FF-4C67-89FC-D6A4C509CB2D}"/>
              </a:ext>
            </a:extLst>
          </p:cNvPr>
          <p:cNvSpPr/>
          <p:nvPr userDrawn="1"/>
        </p:nvSpPr>
        <p:spPr>
          <a:xfrm>
            <a:off x="9723751" y="2517527"/>
            <a:ext cx="2027138" cy="435273"/>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Linux/Windows Containers</a:t>
            </a:r>
          </a:p>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On ACS </a:t>
            </a:r>
            <a:r>
              <a:rPr kumimoji="0" lang="en-US" sz="8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t>
            </a:r>
            <a:r>
              <a:rPr kumimoji="0" lang="en-US" sz="800" b="0" i="1"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Kubernetes, DC/OS, Swarm)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23" name="Rectangle 22">
            <a:extLst>
              <a:ext uri="{FF2B5EF4-FFF2-40B4-BE49-F238E27FC236}">
                <a16:creationId xmlns:a16="http://schemas.microsoft.com/office/drawing/2014/main" id="{126049B9-96B9-407A-9DE8-8AFEB876120C}"/>
              </a:ext>
            </a:extLst>
          </p:cNvPr>
          <p:cNvSpPr/>
          <p:nvPr userDrawn="1"/>
        </p:nvSpPr>
        <p:spPr>
          <a:xfrm>
            <a:off x="9723751" y="3013942"/>
            <a:ext cx="2027138" cy="435273"/>
          </a:xfrm>
          <a:prstGeom prst="rect">
            <a:avLst/>
          </a:prstGeom>
          <a:solidFill>
            <a:srgbClr val="589CCF"/>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Extended with serverless services (Azure Functions)</a:t>
            </a:r>
          </a:p>
        </p:txBody>
      </p:sp>
      <p:grpSp>
        <p:nvGrpSpPr>
          <p:cNvPr id="24" name="Group 23">
            <a:extLst>
              <a:ext uri="{FF2B5EF4-FFF2-40B4-BE49-F238E27FC236}">
                <a16:creationId xmlns:a16="http://schemas.microsoft.com/office/drawing/2014/main" id="{0B3AB4A4-801F-4B7B-82BA-490349E14B1C}"/>
              </a:ext>
            </a:extLst>
          </p:cNvPr>
          <p:cNvGrpSpPr/>
          <p:nvPr userDrawn="1"/>
        </p:nvGrpSpPr>
        <p:grpSpPr>
          <a:xfrm>
            <a:off x="9012496" y="5303933"/>
            <a:ext cx="2001755" cy="726482"/>
            <a:chOff x="8657058" y="4912759"/>
            <a:chExt cx="2001755" cy="726482"/>
          </a:xfrm>
        </p:grpSpPr>
        <p:cxnSp>
          <p:nvCxnSpPr>
            <p:cNvPr id="25" name="Straight Connector 24">
              <a:extLst>
                <a:ext uri="{FF2B5EF4-FFF2-40B4-BE49-F238E27FC236}">
                  <a16:creationId xmlns:a16="http://schemas.microsoft.com/office/drawing/2014/main" id="{863CC594-6D63-44CB-BD66-D5DAD5813CD0}"/>
                </a:ext>
              </a:extLst>
            </p:cNvPr>
            <p:cNvCxnSpPr>
              <a:cxnSpLocks/>
            </p:cNvCxnSpPr>
            <p:nvPr/>
          </p:nvCxnSpPr>
          <p:spPr>
            <a:xfrm>
              <a:off x="8657058" y="5639241"/>
              <a:ext cx="2001755" cy="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10B9CEDA-6352-4CA7-8B18-A0633B707661}"/>
                </a:ext>
              </a:extLst>
            </p:cNvPr>
            <p:cNvSpPr/>
            <p:nvPr/>
          </p:nvSpPr>
          <p:spPr>
            <a:xfrm>
              <a:off x="9325287" y="4967270"/>
              <a:ext cx="615820" cy="6067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 descr="Image result for &quot;.NET Core&quot; logo">
              <a:extLst>
                <a:ext uri="{FF2B5EF4-FFF2-40B4-BE49-F238E27FC236}">
                  <a16:creationId xmlns:a16="http://schemas.microsoft.com/office/drawing/2014/main" id="{0B8612E1-50B1-4309-9446-EC7F3015180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8437" y="4912759"/>
              <a:ext cx="688348" cy="688348"/>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angle 27">
            <a:extLst>
              <a:ext uri="{FF2B5EF4-FFF2-40B4-BE49-F238E27FC236}">
                <a16:creationId xmlns:a16="http://schemas.microsoft.com/office/drawing/2014/main" id="{917F39D8-D256-4D75-80E0-8AD704190EDB}"/>
              </a:ext>
            </a:extLst>
          </p:cNvPr>
          <p:cNvSpPr/>
          <p:nvPr userDrawn="1"/>
        </p:nvSpPr>
        <p:spPr>
          <a:xfrm>
            <a:off x="5765696" y="3996606"/>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29" name="Rectangle 28">
            <a:extLst>
              <a:ext uri="{FF2B5EF4-FFF2-40B4-BE49-F238E27FC236}">
                <a16:creationId xmlns:a16="http://schemas.microsoft.com/office/drawing/2014/main" id="{83358433-DF64-42FA-859C-D5F044BB9EEF}"/>
              </a:ext>
            </a:extLst>
          </p:cNvPr>
          <p:cNvSpPr/>
          <p:nvPr userDrawn="1"/>
        </p:nvSpPr>
        <p:spPr>
          <a:xfrm>
            <a:off x="5756863" y="4526673"/>
            <a:ext cx="1926277"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32" name="Rectangle 31">
            <a:extLst>
              <a:ext uri="{FF2B5EF4-FFF2-40B4-BE49-F238E27FC236}">
                <a16:creationId xmlns:a16="http://schemas.microsoft.com/office/drawing/2014/main" id="{C3CC7416-E901-424E-9D4C-B3FFB1A38496}"/>
              </a:ext>
            </a:extLst>
          </p:cNvPr>
          <p:cNvSpPr/>
          <p:nvPr userDrawn="1"/>
        </p:nvSpPr>
        <p:spPr>
          <a:xfrm>
            <a:off x="8269611" y="2022221"/>
            <a:ext cx="1369385" cy="2955779"/>
          </a:xfrm>
          <a:prstGeom prst="rect">
            <a:avLst/>
          </a:prstGeom>
          <a:solidFill>
            <a:srgbClr val="5BC165"/>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 Core</a:t>
            </a:r>
          </a:p>
        </p:txBody>
      </p:sp>
      <p:sp>
        <p:nvSpPr>
          <p:cNvPr id="33" name="Rectangle 32">
            <a:extLst>
              <a:ext uri="{FF2B5EF4-FFF2-40B4-BE49-F238E27FC236}">
                <a16:creationId xmlns:a16="http://schemas.microsoft.com/office/drawing/2014/main" id="{A2CF7C07-B060-4E6A-AFA9-02F7429D1703}"/>
              </a:ext>
            </a:extLst>
          </p:cNvPr>
          <p:cNvSpPr/>
          <p:nvPr userDrawn="1"/>
        </p:nvSpPr>
        <p:spPr bwMode="auto">
          <a:xfrm>
            <a:off x="8433431" y="2611923"/>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34" name="Rectangle 33">
            <a:extLst>
              <a:ext uri="{FF2B5EF4-FFF2-40B4-BE49-F238E27FC236}">
                <a16:creationId xmlns:a16="http://schemas.microsoft.com/office/drawing/2014/main" id="{C022FF5D-205D-465C-AB92-241201A1BB9D}"/>
              </a:ext>
            </a:extLst>
          </p:cNvPr>
          <p:cNvSpPr/>
          <p:nvPr userDrawn="1"/>
        </p:nvSpPr>
        <p:spPr bwMode="auto">
          <a:xfrm>
            <a:off x="8433431" y="3025723"/>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35" name="Rectangle 34">
            <a:extLst>
              <a:ext uri="{FF2B5EF4-FFF2-40B4-BE49-F238E27FC236}">
                <a16:creationId xmlns:a16="http://schemas.microsoft.com/office/drawing/2014/main" id="{9B24086A-6FE7-495A-A05D-9114F72991C3}"/>
              </a:ext>
            </a:extLst>
          </p:cNvPr>
          <p:cNvSpPr/>
          <p:nvPr userDrawn="1"/>
        </p:nvSpPr>
        <p:spPr bwMode="auto">
          <a:xfrm>
            <a:off x="8433431" y="3443740"/>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 (*)</a:t>
            </a:r>
          </a:p>
        </p:txBody>
      </p:sp>
      <p:sp>
        <p:nvSpPr>
          <p:cNvPr id="36" name="Rectangle 35">
            <a:extLst>
              <a:ext uri="{FF2B5EF4-FFF2-40B4-BE49-F238E27FC236}">
                <a16:creationId xmlns:a16="http://schemas.microsoft.com/office/drawing/2014/main" id="{449D1487-C773-4107-916C-72ADFA7006D4}"/>
              </a:ext>
            </a:extLst>
          </p:cNvPr>
          <p:cNvSpPr/>
          <p:nvPr userDrawn="1"/>
        </p:nvSpPr>
        <p:spPr bwMode="auto">
          <a:xfrm>
            <a:off x="8433431" y="3859930"/>
            <a:ext cx="1072755" cy="357199"/>
          </a:xfrm>
          <a:prstGeom prst="rect">
            <a:avLst/>
          </a:prstGeom>
          <a:solidFill>
            <a:srgbClr val="34883C"/>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Razor Pages</a:t>
            </a:r>
          </a:p>
        </p:txBody>
      </p:sp>
      <p:pic>
        <p:nvPicPr>
          <p:cNvPr id="38" name="Picture 37">
            <a:extLst>
              <a:ext uri="{FF2B5EF4-FFF2-40B4-BE49-F238E27FC236}">
                <a16:creationId xmlns:a16="http://schemas.microsoft.com/office/drawing/2014/main" id="{E2098AB0-F8F8-4962-B0CA-BC1054E951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343193" y="6093501"/>
            <a:ext cx="594649" cy="594649"/>
          </a:xfrm>
          <a:prstGeom prst="rect">
            <a:avLst/>
          </a:prstGeom>
        </p:spPr>
      </p:pic>
      <p:pic>
        <p:nvPicPr>
          <p:cNvPr id="39" name="Picture 2" descr="Icon">
            <a:extLst>
              <a:ext uri="{FF2B5EF4-FFF2-40B4-BE49-F238E27FC236}">
                <a16:creationId xmlns:a16="http://schemas.microsoft.com/office/drawing/2014/main" id="{E05D2744-B6AF-40E8-B267-C9CBF9FAB162}"/>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162117" y="6123057"/>
            <a:ext cx="476167" cy="57140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6" descr="Image result for server icon">
            <a:extLst>
              <a:ext uri="{FF2B5EF4-FFF2-40B4-BE49-F238E27FC236}">
                <a16:creationId xmlns:a16="http://schemas.microsoft.com/office/drawing/2014/main" id="{AD83603E-286B-4E95-AC50-7AFD9744E255}"/>
              </a:ext>
            </a:extLst>
          </p:cNvPr>
          <p:cNvPicPr>
            <a:picLocks noChangeAspect="1" noChangeArrowheads="1"/>
          </p:cNvPicPr>
          <p:nvPr userDrawn="1"/>
        </p:nvPicPr>
        <p:blipFill>
          <a:blip r:embed="rId6">
            <a:biLevel thresh="75000"/>
            <a:extLst>
              <a:ext uri="{28A0092B-C50C-407E-A947-70E740481C1C}">
                <a14:useLocalDpi xmlns:a14="http://schemas.microsoft.com/office/drawing/2010/main" val="0"/>
              </a:ext>
            </a:extLst>
          </a:blip>
          <a:srcRect/>
          <a:stretch>
            <a:fillRect/>
          </a:stretch>
        </p:blipFill>
        <p:spPr bwMode="auto">
          <a:xfrm>
            <a:off x="141740" y="947874"/>
            <a:ext cx="342382" cy="34238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8" descr="Image result for Azure icon">
            <a:extLst>
              <a:ext uri="{FF2B5EF4-FFF2-40B4-BE49-F238E27FC236}">
                <a16:creationId xmlns:a16="http://schemas.microsoft.com/office/drawing/2014/main" id="{818A6858-48C7-40AE-96E5-815E3015AD1F}"/>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5450026" y="860248"/>
            <a:ext cx="450505" cy="34398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8" descr="Image result for Azure icon">
            <a:extLst>
              <a:ext uri="{FF2B5EF4-FFF2-40B4-BE49-F238E27FC236}">
                <a16:creationId xmlns:a16="http://schemas.microsoft.com/office/drawing/2014/main" id="{D06335F3-82E6-4737-B9C1-01CEADD95CD5}"/>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8027729" y="86646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42">
            <a:extLst>
              <a:ext uri="{FF2B5EF4-FFF2-40B4-BE49-F238E27FC236}">
                <a16:creationId xmlns:a16="http://schemas.microsoft.com/office/drawing/2014/main" id="{FC249E76-D96B-4A1C-88CC-56E13B4DC04C}"/>
              </a:ext>
            </a:extLst>
          </p:cNvPr>
          <p:cNvSpPr/>
          <p:nvPr userDrawn="1"/>
        </p:nvSpPr>
        <p:spPr>
          <a:xfrm>
            <a:off x="2902041" y="1065566"/>
            <a:ext cx="2371403" cy="5692621"/>
          </a:xfrm>
          <a:prstGeom prst="rect">
            <a:avLst/>
          </a:prstGeom>
          <a:solidFill>
            <a:srgbClr val="505050">
              <a:lumMod val="20000"/>
              <a:lumOff val="80000"/>
            </a:srgbClr>
          </a:solidFill>
          <a:ln w="10795" cap="flat" cmpd="sng" algn="ctr">
            <a:noFill/>
            <a:prstDash val="solid"/>
          </a:ln>
          <a:effectLst/>
        </p:spPr>
        <p:txBody>
          <a:bodyPr rtlCol="0" anchor="ctr"/>
          <a:lstStyle/>
          <a:p>
            <a:pPr marL="0" marR="0" lvl="0" indent="0" algn="ctr" defTabSz="685668" rtl="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44" name="Rectangle 43">
            <a:extLst>
              <a:ext uri="{FF2B5EF4-FFF2-40B4-BE49-F238E27FC236}">
                <a16:creationId xmlns:a16="http://schemas.microsoft.com/office/drawing/2014/main" id="{62438B09-9C47-4AE0-80E4-66DADB4E2AC3}"/>
              </a:ext>
            </a:extLst>
          </p:cNvPr>
          <p:cNvSpPr/>
          <p:nvPr userDrawn="1"/>
        </p:nvSpPr>
        <p:spPr>
          <a:xfrm>
            <a:off x="2966354" y="1036546"/>
            <a:ext cx="2337499" cy="584775"/>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Lift &amp; Shift</a:t>
            </a: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 </a:t>
            </a: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.NET applications (Cloud)</a:t>
            </a:r>
          </a:p>
        </p:txBody>
      </p:sp>
      <p:sp>
        <p:nvSpPr>
          <p:cNvPr id="45" name="Rectangle 44">
            <a:extLst>
              <a:ext uri="{FF2B5EF4-FFF2-40B4-BE49-F238E27FC236}">
                <a16:creationId xmlns:a16="http://schemas.microsoft.com/office/drawing/2014/main" id="{50BDDA33-9AAD-4D3A-BF7C-1045DEF9F41D}"/>
              </a:ext>
            </a:extLst>
          </p:cNvPr>
          <p:cNvSpPr/>
          <p:nvPr userDrawn="1"/>
        </p:nvSpPr>
        <p:spPr>
          <a:xfrm>
            <a:off x="3187620" y="2016436"/>
            <a:ext cx="1917444" cy="441058"/>
          </a:xfrm>
          <a:prstGeom prst="rect">
            <a:avLst/>
          </a:prstGeom>
          <a:solidFill>
            <a:srgbClr val="0072C6"/>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VMs (IaaS Azure)</a:t>
            </a:r>
          </a:p>
        </p:txBody>
      </p:sp>
      <p:sp>
        <p:nvSpPr>
          <p:cNvPr id="46" name="Rectangle 45">
            <a:extLst>
              <a:ext uri="{FF2B5EF4-FFF2-40B4-BE49-F238E27FC236}">
                <a16:creationId xmlns:a16="http://schemas.microsoft.com/office/drawing/2014/main" id="{1AB861F1-21EF-4B3B-B3CA-49886E4BF434}"/>
              </a:ext>
            </a:extLst>
          </p:cNvPr>
          <p:cNvSpPr/>
          <p:nvPr userDrawn="1"/>
        </p:nvSpPr>
        <p:spPr bwMode="auto">
          <a:xfrm>
            <a:off x="3182000" y="1589102"/>
            <a:ext cx="1917444" cy="355648"/>
          </a:xfrm>
          <a:prstGeom prst="rect">
            <a:avLst/>
          </a:prstGeom>
          <a:solidFill>
            <a:srgbClr val="008272">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Monolithic</a:t>
            </a: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 Architecture</a:t>
            </a:r>
          </a:p>
        </p:txBody>
      </p:sp>
      <p:pic>
        <p:nvPicPr>
          <p:cNvPr id="47" name="Picture 46">
            <a:extLst>
              <a:ext uri="{FF2B5EF4-FFF2-40B4-BE49-F238E27FC236}">
                <a16:creationId xmlns:a16="http://schemas.microsoft.com/office/drawing/2014/main" id="{8D53EECC-5730-406D-8385-97EDCD7096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66310" y="6091720"/>
            <a:ext cx="594649" cy="594649"/>
          </a:xfrm>
          <a:prstGeom prst="rect">
            <a:avLst/>
          </a:prstGeom>
        </p:spPr>
      </p:pic>
      <p:pic>
        <p:nvPicPr>
          <p:cNvPr id="48" name="Picture 8" descr="Image result for .NET">
            <a:extLst>
              <a:ext uri="{FF2B5EF4-FFF2-40B4-BE49-F238E27FC236}">
                <a16:creationId xmlns:a16="http://schemas.microsoft.com/office/drawing/2014/main" id="{0EB88A53-8451-412C-BEDE-A1E3B3C67B1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949021" y="5411414"/>
            <a:ext cx="611937" cy="611937"/>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8" descr="Image result for Azure icon">
            <a:extLst>
              <a:ext uri="{FF2B5EF4-FFF2-40B4-BE49-F238E27FC236}">
                <a16:creationId xmlns:a16="http://schemas.microsoft.com/office/drawing/2014/main" id="{6E2ECDC3-A2E7-4189-9FE5-F0C48547896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869541" y="860248"/>
            <a:ext cx="450505" cy="343982"/>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2AC90BA4-7600-47BE-B324-9D0BC90BD9A1}"/>
              </a:ext>
            </a:extLst>
          </p:cNvPr>
          <p:cNvSpPr/>
          <p:nvPr userDrawn="1"/>
        </p:nvSpPr>
        <p:spPr>
          <a:xfrm rot="16200000">
            <a:off x="8459854" y="4205324"/>
            <a:ext cx="994300" cy="1200444"/>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Rectangle 50">
            <a:extLst>
              <a:ext uri="{FF2B5EF4-FFF2-40B4-BE49-F238E27FC236}">
                <a16:creationId xmlns:a16="http://schemas.microsoft.com/office/drawing/2014/main" id="{1B127B1C-AEF9-4E31-8EE8-F0A02819B80B}"/>
              </a:ext>
            </a:extLst>
          </p:cNvPr>
          <p:cNvSpPr/>
          <p:nvPr userDrawn="1"/>
        </p:nvSpPr>
        <p:spPr>
          <a:xfrm rot="5400000">
            <a:off x="1292919" y="5054894"/>
            <a:ext cx="186562" cy="1610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51">
            <a:extLst>
              <a:ext uri="{FF2B5EF4-FFF2-40B4-BE49-F238E27FC236}">
                <a16:creationId xmlns:a16="http://schemas.microsoft.com/office/drawing/2014/main" id="{FC8B0364-2D4C-41CE-94D3-C88873CDE71A}"/>
              </a:ext>
            </a:extLst>
          </p:cNvPr>
          <p:cNvSpPr/>
          <p:nvPr userDrawn="1"/>
        </p:nvSpPr>
        <p:spPr>
          <a:xfrm>
            <a:off x="3182000" y="2524377"/>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DB Managed Instance</a:t>
            </a:r>
          </a:p>
        </p:txBody>
      </p:sp>
      <p:sp>
        <p:nvSpPr>
          <p:cNvPr id="54" name="Rectangle 53">
            <a:extLst>
              <a:ext uri="{FF2B5EF4-FFF2-40B4-BE49-F238E27FC236}">
                <a16:creationId xmlns:a16="http://schemas.microsoft.com/office/drawing/2014/main" id="{DB6F5905-7F8D-4BDE-A04A-58B492D2F930}"/>
              </a:ext>
            </a:extLst>
          </p:cNvPr>
          <p:cNvSpPr/>
          <p:nvPr userDrawn="1"/>
        </p:nvSpPr>
        <p:spPr>
          <a:xfrm>
            <a:off x="5765697" y="3518414"/>
            <a:ext cx="1920523"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SQL Database</a:t>
            </a:r>
          </a:p>
        </p:txBody>
      </p:sp>
      <p:grpSp>
        <p:nvGrpSpPr>
          <p:cNvPr id="55" name="Group 54">
            <a:extLst>
              <a:ext uri="{FF2B5EF4-FFF2-40B4-BE49-F238E27FC236}">
                <a16:creationId xmlns:a16="http://schemas.microsoft.com/office/drawing/2014/main" id="{917815EA-10AF-477B-B272-E520939F415A}"/>
              </a:ext>
            </a:extLst>
          </p:cNvPr>
          <p:cNvGrpSpPr/>
          <p:nvPr userDrawn="1"/>
        </p:nvGrpSpPr>
        <p:grpSpPr>
          <a:xfrm>
            <a:off x="2692403" y="4420825"/>
            <a:ext cx="2855378" cy="715041"/>
            <a:chOff x="2541377" y="3593356"/>
            <a:chExt cx="620381" cy="715041"/>
          </a:xfrm>
        </p:grpSpPr>
        <p:sp>
          <p:nvSpPr>
            <p:cNvPr id="56" name="Arrow: Right 55">
              <a:extLst>
                <a:ext uri="{FF2B5EF4-FFF2-40B4-BE49-F238E27FC236}">
                  <a16:creationId xmlns:a16="http://schemas.microsoft.com/office/drawing/2014/main" id="{671546DE-030E-40B2-9658-1471962DEB9D}"/>
                </a:ext>
              </a:extLst>
            </p:cNvPr>
            <p:cNvSpPr/>
            <p:nvPr/>
          </p:nvSpPr>
          <p:spPr>
            <a:xfrm>
              <a:off x="2541377" y="3593356"/>
              <a:ext cx="620381"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2DFB028D-2410-4C98-B193-29D92E36AE1A}"/>
                </a:ext>
              </a:extLst>
            </p:cNvPr>
            <p:cNvSpPr/>
            <p:nvPr/>
          </p:nvSpPr>
          <p:spPr>
            <a:xfrm>
              <a:off x="2688894" y="3819725"/>
              <a:ext cx="328752" cy="259836"/>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Direct </a:t>
              </a:r>
              <a:r>
                <a:rPr lang="en-US" sz="1100">
                  <a:solidFill>
                    <a:prstClr val="white"/>
                  </a:solidFill>
                  <a:latin typeface="Segoe UI" panose="020B0502040204020203" pitchFamily="34" charset="0"/>
                  <a:cs typeface="Segoe UI" panose="020B0502040204020203" pitchFamily="34" charset="0"/>
                </a:rPr>
                <a:t>Modernization</a:t>
              </a:r>
              <a:endPar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grpSp>
        <p:nvGrpSpPr>
          <p:cNvPr id="58" name="Group 57">
            <a:extLst>
              <a:ext uri="{FF2B5EF4-FFF2-40B4-BE49-F238E27FC236}">
                <a16:creationId xmlns:a16="http://schemas.microsoft.com/office/drawing/2014/main" id="{D28145A8-2BB1-4248-9D7E-28072658845A}"/>
              </a:ext>
            </a:extLst>
          </p:cNvPr>
          <p:cNvGrpSpPr/>
          <p:nvPr userDrawn="1"/>
        </p:nvGrpSpPr>
        <p:grpSpPr>
          <a:xfrm>
            <a:off x="5112291" y="2011391"/>
            <a:ext cx="633815" cy="715041"/>
            <a:chOff x="5052079" y="3593355"/>
            <a:chExt cx="633815" cy="715041"/>
          </a:xfrm>
        </p:grpSpPr>
        <p:sp>
          <p:nvSpPr>
            <p:cNvPr id="59" name="Arrow: Right 58">
              <a:extLst>
                <a:ext uri="{FF2B5EF4-FFF2-40B4-BE49-F238E27FC236}">
                  <a16:creationId xmlns:a16="http://schemas.microsoft.com/office/drawing/2014/main" id="{0157F5DE-8538-4C8A-AA21-EC1AE91884A3}"/>
                </a:ext>
              </a:extLst>
            </p:cNvPr>
            <p:cNvSpPr/>
            <p:nvPr/>
          </p:nvSpPr>
          <p:spPr>
            <a:xfrm>
              <a:off x="5083319" y="3593355"/>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Rectangle 59">
              <a:extLst>
                <a:ext uri="{FF2B5EF4-FFF2-40B4-BE49-F238E27FC236}">
                  <a16:creationId xmlns:a16="http://schemas.microsoft.com/office/drawing/2014/main" id="{ADC78ABF-3500-45D0-BF3D-42FE91DABAAD}"/>
                </a:ext>
              </a:extLst>
            </p:cNvPr>
            <p:cNvSpPr/>
            <p:nvPr/>
          </p:nvSpPr>
          <p:spPr>
            <a:xfrm>
              <a:off x="5052079" y="3812588"/>
              <a:ext cx="597061" cy="265009"/>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Enrich</a:t>
              </a:r>
            </a:p>
          </p:txBody>
        </p:sp>
      </p:grpSp>
      <p:sp>
        <p:nvSpPr>
          <p:cNvPr id="61" name="Rectangle 60">
            <a:extLst>
              <a:ext uri="{FF2B5EF4-FFF2-40B4-BE49-F238E27FC236}">
                <a16:creationId xmlns:a16="http://schemas.microsoft.com/office/drawing/2014/main" id="{A297A5F7-42AB-4FFD-83B7-60DFD952D818}"/>
              </a:ext>
            </a:extLst>
          </p:cNvPr>
          <p:cNvSpPr/>
          <p:nvPr userDrawn="1"/>
        </p:nvSpPr>
        <p:spPr>
          <a:xfrm>
            <a:off x="8479750" y="4574747"/>
            <a:ext cx="954508" cy="421910"/>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Architect for </a:t>
            </a:r>
          </a:p>
          <a:p>
            <a:pPr marL="0" marR="0" lvl="0" indent="0" algn="ctr" defTabSz="914225" rtl="0" eaLnBrk="1" fontAlgn="auto" latinLnBrk="0" hangingPunct="1">
              <a:lnSpc>
                <a:spcPct val="100000"/>
              </a:lnSpc>
              <a:spcBef>
                <a:spcPts val="0"/>
              </a:spcBef>
              <a:spcAft>
                <a:spcPts val="0"/>
              </a:spcAft>
              <a:buClrTx/>
              <a:buSzTx/>
              <a:buFontTx/>
              <a:buNone/>
              <a:tabLst/>
              <a:defRPr/>
            </a:pPr>
            <a:r>
              <a:rPr lang="en-US" sz="1050">
                <a:solidFill>
                  <a:prstClr val="white"/>
                </a:solidFill>
                <a:latin typeface="Segoe UI" panose="020B0502040204020203" pitchFamily="34" charset="0"/>
                <a:cs typeface="Segoe UI" panose="020B0502040204020203" pitchFamily="34" charset="0"/>
              </a:rPr>
              <a:t>t</a:t>
            </a:r>
            <a:r>
              <a:rPr kumimoji="0" lang="en-US" sz="105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he cloud</a:t>
            </a:r>
          </a:p>
        </p:txBody>
      </p:sp>
      <p:sp>
        <p:nvSpPr>
          <p:cNvPr id="62" name="Rectangle 61">
            <a:extLst>
              <a:ext uri="{FF2B5EF4-FFF2-40B4-BE49-F238E27FC236}">
                <a16:creationId xmlns:a16="http://schemas.microsoft.com/office/drawing/2014/main" id="{5E01CF4A-E709-4AC7-BA5E-8AAE0C9D8846}"/>
              </a:ext>
            </a:extLst>
          </p:cNvPr>
          <p:cNvSpPr/>
          <p:nvPr userDrawn="1"/>
        </p:nvSpPr>
        <p:spPr>
          <a:xfrm>
            <a:off x="5756863" y="3023507"/>
            <a:ext cx="1917444" cy="425709"/>
          </a:xfrm>
          <a:prstGeom prst="rect">
            <a:avLst/>
          </a:prstGeom>
          <a:solidFill>
            <a:srgbClr val="0072C6">
              <a:alpha val="60000"/>
            </a:srgbClr>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Azure App Service</a:t>
            </a:r>
          </a:p>
        </p:txBody>
      </p:sp>
      <p:sp>
        <p:nvSpPr>
          <p:cNvPr id="63" name="Rectangle 62">
            <a:extLst>
              <a:ext uri="{FF2B5EF4-FFF2-40B4-BE49-F238E27FC236}">
                <a16:creationId xmlns:a16="http://schemas.microsoft.com/office/drawing/2014/main" id="{6B3D8584-FC56-4850-9102-A34DC9E2EF38}"/>
              </a:ext>
            </a:extLst>
          </p:cNvPr>
          <p:cNvSpPr/>
          <p:nvPr userDrawn="1"/>
        </p:nvSpPr>
        <p:spPr>
          <a:xfrm rot="5400000">
            <a:off x="6669817" y="5044556"/>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EA4E951-8B3D-46D9-BAE1-CC5572E8F909}"/>
              </a:ext>
            </a:extLst>
          </p:cNvPr>
          <p:cNvSpPr/>
          <p:nvPr userDrawn="1"/>
        </p:nvSpPr>
        <p:spPr>
          <a:xfrm rot="5400000">
            <a:off x="4183922" y="5053200"/>
            <a:ext cx="142133" cy="1453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555B7122-F298-4866-86EB-E786E08EA865}"/>
              </a:ext>
            </a:extLst>
          </p:cNvPr>
          <p:cNvSpPr/>
          <p:nvPr userDrawn="1"/>
        </p:nvSpPr>
        <p:spPr bwMode="auto">
          <a:xfrm>
            <a:off x="3956362"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1</a:t>
            </a:r>
          </a:p>
        </p:txBody>
      </p:sp>
      <p:sp>
        <p:nvSpPr>
          <p:cNvPr id="66" name="Oval 65">
            <a:extLst>
              <a:ext uri="{FF2B5EF4-FFF2-40B4-BE49-F238E27FC236}">
                <a16:creationId xmlns:a16="http://schemas.microsoft.com/office/drawing/2014/main" id="{6F9F870B-3BF4-4C76-801E-D783BCFA124E}"/>
              </a:ext>
            </a:extLst>
          </p:cNvPr>
          <p:cNvSpPr/>
          <p:nvPr userDrawn="1"/>
        </p:nvSpPr>
        <p:spPr bwMode="auto">
          <a:xfrm>
            <a:off x="6565544" y="792984"/>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2</a:t>
            </a:r>
          </a:p>
        </p:txBody>
      </p:sp>
      <p:sp>
        <p:nvSpPr>
          <p:cNvPr id="67" name="Oval 66">
            <a:extLst>
              <a:ext uri="{FF2B5EF4-FFF2-40B4-BE49-F238E27FC236}">
                <a16:creationId xmlns:a16="http://schemas.microsoft.com/office/drawing/2014/main" id="{036A7DF8-BECF-4E84-BFC4-D3C5B22E33FA}"/>
              </a:ext>
            </a:extLst>
          </p:cNvPr>
          <p:cNvSpPr/>
          <p:nvPr userDrawn="1"/>
        </p:nvSpPr>
        <p:spPr bwMode="auto">
          <a:xfrm>
            <a:off x="9765376" y="789925"/>
            <a:ext cx="247996" cy="239110"/>
          </a:xfrm>
          <a:prstGeom prst="ellipse">
            <a:avLst/>
          </a:prstGeom>
          <a:solidFill>
            <a:srgbClr val="FFFF00"/>
          </a:solidFill>
          <a:ln w="9525" cap="flat" cmpd="sng" algn="ctr">
            <a:solidFill>
              <a:srgbClr val="5F8CB3"/>
            </a:solidFill>
            <a:prstDash val="solid"/>
            <a:round/>
            <a:headEnd type="none" w="med" len="med"/>
            <a:tailEnd type="none" w="med" len="med"/>
          </a:ln>
          <a:effectLst/>
        </p:spPr>
        <p:txBody>
          <a:bodyPr vert="horz" wrap="square" lIns="0" tIns="0" rIns="0" bIns="0" numCol="1" rtlCol="0" anchor="b"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eaLnBrk="0" fontAlgn="base" hangingPunct="0">
              <a:lnSpc>
                <a:spcPct val="80000"/>
              </a:lnSpc>
              <a:spcBef>
                <a:spcPct val="0"/>
              </a:spcBef>
              <a:spcAft>
                <a:spcPct val="0"/>
              </a:spcAft>
            </a:pPr>
            <a:r>
              <a:rPr lang="en-US" sz="1200" b="1">
                <a:solidFill>
                  <a:prstClr val="black"/>
                </a:solidFill>
                <a:latin typeface="Arial" charset="0"/>
              </a:rPr>
              <a:t>3</a:t>
            </a:r>
          </a:p>
        </p:txBody>
      </p:sp>
      <p:sp>
        <p:nvSpPr>
          <p:cNvPr id="68" name="Rectangle 67">
            <a:extLst>
              <a:ext uri="{FF2B5EF4-FFF2-40B4-BE49-F238E27FC236}">
                <a16:creationId xmlns:a16="http://schemas.microsoft.com/office/drawing/2014/main" id="{4104DF98-B6A3-4221-B3FC-A792A7F1ED96}"/>
              </a:ext>
            </a:extLst>
          </p:cNvPr>
          <p:cNvSpPr/>
          <p:nvPr userDrawn="1"/>
        </p:nvSpPr>
        <p:spPr>
          <a:xfrm>
            <a:off x="9970103" y="758798"/>
            <a:ext cx="947696" cy="312073"/>
          </a:xfrm>
          <a:prstGeom prst="rect">
            <a:avLst/>
          </a:prstGeom>
        </p:spPr>
        <p:txBody>
          <a:bodyPr wrap="non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(Optional)</a:t>
            </a:r>
          </a:p>
        </p:txBody>
      </p:sp>
      <p:sp>
        <p:nvSpPr>
          <p:cNvPr id="69" name="Rectangle 68">
            <a:extLst>
              <a:ext uri="{FF2B5EF4-FFF2-40B4-BE49-F238E27FC236}">
                <a16:creationId xmlns:a16="http://schemas.microsoft.com/office/drawing/2014/main" id="{C5585382-2296-492D-8FC5-77F034BAB038}"/>
              </a:ext>
            </a:extLst>
          </p:cNvPr>
          <p:cNvSpPr/>
          <p:nvPr userDrawn="1"/>
        </p:nvSpPr>
        <p:spPr>
          <a:xfrm>
            <a:off x="362356" y="2048257"/>
            <a:ext cx="2145980" cy="2044902"/>
          </a:xfrm>
          <a:prstGeom prst="rect">
            <a:avLst/>
          </a:prstGeom>
          <a:solidFill>
            <a:srgbClr val="68217A"/>
          </a:solidFill>
          <a:ln w="10795" cap="flat" cmpd="sng" algn="ctr">
            <a:noFill/>
            <a:prstDash val="solid"/>
          </a:ln>
          <a:effectLst/>
        </p:spPr>
        <p:txBody>
          <a:bodyPr rtlCol="0" anchor="t"/>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ASP.NET</a:t>
            </a:r>
          </a:p>
        </p:txBody>
      </p:sp>
      <p:sp>
        <p:nvSpPr>
          <p:cNvPr id="70" name="Rectangle 69">
            <a:extLst>
              <a:ext uri="{FF2B5EF4-FFF2-40B4-BE49-F238E27FC236}">
                <a16:creationId xmlns:a16="http://schemas.microsoft.com/office/drawing/2014/main" id="{BFFF7615-84EE-4B4C-A4CF-DDBE04CF6A24}"/>
              </a:ext>
            </a:extLst>
          </p:cNvPr>
          <p:cNvSpPr/>
          <p:nvPr userDrawn="1"/>
        </p:nvSpPr>
        <p:spPr bwMode="auto">
          <a:xfrm>
            <a:off x="652891" y="231718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MVC</a:t>
            </a:r>
          </a:p>
        </p:txBody>
      </p:sp>
      <p:sp>
        <p:nvSpPr>
          <p:cNvPr id="71" name="Rectangle 70">
            <a:extLst>
              <a:ext uri="{FF2B5EF4-FFF2-40B4-BE49-F238E27FC236}">
                <a16:creationId xmlns:a16="http://schemas.microsoft.com/office/drawing/2014/main" id="{801A62D1-C454-415C-A807-C1E56F7ED0CC}"/>
              </a:ext>
            </a:extLst>
          </p:cNvPr>
          <p:cNvSpPr/>
          <p:nvPr userDrawn="1"/>
        </p:nvSpPr>
        <p:spPr bwMode="auto">
          <a:xfrm>
            <a:off x="652891" y="2661668"/>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WebForms</a:t>
            </a:r>
          </a:p>
        </p:txBody>
      </p:sp>
      <p:sp>
        <p:nvSpPr>
          <p:cNvPr id="72" name="Rectangle 71">
            <a:extLst>
              <a:ext uri="{FF2B5EF4-FFF2-40B4-BE49-F238E27FC236}">
                <a16:creationId xmlns:a16="http://schemas.microsoft.com/office/drawing/2014/main" id="{090DF17E-901A-4D2B-B0FC-1EC0F4BBDE50}"/>
              </a:ext>
            </a:extLst>
          </p:cNvPr>
          <p:cNvSpPr/>
          <p:nvPr userDrawn="1"/>
        </p:nvSpPr>
        <p:spPr bwMode="auto">
          <a:xfrm>
            <a:off x="652891" y="3008444"/>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API</a:t>
            </a:r>
          </a:p>
        </p:txBody>
      </p:sp>
      <p:sp>
        <p:nvSpPr>
          <p:cNvPr id="73" name="Rectangle 72">
            <a:extLst>
              <a:ext uri="{FF2B5EF4-FFF2-40B4-BE49-F238E27FC236}">
                <a16:creationId xmlns:a16="http://schemas.microsoft.com/office/drawing/2014/main" id="{AA6D36EF-6F49-4398-A605-84BC3E1A6614}"/>
              </a:ext>
            </a:extLst>
          </p:cNvPr>
          <p:cNvSpPr/>
          <p:nvPr userDrawn="1"/>
        </p:nvSpPr>
        <p:spPr bwMode="auto">
          <a:xfrm>
            <a:off x="652891" y="3347842"/>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SignalR</a:t>
            </a:r>
          </a:p>
        </p:txBody>
      </p:sp>
      <p:sp>
        <p:nvSpPr>
          <p:cNvPr id="74" name="Rectangle 73">
            <a:extLst>
              <a:ext uri="{FF2B5EF4-FFF2-40B4-BE49-F238E27FC236}">
                <a16:creationId xmlns:a16="http://schemas.microsoft.com/office/drawing/2014/main" id="{910EFDAC-1195-45D3-9276-2DE77CFB84D8}"/>
              </a:ext>
            </a:extLst>
          </p:cNvPr>
          <p:cNvSpPr/>
          <p:nvPr userDrawn="1"/>
        </p:nvSpPr>
        <p:spPr bwMode="auto">
          <a:xfrm>
            <a:off x="652891" y="3687366"/>
            <a:ext cx="1600778" cy="2873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Web Pages</a:t>
            </a:r>
          </a:p>
        </p:txBody>
      </p:sp>
      <p:sp>
        <p:nvSpPr>
          <p:cNvPr id="75" name="Rectangle 74">
            <a:extLst>
              <a:ext uri="{FF2B5EF4-FFF2-40B4-BE49-F238E27FC236}">
                <a16:creationId xmlns:a16="http://schemas.microsoft.com/office/drawing/2014/main" id="{0047106D-08B3-47FD-8057-61345CCDEC9F}"/>
              </a:ext>
            </a:extLst>
          </p:cNvPr>
          <p:cNvSpPr/>
          <p:nvPr userDrawn="1"/>
        </p:nvSpPr>
        <p:spPr bwMode="auto">
          <a:xfrm>
            <a:off x="357585" y="4133467"/>
            <a:ext cx="2144631" cy="355350"/>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6856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WCF</a:t>
            </a:r>
          </a:p>
        </p:txBody>
      </p:sp>
      <p:sp>
        <p:nvSpPr>
          <p:cNvPr id="76" name="Rectangle 75">
            <a:extLst>
              <a:ext uri="{FF2B5EF4-FFF2-40B4-BE49-F238E27FC236}">
                <a16:creationId xmlns:a16="http://schemas.microsoft.com/office/drawing/2014/main" id="{9018FA37-A842-44ED-A5D5-65901E94D4D5}"/>
              </a:ext>
            </a:extLst>
          </p:cNvPr>
          <p:cNvSpPr/>
          <p:nvPr userDrawn="1"/>
        </p:nvSpPr>
        <p:spPr>
          <a:xfrm>
            <a:off x="357585" y="4529559"/>
            <a:ext cx="2154333" cy="450531"/>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Relational Database</a:t>
            </a:r>
          </a:p>
          <a:p>
            <a:pPr marL="0" marR="0" lvl="0" indent="0" algn="ctr" defTabSz="685668" rtl="0" eaLnBrk="1" fontAlgn="base" latinLnBrk="0" hangingPunct="1">
              <a:lnSpc>
                <a:spcPct val="100000"/>
              </a:lnSpc>
              <a:spcBef>
                <a:spcPct val="0"/>
              </a:spcBef>
              <a:spcAft>
                <a:spcPct val="0"/>
              </a:spcAft>
              <a:buClrTx/>
              <a:buSzTx/>
              <a:buFontTx/>
              <a:buNone/>
              <a:tabLst/>
              <a:defRPr/>
            </a:pPr>
            <a:r>
              <a:rPr lang="en-US" sz="1200" kern="0">
                <a:gradFill>
                  <a:gsLst>
                    <a:gs pos="0">
                      <a:srgbClr val="FFFFFF"/>
                    </a:gs>
                    <a:gs pos="100000">
                      <a:srgbClr val="FFFFFF"/>
                    </a:gs>
                  </a:gsLst>
                  <a:lin ang="5400000" scaled="0"/>
                </a:gradFill>
                <a:latin typeface="Segoe UI"/>
                <a:cs typeface="Segoe UI Light" pitchFamily="34" charset="0"/>
              </a:rPr>
              <a:t>(SQL, Oracle, MySQL, etc.)</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77" name="Rectangle 76">
            <a:extLst>
              <a:ext uri="{FF2B5EF4-FFF2-40B4-BE49-F238E27FC236}">
                <a16:creationId xmlns:a16="http://schemas.microsoft.com/office/drawing/2014/main" id="{3AE2AD74-B002-4562-8F51-4480EEC082D5}"/>
              </a:ext>
            </a:extLst>
          </p:cNvPr>
          <p:cNvSpPr/>
          <p:nvPr userDrawn="1"/>
        </p:nvSpPr>
        <p:spPr>
          <a:xfrm>
            <a:off x="1305681" y="5160595"/>
            <a:ext cx="7724958" cy="14210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8" name="Picture 4" descr="Image result for Windows Server logo">
            <a:extLst>
              <a:ext uri="{FF2B5EF4-FFF2-40B4-BE49-F238E27FC236}">
                <a16:creationId xmlns:a16="http://schemas.microsoft.com/office/drawing/2014/main" id="{033268A0-D424-4761-A762-1A41B44F777C}"/>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24919" t="-3146" r="39847" b="30280"/>
          <a:stretch/>
        </p:blipFill>
        <p:spPr bwMode="auto">
          <a:xfrm>
            <a:off x="958771" y="6055432"/>
            <a:ext cx="746284" cy="62940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84C10299-D1B5-4B05-B69C-56EDF5B303CA}"/>
              </a:ext>
            </a:extLst>
          </p:cNvPr>
          <p:cNvSpPr/>
          <p:nvPr userDrawn="1"/>
        </p:nvSpPr>
        <p:spPr>
          <a:xfrm>
            <a:off x="3194846" y="3020793"/>
            <a:ext cx="1917444" cy="428423"/>
          </a:xfrm>
          <a:prstGeom prst="rect">
            <a:avLst/>
          </a:prstGeom>
          <a:solidFill>
            <a:srgbClr val="860000"/>
          </a:solidFill>
          <a:ln w="10795" cap="flat" cmpd="sng" algn="ctr">
            <a:noFill/>
            <a:prstDash val="solid"/>
          </a:ln>
          <a:effectLst/>
        </p:spPr>
        <p:txBody>
          <a:bodyPr rtlCol="0" anchor="ctr"/>
          <a:lstStyle/>
          <a:p>
            <a:pPr lvl="0" algn="ctr" defTabSz="685668" fontAlgn="base">
              <a:spcBef>
                <a:spcPct val="0"/>
              </a:spcBef>
              <a:spcAft>
                <a:spcPct val="0"/>
              </a:spcAft>
              <a:defRPr/>
            </a:pPr>
            <a:r>
              <a:rPr lang="en-US" sz="1200" kern="0">
                <a:gradFill>
                  <a:gsLst>
                    <a:gs pos="0">
                      <a:srgbClr val="FFFFFF"/>
                    </a:gs>
                    <a:gs pos="100000">
                      <a:srgbClr val="FFFFFF"/>
                    </a:gs>
                  </a:gsLst>
                  <a:lin ang="5400000" scaled="0"/>
                </a:gradFill>
                <a:latin typeface="Segoe UI"/>
                <a:cs typeface="Segoe UI Light" pitchFamily="34" charset="0"/>
              </a:rPr>
              <a:t>SQL Server VM</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0" name="Rectangle 79">
            <a:extLst>
              <a:ext uri="{FF2B5EF4-FFF2-40B4-BE49-F238E27FC236}">
                <a16:creationId xmlns:a16="http://schemas.microsoft.com/office/drawing/2014/main" id="{8E4BD212-AE6C-4B99-B0C0-E3A7FBA8C58B}"/>
              </a:ext>
            </a:extLst>
          </p:cNvPr>
          <p:cNvSpPr/>
          <p:nvPr userDrawn="1"/>
        </p:nvSpPr>
        <p:spPr>
          <a:xfrm>
            <a:off x="3194846" y="3503502"/>
            <a:ext cx="1917444" cy="428423"/>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Other RDBMS VMs</a:t>
            </a:r>
          </a:p>
        </p:txBody>
      </p:sp>
      <p:sp>
        <p:nvSpPr>
          <p:cNvPr id="81" name="Rectangle 80">
            <a:extLst>
              <a:ext uri="{FF2B5EF4-FFF2-40B4-BE49-F238E27FC236}">
                <a16:creationId xmlns:a16="http://schemas.microsoft.com/office/drawing/2014/main" id="{E9E0E73C-CE50-46F3-A839-9D73B437357C}"/>
              </a:ext>
            </a:extLst>
          </p:cNvPr>
          <p:cNvSpPr/>
          <p:nvPr userDrawn="1"/>
        </p:nvSpPr>
        <p:spPr>
          <a:xfrm>
            <a:off x="3204958" y="3995817"/>
            <a:ext cx="191744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Your current IaaS Monitoring </a:t>
            </a:r>
            <a:r>
              <a:rPr lang="en-US" sz="1200" kern="0">
                <a:gradFill>
                  <a:gsLst>
                    <a:gs pos="0">
                      <a:srgbClr val="FFFFFF"/>
                    </a:gs>
                    <a:gs pos="100000">
                      <a:srgbClr val="FFFFFF"/>
                    </a:gs>
                  </a:gsLst>
                  <a:lin ang="5400000" scaled="0"/>
                </a:gradFill>
                <a:latin typeface="Segoe UI"/>
                <a:cs typeface="Segoe UI Light" pitchFamily="34" charset="0"/>
              </a:rPr>
              <a:t>Tools</a:t>
            </a:r>
            <a:endPar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endParaRPr>
          </a:p>
        </p:txBody>
      </p:sp>
      <p:sp>
        <p:nvSpPr>
          <p:cNvPr id="82" name="Arrow: Right 81">
            <a:extLst>
              <a:ext uri="{FF2B5EF4-FFF2-40B4-BE49-F238E27FC236}">
                <a16:creationId xmlns:a16="http://schemas.microsoft.com/office/drawing/2014/main" id="{A8B474CF-45A4-4095-B09C-9391B5E8FA9E}"/>
              </a:ext>
            </a:extLst>
          </p:cNvPr>
          <p:cNvSpPr/>
          <p:nvPr userDrawn="1"/>
        </p:nvSpPr>
        <p:spPr>
          <a:xfrm>
            <a:off x="2532343" y="2011390"/>
            <a:ext cx="602575" cy="715041"/>
          </a:xfrm>
          <a:prstGeom prst="rightArrow">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Rectangle 82">
            <a:extLst>
              <a:ext uri="{FF2B5EF4-FFF2-40B4-BE49-F238E27FC236}">
                <a16:creationId xmlns:a16="http://schemas.microsoft.com/office/drawing/2014/main" id="{1763B577-B43B-4AB8-8098-BE021B84CB87}"/>
              </a:ext>
            </a:extLst>
          </p:cNvPr>
          <p:cNvSpPr/>
          <p:nvPr userDrawn="1"/>
        </p:nvSpPr>
        <p:spPr>
          <a:xfrm>
            <a:off x="2540655" y="2158511"/>
            <a:ext cx="597061" cy="437684"/>
          </a:xfrm>
          <a:prstGeom prst="rect">
            <a:avLst/>
          </a:prstGeom>
        </p:spPr>
        <p:txBody>
          <a:bodyPr wrap="squar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Lift &amp; </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Shift</a:t>
            </a:r>
          </a:p>
        </p:txBody>
      </p:sp>
      <p:sp>
        <p:nvSpPr>
          <p:cNvPr id="84" name="Rectangle 83">
            <a:extLst>
              <a:ext uri="{FF2B5EF4-FFF2-40B4-BE49-F238E27FC236}">
                <a16:creationId xmlns:a16="http://schemas.microsoft.com/office/drawing/2014/main" id="{0A7A2E10-23CB-475F-B7F1-B6587396CE22}"/>
              </a:ext>
            </a:extLst>
          </p:cNvPr>
          <p:cNvSpPr/>
          <p:nvPr userDrawn="1"/>
        </p:nvSpPr>
        <p:spPr>
          <a:xfrm>
            <a:off x="9732586" y="3995864"/>
            <a:ext cx="2018304" cy="457016"/>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Monitoring (App Insights)</a:t>
            </a:r>
          </a:p>
        </p:txBody>
      </p:sp>
      <p:sp>
        <p:nvSpPr>
          <p:cNvPr id="85" name="Rectangle 84">
            <a:extLst>
              <a:ext uri="{FF2B5EF4-FFF2-40B4-BE49-F238E27FC236}">
                <a16:creationId xmlns:a16="http://schemas.microsoft.com/office/drawing/2014/main" id="{3F6ABBD9-8C25-4412-88AD-0299B432A2BD}"/>
              </a:ext>
            </a:extLst>
          </p:cNvPr>
          <p:cNvSpPr/>
          <p:nvPr userDrawn="1"/>
        </p:nvSpPr>
        <p:spPr>
          <a:xfrm>
            <a:off x="9723751" y="4525932"/>
            <a:ext cx="2027602" cy="459480"/>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CI/CD (VSTS/Jenkins)</a:t>
            </a:r>
          </a:p>
        </p:txBody>
      </p:sp>
      <p:sp>
        <p:nvSpPr>
          <p:cNvPr id="86" name="Rectangle 85">
            <a:extLst>
              <a:ext uri="{FF2B5EF4-FFF2-40B4-BE49-F238E27FC236}">
                <a16:creationId xmlns:a16="http://schemas.microsoft.com/office/drawing/2014/main" id="{C976E0DE-D09F-40E6-9223-13C901FE2CAD}"/>
              </a:ext>
            </a:extLst>
          </p:cNvPr>
          <p:cNvSpPr/>
          <p:nvPr userDrawn="1"/>
        </p:nvSpPr>
        <p:spPr>
          <a:xfrm>
            <a:off x="9732586" y="3517672"/>
            <a:ext cx="2021545" cy="422464"/>
          </a:xfrm>
          <a:prstGeom prst="rect">
            <a:avLst/>
          </a:prstGeom>
          <a:solidFill>
            <a:srgbClr val="860000"/>
          </a:solidFill>
          <a:ln w="10795" cap="flat" cmpd="sng" algn="ctr">
            <a:noFill/>
            <a:prstDash val="solid"/>
          </a:ln>
          <a:effectLst/>
        </p:spPr>
        <p:txBody>
          <a:bodyPr rtlCol="0" anchor="ctr"/>
          <a:lstStyle/>
          <a:p>
            <a:pPr marL="0" marR="0" lvl="0" indent="0" algn="ctr" defTabSz="685668"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Light" pitchFamily="34" charset="0"/>
              </a:rPr>
              <a:t>SQL / No-SQL / Big Data</a:t>
            </a:r>
          </a:p>
        </p:txBody>
      </p:sp>
    </p:spTree>
    <p:extLst>
      <p:ext uri="{BB962C8B-B14F-4D97-AF65-F5344CB8AC3E}">
        <p14:creationId xmlns:p14="http://schemas.microsoft.com/office/powerpoint/2010/main" val="3180023902"/>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Blank Accent Color 2">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9228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Fond Blanc">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normAutofit/>
          </a:bodyPr>
          <a:lstStyle>
            <a:lvl1pPr>
              <a:defRPr sz="4800">
                <a:solidFill>
                  <a:sysClr val="windowText" lastClr="000000"/>
                </a:solidFill>
                <a:latin typeface="Corbel" panose="020B0503020204020204" pitchFamily="34" charset="0"/>
              </a:defRPr>
            </a:lvl1pPr>
          </a:lstStyle>
          <a:p>
            <a:r>
              <a:rPr lang="en-US"/>
              <a:t>Click to edit Master title style</a:t>
            </a:r>
          </a:p>
        </p:txBody>
      </p:sp>
      <p:sp>
        <p:nvSpPr>
          <p:cNvPr id="4" name="Content Placeholder 3"/>
          <p:cNvSpPr>
            <a:spLocks noGrp="1"/>
          </p:cNvSpPr>
          <p:nvPr>
            <p:ph sz="quarter" idx="10"/>
          </p:nvPr>
        </p:nvSpPr>
        <p:spPr>
          <a:xfrm>
            <a:off x="269401" y="1262926"/>
            <a:ext cx="11653363" cy="1864934"/>
          </a:xfrm>
        </p:spPr>
        <p:txBody>
          <a:bodyPr/>
          <a:lstStyle>
            <a:lvl1pPr>
              <a:defRPr sz="2548">
                <a:solidFill>
                  <a:sysClr val="windowText" lastClr="000000"/>
                </a:solidFill>
                <a:latin typeface="+mn-lt"/>
              </a:defRPr>
            </a:lvl1pPr>
            <a:lvl2pPr>
              <a:defRPr sz="2352">
                <a:solidFill>
                  <a:sysClr val="windowText" lastClr="000000"/>
                </a:solidFill>
              </a:defRPr>
            </a:lvl2pPr>
            <a:lvl3pPr>
              <a:defRPr sz="1960">
                <a:solidFill>
                  <a:sysClr val="windowText" lastClr="000000"/>
                </a:solidFill>
              </a:defRPr>
            </a:lvl3pPr>
            <a:lvl4pPr>
              <a:defRPr sz="1764">
                <a:solidFill>
                  <a:sysClr val="windowText" lastClr="000000"/>
                </a:solidFill>
              </a:defRPr>
            </a:lvl4pPr>
            <a:lvl5pPr>
              <a:defRPr sz="1764">
                <a:solidFill>
                  <a:sysClr val="windowText" lastClr="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p:cNvSpPr txBox="1"/>
          <p:nvPr userDrawn="1"/>
        </p:nvSpPr>
        <p:spPr>
          <a:xfrm>
            <a:off x="227074" y="6265188"/>
            <a:ext cx="1887055" cy="406137"/>
          </a:xfrm>
          <a:prstGeom prst="rect">
            <a:avLst/>
          </a:prstGeom>
          <a:noFill/>
        </p:spPr>
        <p:txBody>
          <a:bodyPr wrap="none"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999" b="0" i="0" u="none" strike="noStrike" kern="0" cap="none" spc="0" normalizeH="0" baseline="0" noProof="0">
                <a:ln>
                  <a:noFill/>
                </a:ln>
                <a:solidFill>
                  <a:srgbClr val="002060"/>
                </a:solidFill>
                <a:effectLst/>
                <a:uLnTx/>
                <a:uFillTx/>
                <a:latin typeface="Calibri" panose="020F0502020204030204"/>
                <a:ea typeface="+mn-ea"/>
                <a:cs typeface="+mn-cs"/>
              </a:rPr>
              <a:t>Microsoft Azure</a:t>
            </a:r>
          </a:p>
        </p:txBody>
      </p:sp>
      <p:sp>
        <p:nvSpPr>
          <p:cNvPr id="6" name="Slide Number Placeholder 3"/>
          <p:cNvSpPr>
            <a:spLocks noGrp="1"/>
          </p:cNvSpPr>
          <p:nvPr>
            <p:ph type="sldNum" sz="quarter" idx="12"/>
          </p:nvPr>
        </p:nvSpPr>
        <p:spPr>
          <a:xfrm>
            <a:off x="9145508" y="6282630"/>
            <a:ext cx="2743200" cy="365125"/>
          </a:xfrm>
          <a:prstGeom prst="rect">
            <a:avLst/>
          </a:prstGeom>
        </p:spPr>
        <p:txBody>
          <a:bodyPr/>
          <a:lstStyle>
            <a:lvl1pPr>
              <a:defRPr>
                <a:solidFill>
                  <a:srgbClr val="002060"/>
                </a:solidFill>
              </a:defRPr>
            </a:lvl1pPr>
          </a:lstStyle>
          <a:p>
            <a:pPr defTabSz="914225"/>
            <a:fld id="{0A164282-434E-41D4-9582-783D542A7B68}" type="slidenum">
              <a:rPr lang="en-US" smtClean="0"/>
              <a:pPr defTabSz="914225"/>
              <a:t>‹#›</a:t>
            </a:fld>
            <a:endParaRPr lang="en-US"/>
          </a:p>
        </p:txBody>
      </p:sp>
    </p:spTree>
    <p:extLst>
      <p:ext uri="{BB962C8B-B14F-4D97-AF65-F5344CB8AC3E}">
        <p14:creationId xmlns:p14="http://schemas.microsoft.com/office/powerpoint/2010/main" val="14357836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3789"/>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4484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a:xfrm>
            <a:off x="4038600" y="6356351"/>
            <a:ext cx="4114800" cy="365125"/>
          </a:xfrm>
          <a:prstGeom prst="rect">
            <a:avLst/>
          </a:prstGeom>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a:xfrm>
            <a:off x="8610600" y="6356351"/>
            <a:ext cx="2743200" cy="365125"/>
          </a:xfrm>
          <a:prstGeom prst="rect">
            <a:avLst/>
          </a:prstGeom>
        </p:spPr>
        <p:txBody>
          <a:bodyPr/>
          <a:lstStyle>
            <a:lvl1pPr>
              <a:defRPr/>
            </a:lvl1pPr>
          </a:lstStyle>
          <a:p>
            <a:endParaRPr lang="en-US"/>
          </a:p>
        </p:txBody>
      </p:sp>
    </p:spTree>
    <p:extLst>
      <p:ext uri="{BB962C8B-B14F-4D97-AF65-F5344CB8AC3E}">
        <p14:creationId xmlns:p14="http://schemas.microsoft.com/office/powerpoint/2010/main" val="319199579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Blank ">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19160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14245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EB942-2605-4384-AC4F-C50A5FBD18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0B639C-7DA9-4835-8F68-A495AC5EAA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889139-DE01-4005-A468-4039358F75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0CE108E-2BAD-44F9-965A-C7022C0FEF86}"/>
              </a:ext>
            </a:extLst>
          </p:cNvPr>
          <p:cNvSpPr>
            <a:spLocks noGrp="1"/>
          </p:cNvSpPr>
          <p:nvPr>
            <p:ph type="dt" sz="half" idx="10"/>
          </p:nvPr>
        </p:nvSpPr>
        <p:spPr/>
        <p:txBody>
          <a:bodyPr/>
          <a:lstStyle/>
          <a:p>
            <a:fld id="{6AC45043-349D-4FF7-ABE3-7FB620FD117F}" type="datetimeFigureOut">
              <a:rPr lang="en-US" smtClean="0"/>
              <a:t>7/13/2018</a:t>
            </a:fld>
            <a:endParaRPr lang="en-US"/>
          </a:p>
        </p:txBody>
      </p:sp>
      <p:sp>
        <p:nvSpPr>
          <p:cNvPr id="6" name="Footer Placeholder 5">
            <a:extLst>
              <a:ext uri="{FF2B5EF4-FFF2-40B4-BE49-F238E27FC236}">
                <a16:creationId xmlns:a16="http://schemas.microsoft.com/office/drawing/2014/main" id="{26C5263D-0E65-4BB3-A276-D5A8A5BD88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55DEF-F2DA-4EF4-8B77-27E25B608486}"/>
              </a:ext>
            </a:extLst>
          </p:cNvPr>
          <p:cNvSpPr>
            <a:spLocks noGrp="1"/>
          </p:cNvSpPr>
          <p:nvPr>
            <p:ph type="sldNum" sz="quarter" idx="12"/>
          </p:nvPr>
        </p:nvSpPr>
        <p:spPr/>
        <p:txBody>
          <a:bodyPr/>
          <a:lstStyle/>
          <a:p>
            <a:fld id="{EEA33240-6AEE-46B1-A16B-F0DC137A5C93}" type="slidenum">
              <a:rPr lang="en-US" smtClean="0"/>
              <a:t>‹#›</a:t>
            </a:fld>
            <a:endParaRPr lang="en-US"/>
          </a:p>
        </p:txBody>
      </p:sp>
    </p:spTree>
    <p:extLst>
      <p:ext uri="{BB962C8B-B14F-4D97-AF65-F5344CB8AC3E}">
        <p14:creationId xmlns:p14="http://schemas.microsoft.com/office/powerpoint/2010/main" val="23121363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632911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6753120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762702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110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78395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90085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590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405100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125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
        <p:nvSpPr>
          <p:cNvPr id="2" name="TextBox 1">
            <a:extLst>
              <a:ext uri="{FF2B5EF4-FFF2-40B4-BE49-F238E27FC236}">
                <a16:creationId xmlns:a16="http://schemas.microsoft.com/office/drawing/2014/main" id="{23527E9F-DC2D-46CC-BD15-D062C5063F4E}"/>
              </a:ext>
            </a:extLst>
          </p:cNvPr>
          <p:cNvSpPr txBox="1"/>
          <p:nvPr userDrawn="1"/>
        </p:nvSpPr>
        <p:spPr>
          <a:xfrm>
            <a:off x="741872" y="3152001"/>
            <a:ext cx="3294684" cy="553998"/>
          </a:xfrm>
          <a:prstGeom prst="rect">
            <a:avLst/>
          </a:prstGeom>
          <a:noFill/>
        </p:spPr>
        <p:txBody>
          <a:bodyPr wrap="none" lIns="0" tIns="0" rIns="0" bIns="0" rtlCol="0">
            <a:spAutoFit/>
          </a:bodyPr>
          <a:lstStyle/>
          <a:p>
            <a:pPr algn="l"/>
            <a:r>
              <a:rPr lang="en-US" sz="3600" b="0">
                <a:gradFill>
                  <a:gsLst>
                    <a:gs pos="2917">
                      <a:schemeClr val="tx1"/>
                    </a:gs>
                    <a:gs pos="30000">
                      <a:schemeClr val="tx1"/>
                    </a:gs>
                  </a:gsLst>
                  <a:lin ang="5400000" scaled="0"/>
                </a:gradFill>
              </a:rPr>
              <a:t>Insider Dev Tour</a:t>
            </a:r>
          </a:p>
        </p:txBody>
      </p:sp>
    </p:spTree>
    <p:extLst>
      <p:ext uri="{BB962C8B-B14F-4D97-AF65-F5344CB8AC3E}">
        <p14:creationId xmlns:p14="http://schemas.microsoft.com/office/powerpoint/2010/main" val="14640169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10.xml"/><Relationship Id="rId1" Type="http://schemas.openxmlformats.org/officeDocument/2006/relationships/slideLayout" Target="../slideLayouts/slideLayout124.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theme" Target="../theme/theme11.xml"/></Relationships>
</file>

<file path=ppt/slideMasters/_rels/slideMaster12.xml.rels><?xml version="1.0" encoding="UTF-8" standalone="yes"?>
<Relationships xmlns="http://schemas.openxmlformats.org/package/2006/relationships"><Relationship Id="rId3" Type="http://schemas.openxmlformats.org/officeDocument/2006/relationships/theme" Target="../theme/theme12.xml"/><Relationship Id="rId2" Type="http://schemas.openxmlformats.org/officeDocument/2006/relationships/slideLayout" Target="../slideLayouts/slideLayout147.xml"/><Relationship Id="rId1" Type="http://schemas.openxmlformats.org/officeDocument/2006/relationships/slideLayout" Target="../slideLayouts/slideLayout146.xml"/><Relationship Id="rId4" Type="http://schemas.openxmlformats.org/officeDocument/2006/relationships/image" Target="../media/image12.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slideLayout" Target="../slideLayouts/slideLayout160.xml"/><Relationship Id="rId18" Type="http://schemas.openxmlformats.org/officeDocument/2006/relationships/slideLayout" Target="../slideLayouts/slideLayout165.xml"/><Relationship Id="rId26" Type="http://schemas.openxmlformats.org/officeDocument/2006/relationships/slideLayout" Target="../slideLayouts/slideLayout173.xml"/><Relationship Id="rId3" Type="http://schemas.openxmlformats.org/officeDocument/2006/relationships/slideLayout" Target="../slideLayouts/slideLayout150.xml"/><Relationship Id="rId21" Type="http://schemas.openxmlformats.org/officeDocument/2006/relationships/slideLayout" Target="../slideLayouts/slideLayout168.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17" Type="http://schemas.openxmlformats.org/officeDocument/2006/relationships/slideLayout" Target="../slideLayouts/slideLayout164.xml"/><Relationship Id="rId25" Type="http://schemas.openxmlformats.org/officeDocument/2006/relationships/slideLayout" Target="../slideLayouts/slideLayout172.xml"/><Relationship Id="rId2" Type="http://schemas.openxmlformats.org/officeDocument/2006/relationships/slideLayout" Target="../slideLayouts/slideLayout149.xml"/><Relationship Id="rId16" Type="http://schemas.openxmlformats.org/officeDocument/2006/relationships/slideLayout" Target="../slideLayouts/slideLayout163.xml"/><Relationship Id="rId20" Type="http://schemas.openxmlformats.org/officeDocument/2006/relationships/slideLayout" Target="../slideLayouts/slideLayout167.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24" Type="http://schemas.openxmlformats.org/officeDocument/2006/relationships/slideLayout" Target="../slideLayouts/slideLayout171.xml"/><Relationship Id="rId5" Type="http://schemas.openxmlformats.org/officeDocument/2006/relationships/slideLayout" Target="../slideLayouts/slideLayout152.xml"/><Relationship Id="rId15" Type="http://schemas.openxmlformats.org/officeDocument/2006/relationships/slideLayout" Target="../slideLayouts/slideLayout162.xml"/><Relationship Id="rId23" Type="http://schemas.openxmlformats.org/officeDocument/2006/relationships/slideLayout" Target="../slideLayouts/slideLayout170.xml"/><Relationship Id="rId28" Type="http://schemas.openxmlformats.org/officeDocument/2006/relationships/image" Target="../media/image13.emf"/><Relationship Id="rId10" Type="http://schemas.openxmlformats.org/officeDocument/2006/relationships/slideLayout" Target="../slideLayouts/slideLayout157.xml"/><Relationship Id="rId19" Type="http://schemas.openxmlformats.org/officeDocument/2006/relationships/slideLayout" Target="../slideLayouts/slideLayout166.xml"/><Relationship Id="rId4" Type="http://schemas.openxmlformats.org/officeDocument/2006/relationships/slideLayout" Target="../slideLayouts/slideLayout151.xml"/><Relationship Id="rId9" Type="http://schemas.openxmlformats.org/officeDocument/2006/relationships/slideLayout" Target="../slideLayouts/slideLayout156.xml"/><Relationship Id="rId14" Type="http://schemas.openxmlformats.org/officeDocument/2006/relationships/slideLayout" Target="../slideLayouts/slideLayout161.xml"/><Relationship Id="rId22" Type="http://schemas.openxmlformats.org/officeDocument/2006/relationships/slideLayout" Target="../slideLayouts/slideLayout169.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slideLayout" Target="../slideLayouts/slideLayout186.xml"/><Relationship Id="rId18" Type="http://schemas.openxmlformats.org/officeDocument/2006/relationships/slideLayout" Target="../slideLayouts/slideLayout191.xml"/><Relationship Id="rId26" Type="http://schemas.openxmlformats.org/officeDocument/2006/relationships/slideLayout" Target="../slideLayouts/slideLayout199.xml"/><Relationship Id="rId3" Type="http://schemas.openxmlformats.org/officeDocument/2006/relationships/slideLayout" Target="../slideLayouts/slideLayout176.xml"/><Relationship Id="rId21" Type="http://schemas.openxmlformats.org/officeDocument/2006/relationships/slideLayout" Target="../slideLayouts/slideLayout194.xml"/><Relationship Id="rId7" Type="http://schemas.openxmlformats.org/officeDocument/2006/relationships/slideLayout" Target="../slideLayouts/slideLayout180.xml"/><Relationship Id="rId12" Type="http://schemas.openxmlformats.org/officeDocument/2006/relationships/slideLayout" Target="../slideLayouts/slideLayout185.xml"/><Relationship Id="rId17" Type="http://schemas.openxmlformats.org/officeDocument/2006/relationships/slideLayout" Target="../slideLayouts/slideLayout190.xml"/><Relationship Id="rId25" Type="http://schemas.openxmlformats.org/officeDocument/2006/relationships/slideLayout" Target="../slideLayouts/slideLayout198.xml"/><Relationship Id="rId2" Type="http://schemas.openxmlformats.org/officeDocument/2006/relationships/slideLayout" Target="../slideLayouts/slideLayout175.xml"/><Relationship Id="rId16" Type="http://schemas.openxmlformats.org/officeDocument/2006/relationships/slideLayout" Target="../slideLayouts/slideLayout189.xml"/><Relationship Id="rId20" Type="http://schemas.openxmlformats.org/officeDocument/2006/relationships/slideLayout" Target="../slideLayouts/slideLayout193.xml"/><Relationship Id="rId29" Type="http://schemas.openxmlformats.org/officeDocument/2006/relationships/image" Target="../media/image13.emf"/><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24" Type="http://schemas.openxmlformats.org/officeDocument/2006/relationships/slideLayout" Target="../slideLayouts/slideLayout197.xml"/><Relationship Id="rId5" Type="http://schemas.openxmlformats.org/officeDocument/2006/relationships/slideLayout" Target="../slideLayouts/slideLayout178.xml"/><Relationship Id="rId15" Type="http://schemas.openxmlformats.org/officeDocument/2006/relationships/slideLayout" Target="../slideLayouts/slideLayout188.xml"/><Relationship Id="rId23" Type="http://schemas.openxmlformats.org/officeDocument/2006/relationships/slideLayout" Target="../slideLayouts/slideLayout196.xml"/><Relationship Id="rId28" Type="http://schemas.openxmlformats.org/officeDocument/2006/relationships/theme" Target="../theme/theme14.xml"/><Relationship Id="rId10" Type="http://schemas.openxmlformats.org/officeDocument/2006/relationships/slideLayout" Target="../slideLayouts/slideLayout183.xml"/><Relationship Id="rId19" Type="http://schemas.openxmlformats.org/officeDocument/2006/relationships/slideLayout" Target="../slideLayouts/slideLayout192.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slideLayout" Target="../slideLayouts/slideLayout187.xml"/><Relationship Id="rId22" Type="http://schemas.openxmlformats.org/officeDocument/2006/relationships/slideLayout" Target="../slideLayouts/slideLayout195.xml"/><Relationship Id="rId27" Type="http://schemas.openxmlformats.org/officeDocument/2006/relationships/slideLayout" Target="../slideLayouts/slideLayout200.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8.xml"/><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3" Type="http://schemas.openxmlformats.org/officeDocument/2006/relationships/slideLayout" Target="../slideLayouts/slideLayout203.xml"/><Relationship Id="rId21" Type="http://schemas.openxmlformats.org/officeDocument/2006/relationships/slideLayout" Target="../slideLayouts/slideLayout221.xml"/><Relationship Id="rId7" Type="http://schemas.openxmlformats.org/officeDocument/2006/relationships/slideLayout" Target="../slideLayouts/slideLayout207.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image" Target="../media/image13.emf"/><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theme" Target="../theme/theme15.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31.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26" Type="http://schemas.openxmlformats.org/officeDocument/2006/relationships/theme" Target="../theme/theme16.xml"/><Relationship Id="rId3" Type="http://schemas.openxmlformats.org/officeDocument/2006/relationships/slideLayout" Target="../slideLayouts/slideLayout226.xml"/><Relationship Id="rId21" Type="http://schemas.openxmlformats.org/officeDocument/2006/relationships/slideLayout" Target="../slideLayouts/slideLayout244.xml"/><Relationship Id="rId7" Type="http://schemas.openxmlformats.org/officeDocument/2006/relationships/slideLayout" Target="../slideLayouts/slideLayout230.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0" Type="http://schemas.openxmlformats.org/officeDocument/2006/relationships/slideLayout" Target="../slideLayouts/slideLayout24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5" Type="http://schemas.openxmlformats.org/officeDocument/2006/relationships/slideLayout" Target="../slideLayouts/slideLayout228.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10" Type="http://schemas.openxmlformats.org/officeDocument/2006/relationships/slideLayout" Target="../slideLayouts/slideLayout233.xml"/><Relationship Id="rId19" Type="http://schemas.openxmlformats.org/officeDocument/2006/relationships/slideLayout" Target="../slideLayouts/slideLayout242.xml"/><Relationship Id="rId4" Type="http://schemas.openxmlformats.org/officeDocument/2006/relationships/slideLayout" Target="../slideLayouts/slideLayout227.xml"/><Relationship Id="rId9" Type="http://schemas.openxmlformats.org/officeDocument/2006/relationships/slideLayout" Target="../slideLayouts/slideLayout23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image" Target="../media/image13.emf"/></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56.xml"/><Relationship Id="rId13" Type="http://schemas.openxmlformats.org/officeDocument/2006/relationships/slideLayout" Target="../slideLayouts/slideLayout261.xml"/><Relationship Id="rId18" Type="http://schemas.openxmlformats.org/officeDocument/2006/relationships/slideLayout" Target="../slideLayouts/slideLayout266.xml"/><Relationship Id="rId26" Type="http://schemas.openxmlformats.org/officeDocument/2006/relationships/slideLayout" Target="../slideLayouts/slideLayout274.xml"/><Relationship Id="rId3" Type="http://schemas.openxmlformats.org/officeDocument/2006/relationships/slideLayout" Target="../slideLayouts/slideLayout251.xml"/><Relationship Id="rId21" Type="http://schemas.openxmlformats.org/officeDocument/2006/relationships/slideLayout" Target="../slideLayouts/slideLayout269.xml"/><Relationship Id="rId34" Type="http://schemas.openxmlformats.org/officeDocument/2006/relationships/image" Target="../media/image43.png"/><Relationship Id="rId7" Type="http://schemas.openxmlformats.org/officeDocument/2006/relationships/slideLayout" Target="../slideLayouts/slideLayout255.xml"/><Relationship Id="rId12" Type="http://schemas.openxmlformats.org/officeDocument/2006/relationships/slideLayout" Target="../slideLayouts/slideLayout260.xml"/><Relationship Id="rId17" Type="http://schemas.openxmlformats.org/officeDocument/2006/relationships/slideLayout" Target="../slideLayouts/slideLayout265.xml"/><Relationship Id="rId25" Type="http://schemas.openxmlformats.org/officeDocument/2006/relationships/slideLayout" Target="../slideLayouts/slideLayout273.xml"/><Relationship Id="rId33" Type="http://schemas.openxmlformats.org/officeDocument/2006/relationships/image" Target="../media/image42.svg"/><Relationship Id="rId2" Type="http://schemas.openxmlformats.org/officeDocument/2006/relationships/slideLayout" Target="../slideLayouts/slideLayout250.xml"/><Relationship Id="rId16" Type="http://schemas.openxmlformats.org/officeDocument/2006/relationships/slideLayout" Target="../slideLayouts/slideLayout264.xml"/><Relationship Id="rId20" Type="http://schemas.openxmlformats.org/officeDocument/2006/relationships/slideLayout" Target="../slideLayouts/slideLayout268.xml"/><Relationship Id="rId29" Type="http://schemas.openxmlformats.org/officeDocument/2006/relationships/theme" Target="../theme/theme17.xml"/><Relationship Id="rId1" Type="http://schemas.openxmlformats.org/officeDocument/2006/relationships/slideLayout" Target="../slideLayouts/slideLayout249.xml"/><Relationship Id="rId6" Type="http://schemas.openxmlformats.org/officeDocument/2006/relationships/slideLayout" Target="../slideLayouts/slideLayout254.xml"/><Relationship Id="rId11" Type="http://schemas.openxmlformats.org/officeDocument/2006/relationships/slideLayout" Target="../slideLayouts/slideLayout259.xml"/><Relationship Id="rId24" Type="http://schemas.openxmlformats.org/officeDocument/2006/relationships/slideLayout" Target="../slideLayouts/slideLayout272.xml"/><Relationship Id="rId32" Type="http://schemas.openxmlformats.org/officeDocument/2006/relationships/image" Target="../media/image41.png"/><Relationship Id="rId5" Type="http://schemas.openxmlformats.org/officeDocument/2006/relationships/slideLayout" Target="../slideLayouts/slideLayout253.xml"/><Relationship Id="rId15" Type="http://schemas.openxmlformats.org/officeDocument/2006/relationships/slideLayout" Target="../slideLayouts/slideLayout263.xml"/><Relationship Id="rId23" Type="http://schemas.openxmlformats.org/officeDocument/2006/relationships/slideLayout" Target="../slideLayouts/slideLayout271.xml"/><Relationship Id="rId28" Type="http://schemas.openxmlformats.org/officeDocument/2006/relationships/slideLayout" Target="../slideLayouts/slideLayout276.xml"/><Relationship Id="rId10" Type="http://schemas.openxmlformats.org/officeDocument/2006/relationships/slideLayout" Target="../slideLayouts/slideLayout258.xml"/><Relationship Id="rId19" Type="http://schemas.openxmlformats.org/officeDocument/2006/relationships/slideLayout" Target="../slideLayouts/slideLayout267.xml"/><Relationship Id="rId31" Type="http://schemas.openxmlformats.org/officeDocument/2006/relationships/image" Target="../media/image40.svg"/><Relationship Id="rId4" Type="http://schemas.openxmlformats.org/officeDocument/2006/relationships/slideLayout" Target="../slideLayouts/slideLayout252.xml"/><Relationship Id="rId9" Type="http://schemas.openxmlformats.org/officeDocument/2006/relationships/slideLayout" Target="../slideLayouts/slideLayout257.xml"/><Relationship Id="rId14" Type="http://schemas.openxmlformats.org/officeDocument/2006/relationships/slideLayout" Target="../slideLayouts/slideLayout262.xml"/><Relationship Id="rId22" Type="http://schemas.openxmlformats.org/officeDocument/2006/relationships/slideLayout" Target="../slideLayouts/slideLayout270.xml"/><Relationship Id="rId27" Type="http://schemas.openxmlformats.org/officeDocument/2006/relationships/slideLayout" Target="../slideLayouts/slideLayout275.xml"/><Relationship Id="rId30" Type="http://schemas.openxmlformats.org/officeDocument/2006/relationships/image" Target="../media/image39.png"/><Relationship Id="rId35" Type="http://schemas.openxmlformats.org/officeDocument/2006/relationships/image" Target="../media/image44.sv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 Type="http://schemas.openxmlformats.org/officeDocument/2006/relationships/slideLayout" Target="../slideLayouts/slideLayout279.xml"/><Relationship Id="rId21" Type="http://schemas.openxmlformats.org/officeDocument/2006/relationships/slideLayout" Target="../slideLayouts/slideLayout297.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theme" Target="../theme/theme1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image" Target="../media/image13.emf"/></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12.xml"/><Relationship Id="rId13" Type="http://schemas.openxmlformats.org/officeDocument/2006/relationships/slideLayout" Target="../slideLayouts/slideLayout317.xml"/><Relationship Id="rId18" Type="http://schemas.openxmlformats.org/officeDocument/2006/relationships/image" Target="../media/image3.png"/><Relationship Id="rId3" Type="http://schemas.openxmlformats.org/officeDocument/2006/relationships/slideLayout" Target="../slideLayouts/slideLayout307.xml"/><Relationship Id="rId21" Type="http://schemas.openxmlformats.org/officeDocument/2006/relationships/image" Target="../media/image6.svg"/><Relationship Id="rId7" Type="http://schemas.openxmlformats.org/officeDocument/2006/relationships/slideLayout" Target="../slideLayouts/slideLayout311.xml"/><Relationship Id="rId12" Type="http://schemas.openxmlformats.org/officeDocument/2006/relationships/slideLayout" Target="../slideLayouts/slideLayout316.xml"/><Relationship Id="rId17" Type="http://schemas.openxmlformats.org/officeDocument/2006/relationships/image" Target="../media/image2.svg"/><Relationship Id="rId2" Type="http://schemas.openxmlformats.org/officeDocument/2006/relationships/slideLayout" Target="../slideLayouts/slideLayout306.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305.xml"/><Relationship Id="rId6" Type="http://schemas.openxmlformats.org/officeDocument/2006/relationships/slideLayout" Target="../slideLayouts/slideLayout310.xml"/><Relationship Id="rId11" Type="http://schemas.openxmlformats.org/officeDocument/2006/relationships/slideLayout" Target="../slideLayouts/slideLayout315.xml"/><Relationship Id="rId5" Type="http://schemas.openxmlformats.org/officeDocument/2006/relationships/slideLayout" Target="../slideLayouts/slideLayout309.xml"/><Relationship Id="rId15" Type="http://schemas.openxmlformats.org/officeDocument/2006/relationships/theme" Target="../theme/theme19.xml"/><Relationship Id="rId10" Type="http://schemas.openxmlformats.org/officeDocument/2006/relationships/slideLayout" Target="../slideLayouts/slideLayout314.xml"/><Relationship Id="rId19" Type="http://schemas.openxmlformats.org/officeDocument/2006/relationships/image" Target="../media/image4.svg"/><Relationship Id="rId4" Type="http://schemas.openxmlformats.org/officeDocument/2006/relationships/slideLayout" Target="../slideLayouts/slideLayout308.xml"/><Relationship Id="rId9" Type="http://schemas.openxmlformats.org/officeDocument/2006/relationships/slideLayout" Target="../slideLayouts/slideLayout313.xml"/><Relationship Id="rId14" Type="http://schemas.openxmlformats.org/officeDocument/2006/relationships/slideLayout" Target="../slideLayouts/slideLayout31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image" Target="../media/image6.svg"/><Relationship Id="rId3" Type="http://schemas.openxmlformats.org/officeDocument/2006/relationships/slideLayout" Target="../slideLayouts/slideLayout14.xml"/><Relationship Id="rId21"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image" Target="../media/image5.png"/><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image" Target="../media/image4.svg"/><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3.png"/><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3.xml"/><Relationship Id="rId1"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13.emf"/><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4.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 Type="http://schemas.openxmlformats.org/officeDocument/2006/relationships/slideLayout" Target="../slideLayouts/slideLayout58.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0" Type="http://schemas.openxmlformats.org/officeDocument/2006/relationships/slideLayout" Target="../slideLayouts/slideLayout75.xml"/><Relationship Id="rId29" Type="http://schemas.openxmlformats.org/officeDocument/2006/relationships/slideLayout" Target="../slideLayouts/slideLayout84.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image" Target="../media/image12.emf"/><Relationship Id="rId5" Type="http://schemas.openxmlformats.org/officeDocument/2006/relationships/slideLayout" Target="../slideLayouts/slideLayout60.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theme" Target="../theme/theme5.xml"/><Relationship Id="rId10" Type="http://schemas.openxmlformats.org/officeDocument/2006/relationships/slideLayout" Target="../slideLayouts/slideLayout65.xml"/><Relationship Id="rId19" Type="http://schemas.openxmlformats.org/officeDocument/2006/relationships/slideLayout" Target="../slideLayouts/slideLayout74.xml"/><Relationship Id="rId31" Type="http://schemas.openxmlformats.org/officeDocument/2006/relationships/slideLayout" Target="../slideLayouts/slideLayout86.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93.xml"/><Relationship Id="rId7" Type="http://schemas.openxmlformats.org/officeDocument/2006/relationships/image" Target="../media/image12.emf"/><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theme" Target="../theme/theme6.xml"/><Relationship Id="rId5" Type="http://schemas.openxmlformats.org/officeDocument/2006/relationships/slideLayout" Target="../slideLayouts/slideLayout95.xml"/><Relationship Id="rId4" Type="http://schemas.openxmlformats.org/officeDocument/2006/relationships/slideLayout" Target="../slideLayouts/slideLayout94.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theme" Target="../theme/theme7.xml"/><Relationship Id="rId1" Type="http://schemas.openxmlformats.org/officeDocument/2006/relationships/slideLayout" Target="../slideLayouts/slideLayout96.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4" Type="http://schemas.openxmlformats.org/officeDocument/2006/relationships/image" Target="../media/image12.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theme" Target="../theme/theme9.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image" Target="../media/image13.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3F6CE0-84AF-471C-8D41-701CF02E86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FD20A86-2B2C-4ABF-88BD-2EDC200034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005168-ADE2-45EB-91D3-01068E60DC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AC45043-349D-4FF7-ABE3-7FB620FD117F}" type="datetimeFigureOut">
              <a:rPr lang="en-US" smtClean="0"/>
              <a:t>7/13/2018</a:t>
            </a:fld>
            <a:endParaRPr lang="en-US"/>
          </a:p>
        </p:txBody>
      </p:sp>
      <p:sp>
        <p:nvSpPr>
          <p:cNvPr id="5" name="Footer Placeholder 4">
            <a:extLst>
              <a:ext uri="{FF2B5EF4-FFF2-40B4-BE49-F238E27FC236}">
                <a16:creationId xmlns:a16="http://schemas.microsoft.com/office/drawing/2014/main" id="{8BD33610-C995-45CA-B185-36DD7E5B66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F2A929-8D99-4C49-8D1B-B28824E1BB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A33240-6AEE-46B1-A16B-F0DC137A5C93}" type="slidenum">
              <a:rPr lang="en-US" smtClean="0"/>
              <a:t>‹#›</a:t>
            </a:fld>
            <a:endParaRPr lang="en-US"/>
          </a:p>
        </p:txBody>
      </p:sp>
    </p:spTree>
    <p:extLst>
      <p:ext uri="{BB962C8B-B14F-4D97-AF65-F5344CB8AC3E}">
        <p14:creationId xmlns:p14="http://schemas.microsoft.com/office/powerpoint/2010/main" val="3722273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819004913"/>
      </p:ext>
    </p:extLst>
  </p:cSld>
  <p:clrMap bg1="dk1" tx1="lt1" bg2="dk2" tx2="lt2" accent1="accent1" accent2="accent2" accent3="accent3" accent4="accent4" accent5="accent5" accent6="accent6" hlink="hlink" folHlink="folHlink"/>
  <p:sldLayoutIdLst>
    <p:sldLayoutId id="2147483781" r:id="rId1"/>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6" name="Group 5">
            <a:extLst>
              <a:ext uri="{FF2B5EF4-FFF2-40B4-BE49-F238E27FC236}">
                <a16:creationId xmlns:a16="http://schemas.microsoft.com/office/drawing/2014/main" id="{A6E36078-F0D7-41C0-A98A-34F1FF9B4067}"/>
              </a:ext>
            </a:extLst>
          </p:cNvPr>
          <p:cNvGrpSpPr/>
          <p:nvPr userDrawn="1"/>
        </p:nvGrpSpPr>
        <p:grpSpPr>
          <a:xfrm rot="5400000">
            <a:off x="9488434" y="2773806"/>
            <a:ext cx="5903171" cy="355565"/>
            <a:chOff x="-2" y="-453276"/>
            <a:chExt cx="6020688" cy="151379"/>
          </a:xfrm>
        </p:grpSpPr>
        <p:sp>
          <p:nvSpPr>
            <p:cNvPr id="7" name="Rectangle 6">
              <a:extLst>
                <a:ext uri="{FF2B5EF4-FFF2-40B4-BE49-F238E27FC236}">
                  <a16:creationId xmlns:a16="http://schemas.microsoft.com/office/drawing/2014/main" id="{E1525ACE-57A9-4532-B949-9F3145F3109A}"/>
                </a:ext>
              </a:extLst>
            </p:cNvPr>
            <p:cNvSpPr/>
            <p:nvPr/>
          </p:nvSpPr>
          <p:spPr bwMode="auto">
            <a:xfrm>
              <a:off x="-2" y="-453276"/>
              <a:ext cx="1078130" cy="7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137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207</a:t>
              </a:r>
            </a:p>
          </p:txBody>
        </p:sp>
        <p:sp>
          <p:nvSpPr>
            <p:cNvPr id="8" name="Rectangle 7">
              <a:extLst>
                <a:ext uri="{FF2B5EF4-FFF2-40B4-BE49-F238E27FC236}">
                  <a16:creationId xmlns:a16="http://schemas.microsoft.com/office/drawing/2014/main" id="{EB5698BB-7C97-45FE-8000-590E6E8AC8FB}"/>
                </a:ext>
              </a:extLst>
            </p:cNvPr>
            <p:cNvSpPr/>
            <p:nvPr/>
          </p:nvSpPr>
          <p:spPr bwMode="auto">
            <a:xfrm>
              <a:off x="0" y="-378226"/>
              <a:ext cx="539065" cy="76329"/>
            </a:xfrm>
            <a:prstGeom prst="rect">
              <a:avLst/>
            </a:prstGeom>
            <a:solidFill>
              <a:srgbClr val="0060A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0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96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167</a:t>
              </a:r>
            </a:p>
          </p:txBody>
        </p:sp>
        <p:sp>
          <p:nvSpPr>
            <p:cNvPr id="9" name="Rectangle 8">
              <a:extLst>
                <a:ext uri="{FF2B5EF4-FFF2-40B4-BE49-F238E27FC236}">
                  <a16:creationId xmlns:a16="http://schemas.microsoft.com/office/drawing/2014/main" id="{6B43D21C-E247-4F12-B6BD-ADC01E7F39E5}"/>
                </a:ext>
              </a:extLst>
            </p:cNvPr>
            <p:cNvSpPr/>
            <p:nvPr/>
          </p:nvSpPr>
          <p:spPr bwMode="auto">
            <a:xfrm>
              <a:off x="539065" y="-378226"/>
              <a:ext cx="539065" cy="76329"/>
            </a:xfrm>
            <a:prstGeom prst="rect">
              <a:avLst/>
            </a:prstGeom>
            <a:solidFill>
              <a:srgbClr val="1928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25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40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116</a:t>
              </a:r>
            </a:p>
          </p:txBody>
        </p:sp>
        <p:sp>
          <p:nvSpPr>
            <p:cNvPr id="10" name="Rectangle 9">
              <a:extLst>
                <a:ext uri="{FF2B5EF4-FFF2-40B4-BE49-F238E27FC236}">
                  <a16:creationId xmlns:a16="http://schemas.microsoft.com/office/drawing/2014/main" id="{ED8A131B-B7AD-40FD-9964-25FB97E50CEF}"/>
                </a:ext>
              </a:extLst>
            </p:cNvPr>
            <p:cNvSpPr/>
            <p:nvPr/>
          </p:nvSpPr>
          <p:spPr bwMode="auto">
            <a:xfrm>
              <a:off x="1121819" y="-453276"/>
              <a:ext cx="1078131" cy="7632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245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51</a:t>
              </a:r>
            </a:p>
          </p:txBody>
        </p:sp>
        <p:sp>
          <p:nvSpPr>
            <p:cNvPr id="11" name="Rectangle 10">
              <a:extLst>
                <a:ext uri="{FF2B5EF4-FFF2-40B4-BE49-F238E27FC236}">
                  <a16:creationId xmlns:a16="http://schemas.microsoft.com/office/drawing/2014/main" id="{AC162A0D-F522-4F74-A444-462F89CCD003}"/>
                </a:ext>
              </a:extLst>
            </p:cNvPr>
            <p:cNvSpPr/>
            <p:nvPr/>
          </p:nvSpPr>
          <p:spPr bwMode="auto">
            <a:xfrm>
              <a:off x="1121820" y="-378226"/>
              <a:ext cx="539065" cy="76329"/>
            </a:xfrm>
            <a:prstGeom prst="rect">
              <a:avLst/>
            </a:prstGeom>
            <a:solidFill>
              <a:srgbClr val="F899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248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153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29</a:t>
              </a:r>
            </a:p>
          </p:txBody>
        </p:sp>
        <p:sp>
          <p:nvSpPr>
            <p:cNvPr id="12" name="Rectangle 11">
              <a:extLst>
                <a:ext uri="{FF2B5EF4-FFF2-40B4-BE49-F238E27FC236}">
                  <a16:creationId xmlns:a16="http://schemas.microsoft.com/office/drawing/2014/main" id="{239A8846-617E-4112-B7AD-7F10D8E53D6C}"/>
                </a:ext>
              </a:extLst>
            </p:cNvPr>
            <p:cNvSpPr/>
            <p:nvPr/>
          </p:nvSpPr>
          <p:spPr bwMode="auto">
            <a:xfrm>
              <a:off x="1660885" y="-378226"/>
              <a:ext cx="539065" cy="76329"/>
            </a:xfrm>
            <a:prstGeom prst="rect">
              <a:avLst/>
            </a:prstGeom>
            <a:solidFill>
              <a:srgbClr val="EF4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239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68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50</a:t>
              </a:r>
            </a:p>
          </p:txBody>
        </p:sp>
        <p:sp>
          <p:nvSpPr>
            <p:cNvPr id="13" name="Rectangle 12">
              <a:extLst>
                <a:ext uri="{FF2B5EF4-FFF2-40B4-BE49-F238E27FC236}">
                  <a16:creationId xmlns:a16="http://schemas.microsoft.com/office/drawing/2014/main" id="{36A92BE1-3B07-4B0D-881F-18B15A3FCFF4}"/>
                </a:ext>
              </a:extLst>
            </p:cNvPr>
            <p:cNvSpPr/>
            <p:nvPr/>
          </p:nvSpPr>
          <p:spPr bwMode="auto">
            <a:xfrm>
              <a:off x="2199950" y="-378226"/>
              <a:ext cx="539065" cy="76329"/>
            </a:xfrm>
            <a:prstGeom prst="rect">
              <a:avLst/>
            </a:prstGeom>
            <a:solidFill>
              <a:srgbClr val="FBC11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251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193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a:t>
              </a:r>
            </a:p>
          </p:txBody>
        </p:sp>
        <p:sp>
          <p:nvSpPr>
            <p:cNvPr id="14" name="Rectangle 13">
              <a:extLst>
                <a:ext uri="{FF2B5EF4-FFF2-40B4-BE49-F238E27FC236}">
                  <a16:creationId xmlns:a16="http://schemas.microsoft.com/office/drawing/2014/main" id="{BF7CAE23-7C7C-4E21-B5E0-C9AE0A015D77}"/>
                </a:ext>
              </a:extLst>
            </p:cNvPr>
            <p:cNvSpPr/>
            <p:nvPr/>
          </p:nvSpPr>
          <p:spPr bwMode="auto">
            <a:xfrm>
              <a:off x="2739016" y="-378226"/>
              <a:ext cx="539065" cy="76329"/>
            </a:xfrm>
            <a:prstGeom prst="rect">
              <a:avLst/>
            </a:prstGeom>
            <a:solidFill>
              <a:srgbClr val="FFD8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216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0</a:t>
              </a:r>
            </a:p>
          </p:txBody>
        </p:sp>
        <p:sp>
          <p:nvSpPr>
            <p:cNvPr id="15" name="Rectangle 14">
              <a:extLst>
                <a:ext uri="{FF2B5EF4-FFF2-40B4-BE49-F238E27FC236}">
                  <a16:creationId xmlns:a16="http://schemas.microsoft.com/office/drawing/2014/main" id="{C4A06A75-69E2-4425-8804-387DED59EA2E}"/>
                </a:ext>
              </a:extLst>
            </p:cNvPr>
            <p:cNvSpPr/>
            <p:nvPr/>
          </p:nvSpPr>
          <p:spPr bwMode="auto">
            <a:xfrm>
              <a:off x="3278081" y="-378226"/>
              <a:ext cx="539065" cy="76329"/>
            </a:xfrm>
            <a:prstGeom prst="rect">
              <a:avLst/>
            </a:prstGeom>
            <a:solidFill>
              <a:srgbClr val="FFF26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242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102</a:t>
              </a:r>
            </a:p>
          </p:txBody>
        </p:sp>
        <p:sp>
          <p:nvSpPr>
            <p:cNvPr id="16" name="Rectangle 15">
              <a:extLst>
                <a:ext uri="{FF2B5EF4-FFF2-40B4-BE49-F238E27FC236}">
                  <a16:creationId xmlns:a16="http://schemas.microsoft.com/office/drawing/2014/main" id="{F02CC011-6D8F-43EC-BFDE-2187F35EE822}"/>
                </a:ext>
              </a:extLst>
            </p:cNvPr>
            <p:cNvSpPr/>
            <p:nvPr/>
          </p:nvSpPr>
          <p:spPr bwMode="auto">
            <a:xfrm>
              <a:off x="3864425" y="-453276"/>
              <a:ext cx="1078131" cy="76329"/>
            </a:xfrm>
            <a:prstGeom prst="rect">
              <a:avLst/>
            </a:prstGeom>
            <a:solidFill>
              <a:srgbClr val="4F504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79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80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79</a:t>
              </a:r>
            </a:p>
          </p:txBody>
        </p:sp>
        <p:sp>
          <p:nvSpPr>
            <p:cNvPr id="17" name="Rectangle 16">
              <a:extLst>
                <a:ext uri="{FF2B5EF4-FFF2-40B4-BE49-F238E27FC236}">
                  <a16:creationId xmlns:a16="http://schemas.microsoft.com/office/drawing/2014/main" id="{DD4ED002-B840-4BE9-8BDC-19D68C9CB88C}"/>
                </a:ext>
              </a:extLst>
            </p:cNvPr>
            <p:cNvSpPr/>
            <p:nvPr/>
          </p:nvSpPr>
          <p:spPr bwMode="auto">
            <a:xfrm>
              <a:off x="3864425" y="-378226"/>
              <a:ext cx="539065" cy="76329"/>
            </a:xfrm>
            <a:prstGeom prst="rect">
              <a:avLst/>
            </a:prstGeom>
            <a:solidFill>
              <a:srgbClr val="75787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117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 120  </a:t>
              </a:r>
              <a:r>
                <a:rPr lang="en-US" sz="294" b="1">
                  <a:gradFill>
                    <a:gsLst>
                      <a:gs pos="0">
                        <a:srgbClr val="FFFFFF"/>
                      </a:gs>
                      <a:gs pos="100000">
                        <a:srgbClr val="FFFFFF"/>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123</a:t>
              </a:r>
            </a:p>
          </p:txBody>
        </p:sp>
        <p:sp>
          <p:nvSpPr>
            <p:cNvPr id="18" name="Rectangle 17">
              <a:extLst>
                <a:ext uri="{FF2B5EF4-FFF2-40B4-BE49-F238E27FC236}">
                  <a16:creationId xmlns:a16="http://schemas.microsoft.com/office/drawing/2014/main" id="{A15776BA-12B5-4501-B416-66A3D642344B}"/>
                </a:ext>
              </a:extLst>
            </p:cNvPr>
            <p:cNvSpPr/>
            <p:nvPr/>
          </p:nvSpPr>
          <p:spPr bwMode="auto">
            <a:xfrm>
              <a:off x="4403490" y="-378226"/>
              <a:ext cx="539065" cy="76329"/>
            </a:xfrm>
            <a:prstGeom prst="rect">
              <a:avLst/>
            </a:prstGeom>
            <a:solidFill>
              <a:srgbClr val="B7B7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183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182</a:t>
              </a:r>
            </a:p>
          </p:txBody>
        </p:sp>
        <p:sp>
          <p:nvSpPr>
            <p:cNvPr id="19" name="Rectangle 18">
              <a:extLst>
                <a:ext uri="{FF2B5EF4-FFF2-40B4-BE49-F238E27FC236}">
                  <a16:creationId xmlns:a16="http://schemas.microsoft.com/office/drawing/2014/main" id="{EFFA4665-56AC-4516-980B-4A684F51BBAF}"/>
                </a:ext>
              </a:extLst>
            </p:cNvPr>
            <p:cNvSpPr/>
            <p:nvPr/>
          </p:nvSpPr>
          <p:spPr bwMode="auto">
            <a:xfrm>
              <a:off x="4942555" y="-378226"/>
              <a:ext cx="539065" cy="76329"/>
            </a:xfrm>
            <a:prstGeom prst="rect">
              <a:avLst/>
            </a:prstGeom>
            <a:solidFill>
              <a:srgbClr val="CDCEC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205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206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204</a:t>
              </a:r>
            </a:p>
          </p:txBody>
        </p:sp>
        <p:sp>
          <p:nvSpPr>
            <p:cNvPr id="20" name="Rectangle 19">
              <a:extLst>
                <a:ext uri="{FF2B5EF4-FFF2-40B4-BE49-F238E27FC236}">
                  <a16:creationId xmlns:a16="http://schemas.microsoft.com/office/drawing/2014/main" id="{B93BB0C0-397C-40AD-9E95-4EB8307FD4A4}"/>
                </a:ext>
              </a:extLst>
            </p:cNvPr>
            <p:cNvSpPr/>
            <p:nvPr/>
          </p:nvSpPr>
          <p:spPr bwMode="auto">
            <a:xfrm>
              <a:off x="5481621" y="-378226"/>
              <a:ext cx="539065" cy="7632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0" bIns="0"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pP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R:</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G:</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 255  </a:t>
              </a:r>
              <a:r>
                <a:rPr lang="en-US" sz="294" b="1">
                  <a:gradFill>
                    <a:gsLst>
                      <a:gs pos="22537">
                        <a:schemeClr val="tx1"/>
                      </a:gs>
                      <a:gs pos="75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B: </a:t>
              </a:r>
              <a:r>
                <a:rPr lang="en-US" sz="294">
                  <a:gradFill>
                    <a:gsLst>
                      <a:gs pos="22537">
                        <a:schemeClr val="tx1"/>
                      </a:gs>
                      <a:gs pos="75000">
                        <a:schemeClr val="tx1"/>
                      </a:gs>
                    </a:gsLst>
                    <a:lin ang="5400000" scaled="0"/>
                  </a:gradFill>
                  <a:latin typeface="Segoe UI Semibold" panose="020B0702040204020203" pitchFamily="34" charset="0"/>
                  <a:cs typeface="Segoe UI Semibold" panose="020B0702040204020203" pitchFamily="34" charset="0"/>
                </a:rPr>
                <a:t>255</a:t>
              </a:r>
            </a:p>
          </p:txBody>
        </p:sp>
      </p:grpSp>
    </p:spTree>
    <p:extLst>
      <p:ext uri="{BB962C8B-B14F-4D97-AF65-F5344CB8AC3E}">
        <p14:creationId xmlns:p14="http://schemas.microsoft.com/office/powerpoint/2010/main" val="2499118738"/>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48651973"/>
      </p:ext>
    </p:extLst>
  </p:cSld>
  <p:clrMap bg1="dk1" tx1="lt1" bg2="dk2" tx2="lt2" accent1="accent1" accent2="accent2" accent3="accent3" accent4="accent4" accent5="accent5" accent6="accent6" hlink="hlink" folHlink="folHlink"/>
  <p:sldLayoutIdLst>
    <p:sldLayoutId id="2147483807" r:id="rId1"/>
    <p:sldLayoutId id="2147483808" r:id="rId2"/>
  </p:sldLayoutIdLst>
  <p:transition>
    <p:fade/>
  </p:transition>
  <p:txStyles>
    <p:titleStyle>
      <a:lvl1pPr algn="l" defTabSz="914367" rtl="0" eaLnBrk="1" latinLnBrk="0" hangingPunct="1">
        <a:lnSpc>
          <a:spcPct val="90000"/>
        </a:lnSpc>
        <a:spcBef>
          <a:spcPct val="0"/>
        </a:spcBef>
        <a:buNone/>
        <a:defRPr lang="en-US" sz="431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34341590"/>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 id="2147483830" r:id="rId19"/>
    <p:sldLayoutId id="2147483831" r:id="rId20"/>
    <p:sldLayoutId id="2147483832" r:id="rId21"/>
    <p:sldLayoutId id="2147483833" r:id="rId22"/>
    <p:sldLayoutId id="2147483834" r:id="rId23"/>
    <p:sldLayoutId id="2147483835" r:id="rId24"/>
    <p:sldLayoutId id="2147483836" r:id="rId25"/>
    <p:sldLayoutId id="2147483977"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599740"/>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978" r:id="rId27"/>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5"/>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67996679"/>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Lst>
  <p:transition>
    <p:fade/>
  </p:transition>
  <p:hf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48989145"/>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 id="2147483900" r:id="rId12"/>
    <p:sldLayoutId id="2147483901" r:id="rId13"/>
    <p:sldLayoutId id="2147483902" r:id="rId14"/>
    <p:sldLayoutId id="2147483903" r:id="rId15"/>
    <p:sldLayoutId id="2147483904" r:id="rId16"/>
    <p:sldLayoutId id="2147483905" r:id="rId17"/>
    <p:sldLayoutId id="2147483906" r:id="rId18"/>
    <p:sldLayoutId id="2147483907" r:id="rId19"/>
    <p:sldLayoutId id="2147483908" r:id="rId20"/>
    <p:sldLayoutId id="2147483909" r:id="rId21"/>
    <p:sldLayoutId id="2147483910" r:id="rId22"/>
    <p:sldLayoutId id="2147483911" r:id="rId23"/>
    <p:sldLayoutId id="2147483912" r:id="rId24"/>
    <p:sldLayoutId id="2147483913"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516000" y="819000"/>
            <a:ext cx="11160000" cy="5400000"/>
          </a:xfrm>
          <a:prstGeom prst="rect">
            <a:avLst/>
          </a:prstGeom>
        </p:spPr>
        <p:txBody>
          <a:bodyPr>
            <a:normAutofit/>
          </a:bodyPr>
          <a:lstStyle/>
          <a:p>
            <a:pPr lvl="0">
              <a:lnSpc>
                <a:spcPct val="114000"/>
              </a:lnSpc>
              <a:spcBef>
                <a:spcPts val="0"/>
              </a:spcBef>
              <a:spcAft>
                <a:spcPts val="0"/>
              </a:spcAft>
            </a:pPr>
            <a:r>
              <a:rPr lang="en-US"/>
              <a:t>Edit Master text styles</a:t>
            </a:r>
          </a:p>
          <a:p>
            <a:pPr lvl="1">
              <a:lnSpc>
                <a:spcPct val="114000"/>
              </a:lnSpc>
              <a:spcBef>
                <a:spcPts val="0"/>
              </a:spcBef>
              <a:spcAft>
                <a:spcPts val="0"/>
              </a:spcAft>
              <a:buFont typeface="Segoe UI" panose="020B0502040204020203" pitchFamily="34" charset="0"/>
              <a:buChar char="◦"/>
            </a:pPr>
            <a:r>
              <a:rPr lang="en-US"/>
              <a:t>Second level</a:t>
            </a:r>
          </a:p>
          <a:p>
            <a:pPr lvl="2">
              <a:lnSpc>
                <a:spcPct val="114000"/>
              </a:lnSpc>
              <a:spcBef>
                <a:spcPts val="0"/>
              </a:spcBef>
              <a:spcAft>
                <a:spcPts val="0"/>
              </a:spcAft>
              <a:buFont typeface="Segoe UI" panose="020B0502040204020203" pitchFamily="34" charset="0"/>
              <a:buChar char="▪"/>
            </a:pPr>
            <a:r>
              <a:rPr lang="en-US"/>
              <a:t>Third level</a:t>
            </a:r>
          </a:p>
          <a:p>
            <a:pPr lvl="3">
              <a:lnSpc>
                <a:spcPct val="114000"/>
              </a:lnSpc>
              <a:spcBef>
                <a:spcPts val="0"/>
              </a:spcBef>
              <a:spcAft>
                <a:spcPts val="0"/>
              </a:spcAft>
              <a:buFont typeface="Segoe UI" panose="020B0502040204020203" pitchFamily="34" charset="0"/>
              <a:buChar char="▫"/>
            </a:pPr>
            <a:r>
              <a:rPr lang="en-US"/>
              <a:t>Fourth level</a:t>
            </a:r>
          </a:p>
          <a:p>
            <a:pPr lvl="4">
              <a:lnSpc>
                <a:spcPct val="114000"/>
              </a:lnSpc>
              <a:spcBef>
                <a:spcPts val="0"/>
              </a:spcBef>
              <a:spcAft>
                <a:spcPts val="0"/>
              </a:spcAft>
            </a:pPr>
            <a:r>
              <a:rPr lang="en-US"/>
              <a:t>Fifth level</a:t>
            </a:r>
          </a:p>
        </p:txBody>
      </p:sp>
      <p:sp>
        <p:nvSpPr>
          <p:cNvPr id="8" name="Title Placeholder 7"/>
          <p:cNvSpPr>
            <a:spLocks noGrp="1"/>
          </p:cNvSpPr>
          <p:nvPr>
            <p:ph type="title"/>
          </p:nvPr>
        </p:nvSpPr>
        <p:spPr>
          <a:xfrm>
            <a:off x="516000" y="369000"/>
            <a:ext cx="5040000" cy="270000"/>
          </a:xfrm>
          <a:prstGeom prst="rect">
            <a:avLst/>
          </a:prstGeom>
        </p:spPr>
        <p:txBody>
          <a:bodyPr/>
          <a:lstStyle/>
          <a:p>
            <a:pPr marL="0" lvl="0"/>
            <a:r>
              <a:rPr lang="en-US"/>
              <a:t>Click to edit Master title style</a:t>
            </a:r>
          </a:p>
        </p:txBody>
      </p:sp>
      <p:sp>
        <p:nvSpPr>
          <p:cNvPr id="3" name="TextBox 2">
            <a:extLst>
              <a:ext uri="{FF2B5EF4-FFF2-40B4-BE49-F238E27FC236}">
                <a16:creationId xmlns:a16="http://schemas.microsoft.com/office/drawing/2014/main" id="{65C64C01-A65F-4B75-8ED9-6E4D6C94EC50}"/>
              </a:ext>
            </a:extLst>
          </p:cNvPr>
          <p:cNvSpPr txBox="1"/>
          <p:nvPr/>
        </p:nvSpPr>
        <p:spPr>
          <a:xfrm>
            <a:off x="561000" y="-756000"/>
            <a:ext cx="2205000" cy="720000"/>
          </a:xfrm>
          <a:prstGeom prst="rect">
            <a:avLst/>
          </a:prstGeom>
          <a:noFill/>
        </p:spPr>
        <p:txBody>
          <a:bodyPr wrap="square" rtlCol="0" anchor="ctr">
            <a:noAutofit/>
          </a:bodyPr>
          <a:lstStyle/>
          <a:p>
            <a:r>
              <a:rPr lang="en-GB" sz="1600" b="1" spc="-50" baseline="0">
                <a:latin typeface="+mn-lt"/>
              </a:rPr>
              <a:t>PAX TEMPLATE v1.0</a:t>
            </a:r>
          </a:p>
          <a:p>
            <a:r>
              <a:rPr lang="en-GB" sz="1000" b="0" spc="0" baseline="0">
                <a:latin typeface="+mn-lt"/>
              </a:rPr>
              <a:t>Questions: DAVECRAW</a:t>
            </a:r>
          </a:p>
          <a:p>
            <a:r>
              <a:rPr lang="en-GB" sz="1000" b="0" spc="0" baseline="0">
                <a:latin typeface="+mn-lt"/>
              </a:rPr>
              <a:t>Style guide &amp; logos at </a:t>
            </a:r>
            <a:r>
              <a:rPr lang="en-GB" sz="1000" b="0" spc="0" baseline="0">
                <a:solidFill>
                  <a:srgbClr val="206090"/>
                </a:solidFill>
                <a:latin typeface="+mn-lt"/>
              </a:rPr>
              <a:t>aka.ms/PAX</a:t>
            </a:r>
          </a:p>
        </p:txBody>
      </p:sp>
      <p:grpSp>
        <p:nvGrpSpPr>
          <p:cNvPr id="4" name="Group 3">
            <a:extLst>
              <a:ext uri="{FF2B5EF4-FFF2-40B4-BE49-F238E27FC236}">
                <a16:creationId xmlns:a16="http://schemas.microsoft.com/office/drawing/2014/main" id="{7EA09DB7-7A2E-4DE6-A569-2D31DD0B66D6}"/>
              </a:ext>
            </a:extLst>
          </p:cNvPr>
          <p:cNvGrpSpPr/>
          <p:nvPr/>
        </p:nvGrpSpPr>
        <p:grpSpPr>
          <a:xfrm>
            <a:off x="7446000" y="-666000"/>
            <a:ext cx="405000" cy="589666"/>
            <a:chOff x="7536000" y="-1251000"/>
            <a:chExt cx="405000" cy="589666"/>
          </a:xfrm>
        </p:grpSpPr>
        <p:sp>
          <p:nvSpPr>
            <p:cNvPr id="6" name="Rectangle 5">
              <a:extLst>
                <a:ext uri="{FF2B5EF4-FFF2-40B4-BE49-F238E27FC236}">
                  <a16:creationId xmlns:a16="http://schemas.microsoft.com/office/drawing/2014/main" id="{917C9A70-649B-47F8-8928-B0F740F26CD8}"/>
                </a:ext>
              </a:extLst>
            </p:cNvPr>
            <p:cNvSpPr/>
            <p:nvPr/>
          </p:nvSpPr>
          <p:spPr>
            <a:xfrm>
              <a:off x="7536000" y="-1251000"/>
              <a:ext cx="405000" cy="360000"/>
            </a:xfrm>
            <a:prstGeom prst="rect">
              <a:avLst/>
            </a:prstGeom>
            <a:solidFill>
              <a:srgbClr val="00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C00C157-C046-4791-8309-BD79DD398FA5}"/>
                </a:ext>
              </a:extLst>
            </p:cNvPr>
            <p:cNvSpPr txBox="1"/>
            <p:nvPr/>
          </p:nvSpPr>
          <p:spPr>
            <a:xfrm>
              <a:off x="7536000" y="-846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#00001F</a:t>
              </a:r>
            </a:p>
            <a:p>
              <a:r>
                <a:rPr lang="en-US" sz="600">
                  <a:latin typeface="Segoe UI" panose="020B0502040204020203" pitchFamily="34" charset="0"/>
                  <a:cs typeface="Segoe UI" panose="020B0502040204020203" pitchFamily="34" charset="0"/>
                </a:rPr>
                <a:t>0,0,31</a:t>
              </a:r>
            </a:p>
          </p:txBody>
        </p:sp>
        <p:sp>
          <p:nvSpPr>
            <p:cNvPr id="27" name="TextBox 26">
              <a:extLst>
                <a:ext uri="{FF2B5EF4-FFF2-40B4-BE49-F238E27FC236}">
                  <a16:creationId xmlns:a16="http://schemas.microsoft.com/office/drawing/2014/main" id="{51B86ED9-628C-483F-B6D6-50206B90AA26}"/>
                </a:ext>
              </a:extLst>
            </p:cNvPr>
            <p:cNvSpPr txBox="1"/>
            <p:nvPr userDrawn="1"/>
          </p:nvSpPr>
          <p:spPr>
            <a:xfrm>
              <a:off x="7536000" y="-1071000"/>
              <a:ext cx="405000" cy="165036"/>
            </a:xfrm>
            <a:prstGeom prst="rect">
              <a:avLst/>
            </a:prstGeom>
            <a:noFill/>
          </p:spPr>
          <p:txBody>
            <a:bodyPr wrap="square" lIns="36000" tIns="36000" rIns="36000" bIns="36000" rtlCol="0" anchor="b">
              <a:spAutoFit/>
            </a:bodyPr>
            <a:lstStyle/>
            <a:p>
              <a:r>
                <a:rPr lang="en-US" sz="600">
                  <a:solidFill>
                    <a:schemeClr val="bg1"/>
                  </a:solidFill>
                  <a:latin typeface="Segoe UI" panose="020B0502040204020203" pitchFamily="34" charset="0"/>
                  <a:cs typeface="Segoe UI" panose="020B0502040204020203" pitchFamily="34" charset="0"/>
                </a:rPr>
                <a:t>BLUE 1</a:t>
              </a:r>
              <a:endParaRPr lang="en-GB" sz="600">
                <a:solidFill>
                  <a:schemeClr val="bg1"/>
                </a:solidFill>
                <a:latin typeface="Segoe UI" panose="020B0502040204020203" pitchFamily="34" charset="0"/>
                <a:cs typeface="Segoe UI" panose="020B0502040204020203" pitchFamily="34" charset="0"/>
              </a:endParaRPr>
            </a:p>
          </p:txBody>
        </p:sp>
      </p:grpSp>
      <p:grpSp>
        <p:nvGrpSpPr>
          <p:cNvPr id="34" name="Group 33">
            <a:extLst>
              <a:ext uri="{FF2B5EF4-FFF2-40B4-BE49-F238E27FC236}">
                <a16:creationId xmlns:a16="http://schemas.microsoft.com/office/drawing/2014/main" id="{4F0A5597-810A-4505-A27E-C65B98657E83}"/>
              </a:ext>
            </a:extLst>
          </p:cNvPr>
          <p:cNvGrpSpPr/>
          <p:nvPr/>
        </p:nvGrpSpPr>
        <p:grpSpPr>
          <a:xfrm>
            <a:off x="7896000" y="-666000"/>
            <a:ext cx="405000" cy="589666"/>
            <a:chOff x="7536000" y="-531000"/>
            <a:chExt cx="405000" cy="589666"/>
          </a:xfrm>
        </p:grpSpPr>
        <p:sp>
          <p:nvSpPr>
            <p:cNvPr id="10" name="Rectangle 9">
              <a:extLst>
                <a:ext uri="{FF2B5EF4-FFF2-40B4-BE49-F238E27FC236}">
                  <a16:creationId xmlns:a16="http://schemas.microsoft.com/office/drawing/2014/main" id="{ACE3A478-84A2-47DA-AA90-E971B09FA45E}"/>
                </a:ext>
              </a:extLst>
            </p:cNvPr>
            <p:cNvSpPr/>
            <p:nvPr/>
          </p:nvSpPr>
          <p:spPr>
            <a:xfrm>
              <a:off x="7536000" y="-531000"/>
              <a:ext cx="405000" cy="360000"/>
            </a:xfrm>
            <a:prstGeom prst="rect">
              <a:avLst/>
            </a:prstGeom>
            <a:solidFill>
              <a:srgbClr val="202C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C192933C-3E37-4B59-9A53-3E5678EAD2D3}"/>
                </a:ext>
              </a:extLst>
            </p:cNvPr>
            <p:cNvSpPr txBox="1"/>
            <p:nvPr/>
          </p:nvSpPr>
          <p:spPr>
            <a:xfrm>
              <a:off x="7536000" y="-126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#1F2C49</a:t>
              </a:r>
            </a:p>
            <a:p>
              <a:r>
                <a:rPr lang="en-US" sz="600">
                  <a:latin typeface="Segoe UI" panose="020B0502040204020203" pitchFamily="34" charset="0"/>
                  <a:cs typeface="Segoe UI" panose="020B0502040204020203" pitchFamily="34" charset="0"/>
                </a:rPr>
                <a:t>31,44,73</a:t>
              </a:r>
            </a:p>
          </p:txBody>
        </p:sp>
        <p:sp>
          <p:nvSpPr>
            <p:cNvPr id="28" name="TextBox 27">
              <a:extLst>
                <a:ext uri="{FF2B5EF4-FFF2-40B4-BE49-F238E27FC236}">
                  <a16:creationId xmlns:a16="http://schemas.microsoft.com/office/drawing/2014/main" id="{2DCA300F-FA4C-4B88-AF77-E45FB24CBF88}"/>
                </a:ext>
              </a:extLst>
            </p:cNvPr>
            <p:cNvSpPr txBox="1"/>
            <p:nvPr userDrawn="1"/>
          </p:nvSpPr>
          <p:spPr>
            <a:xfrm>
              <a:off x="7536000" y="-351000"/>
              <a:ext cx="405000" cy="165036"/>
            </a:xfrm>
            <a:prstGeom prst="rect">
              <a:avLst/>
            </a:prstGeom>
            <a:noFill/>
          </p:spPr>
          <p:txBody>
            <a:bodyPr wrap="square" lIns="36000" tIns="36000" rIns="36000" bIns="36000" rtlCol="0" anchor="b">
              <a:spAutoFit/>
            </a:bodyPr>
            <a:lstStyle/>
            <a:p>
              <a:r>
                <a:rPr lang="en-US" sz="600">
                  <a:solidFill>
                    <a:schemeClr val="bg1"/>
                  </a:solidFill>
                  <a:latin typeface="Segoe UI" panose="020B0502040204020203" pitchFamily="34" charset="0"/>
                  <a:cs typeface="Segoe UI" panose="020B0502040204020203" pitchFamily="34" charset="0"/>
                </a:rPr>
                <a:t>BLUE 2</a:t>
              </a:r>
              <a:endParaRPr lang="en-GB" sz="600">
                <a:solidFill>
                  <a:schemeClr val="bg1"/>
                </a:solidFill>
                <a:latin typeface="Segoe UI" panose="020B0502040204020203" pitchFamily="34" charset="0"/>
                <a:cs typeface="Segoe UI" panose="020B0502040204020203" pitchFamily="34" charset="0"/>
              </a:endParaRPr>
            </a:p>
          </p:txBody>
        </p:sp>
      </p:grpSp>
      <p:grpSp>
        <p:nvGrpSpPr>
          <p:cNvPr id="35" name="Group 34">
            <a:extLst>
              <a:ext uri="{FF2B5EF4-FFF2-40B4-BE49-F238E27FC236}">
                <a16:creationId xmlns:a16="http://schemas.microsoft.com/office/drawing/2014/main" id="{1F360C38-2C49-4D21-ABC9-A1CAD3E7E3F1}"/>
              </a:ext>
            </a:extLst>
          </p:cNvPr>
          <p:cNvGrpSpPr/>
          <p:nvPr/>
        </p:nvGrpSpPr>
        <p:grpSpPr>
          <a:xfrm>
            <a:off x="8346000" y="-666000"/>
            <a:ext cx="405000" cy="589666"/>
            <a:chOff x="7536000" y="189000"/>
            <a:chExt cx="405000" cy="589666"/>
          </a:xfrm>
        </p:grpSpPr>
        <p:sp>
          <p:nvSpPr>
            <p:cNvPr id="13" name="Rectangle 12">
              <a:extLst>
                <a:ext uri="{FF2B5EF4-FFF2-40B4-BE49-F238E27FC236}">
                  <a16:creationId xmlns:a16="http://schemas.microsoft.com/office/drawing/2014/main" id="{7911E82B-F275-4386-BFF4-D25824A7F041}"/>
                </a:ext>
              </a:extLst>
            </p:cNvPr>
            <p:cNvSpPr/>
            <p:nvPr/>
          </p:nvSpPr>
          <p:spPr>
            <a:xfrm>
              <a:off x="7536000" y="189000"/>
              <a:ext cx="405000" cy="360000"/>
            </a:xfrm>
            <a:prstGeom prst="rect">
              <a:avLst/>
            </a:prstGeom>
            <a:solidFill>
              <a:srgbClr val="206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E56C3B2B-5B07-4EF2-975B-A81EBE3D39F8}"/>
                </a:ext>
              </a:extLst>
            </p:cNvPr>
            <p:cNvSpPr txBox="1"/>
            <p:nvPr/>
          </p:nvSpPr>
          <p:spPr>
            <a:xfrm>
              <a:off x="7536000" y="594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#1F5F90</a:t>
              </a:r>
            </a:p>
            <a:p>
              <a:r>
                <a:rPr lang="en-US" sz="600">
                  <a:latin typeface="Segoe UI" panose="020B0502040204020203" pitchFamily="34" charset="0"/>
                  <a:cs typeface="Segoe UI" panose="020B0502040204020203" pitchFamily="34" charset="0"/>
                </a:rPr>
                <a:t>31,95,144</a:t>
              </a:r>
            </a:p>
          </p:txBody>
        </p:sp>
        <p:sp>
          <p:nvSpPr>
            <p:cNvPr id="29" name="TextBox 28">
              <a:extLst>
                <a:ext uri="{FF2B5EF4-FFF2-40B4-BE49-F238E27FC236}">
                  <a16:creationId xmlns:a16="http://schemas.microsoft.com/office/drawing/2014/main" id="{78596EC9-EC21-43C9-B8EF-668E7594914F}"/>
                </a:ext>
              </a:extLst>
            </p:cNvPr>
            <p:cNvSpPr txBox="1"/>
            <p:nvPr userDrawn="1"/>
          </p:nvSpPr>
          <p:spPr>
            <a:xfrm>
              <a:off x="7536000" y="369000"/>
              <a:ext cx="405000" cy="165036"/>
            </a:xfrm>
            <a:prstGeom prst="rect">
              <a:avLst/>
            </a:prstGeom>
            <a:noFill/>
          </p:spPr>
          <p:txBody>
            <a:bodyPr wrap="square" lIns="36000" tIns="36000" rIns="36000" bIns="36000" rtlCol="0" anchor="b">
              <a:spAutoFit/>
            </a:bodyPr>
            <a:lstStyle/>
            <a:p>
              <a:r>
                <a:rPr lang="en-US" sz="600">
                  <a:solidFill>
                    <a:schemeClr val="bg1"/>
                  </a:solidFill>
                  <a:latin typeface="Segoe UI" panose="020B0502040204020203" pitchFamily="34" charset="0"/>
                  <a:cs typeface="Segoe UI" panose="020B0502040204020203" pitchFamily="34" charset="0"/>
                </a:rPr>
                <a:t>BLUE 3</a:t>
              </a:r>
              <a:endParaRPr lang="en-GB" sz="600">
                <a:solidFill>
                  <a:schemeClr val="bg1"/>
                </a:solidFill>
                <a:latin typeface="Segoe UI" panose="020B0502040204020203" pitchFamily="34" charset="0"/>
                <a:cs typeface="Segoe UI" panose="020B0502040204020203" pitchFamily="34" charset="0"/>
              </a:endParaRPr>
            </a:p>
          </p:txBody>
        </p:sp>
      </p:grpSp>
      <p:grpSp>
        <p:nvGrpSpPr>
          <p:cNvPr id="36" name="Group 35">
            <a:extLst>
              <a:ext uri="{FF2B5EF4-FFF2-40B4-BE49-F238E27FC236}">
                <a16:creationId xmlns:a16="http://schemas.microsoft.com/office/drawing/2014/main" id="{C1F8E591-F070-45CC-B6BB-A7D8175369EA}"/>
              </a:ext>
            </a:extLst>
          </p:cNvPr>
          <p:cNvGrpSpPr/>
          <p:nvPr/>
        </p:nvGrpSpPr>
        <p:grpSpPr>
          <a:xfrm>
            <a:off x="8886000" y="-666000"/>
            <a:ext cx="405000" cy="589666"/>
            <a:chOff x="7536000" y="909000"/>
            <a:chExt cx="405000" cy="589666"/>
          </a:xfrm>
        </p:grpSpPr>
        <p:sp>
          <p:nvSpPr>
            <p:cNvPr id="16" name="Rectangle 15">
              <a:extLst>
                <a:ext uri="{FF2B5EF4-FFF2-40B4-BE49-F238E27FC236}">
                  <a16:creationId xmlns:a16="http://schemas.microsoft.com/office/drawing/2014/main" id="{0DB5C943-FF14-4AB2-93E3-761AA8495C0B}"/>
                </a:ext>
              </a:extLst>
            </p:cNvPr>
            <p:cNvSpPr/>
            <p:nvPr/>
          </p:nvSpPr>
          <p:spPr>
            <a:xfrm>
              <a:off x="7536000" y="909000"/>
              <a:ext cx="405000" cy="360000"/>
            </a:xfrm>
            <a:prstGeom prst="rect">
              <a:avLst/>
            </a:prstGeom>
            <a:solidFill>
              <a:srgbClr val="204A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0A0C513-7345-4D54-BA3E-1B1E41C4C216}"/>
                </a:ext>
              </a:extLst>
            </p:cNvPr>
            <p:cNvSpPr txBox="1"/>
            <p:nvPr/>
          </p:nvSpPr>
          <p:spPr>
            <a:xfrm>
              <a:off x="7536000" y="1314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#1F491F</a:t>
              </a:r>
            </a:p>
            <a:p>
              <a:r>
                <a:rPr lang="en-US" sz="600">
                  <a:latin typeface="Segoe UI" panose="020B0502040204020203" pitchFamily="34" charset="0"/>
                  <a:cs typeface="Segoe UI" panose="020B0502040204020203" pitchFamily="34" charset="0"/>
                </a:rPr>
                <a:t>31,73,31</a:t>
              </a:r>
            </a:p>
          </p:txBody>
        </p:sp>
        <p:sp>
          <p:nvSpPr>
            <p:cNvPr id="30" name="TextBox 29">
              <a:extLst>
                <a:ext uri="{FF2B5EF4-FFF2-40B4-BE49-F238E27FC236}">
                  <a16:creationId xmlns:a16="http://schemas.microsoft.com/office/drawing/2014/main" id="{04CA4CFB-7403-4882-9F58-C0DB839896F4}"/>
                </a:ext>
              </a:extLst>
            </p:cNvPr>
            <p:cNvSpPr txBox="1"/>
            <p:nvPr userDrawn="1"/>
          </p:nvSpPr>
          <p:spPr>
            <a:xfrm>
              <a:off x="7536000" y="1089000"/>
              <a:ext cx="405000" cy="165036"/>
            </a:xfrm>
            <a:prstGeom prst="rect">
              <a:avLst/>
            </a:prstGeom>
            <a:noFill/>
          </p:spPr>
          <p:txBody>
            <a:bodyPr wrap="square" lIns="36000" tIns="36000" rIns="36000" bIns="36000" rtlCol="0" anchor="b">
              <a:spAutoFit/>
            </a:bodyPr>
            <a:lstStyle/>
            <a:p>
              <a:r>
                <a:rPr lang="en-US" sz="600">
                  <a:solidFill>
                    <a:schemeClr val="bg1"/>
                  </a:solidFill>
                  <a:latin typeface="Segoe UI" panose="020B0502040204020203" pitchFamily="34" charset="0"/>
                  <a:cs typeface="Segoe UI" panose="020B0502040204020203" pitchFamily="34" charset="0"/>
                </a:rPr>
                <a:t>GREEN</a:t>
              </a:r>
              <a:endParaRPr lang="en-GB" sz="600">
                <a:solidFill>
                  <a:schemeClr val="bg1"/>
                </a:solidFill>
                <a:latin typeface="Segoe UI" panose="020B0502040204020203" pitchFamily="34" charset="0"/>
                <a:cs typeface="Segoe UI" panose="020B0502040204020203" pitchFamily="34" charset="0"/>
              </a:endParaRPr>
            </a:p>
          </p:txBody>
        </p:sp>
      </p:grpSp>
      <p:grpSp>
        <p:nvGrpSpPr>
          <p:cNvPr id="37" name="Group 36">
            <a:extLst>
              <a:ext uri="{FF2B5EF4-FFF2-40B4-BE49-F238E27FC236}">
                <a16:creationId xmlns:a16="http://schemas.microsoft.com/office/drawing/2014/main" id="{DF20562D-9E30-43D5-93FA-BF46A82B5842}"/>
              </a:ext>
            </a:extLst>
          </p:cNvPr>
          <p:cNvGrpSpPr/>
          <p:nvPr/>
        </p:nvGrpSpPr>
        <p:grpSpPr>
          <a:xfrm>
            <a:off x="6689082" y="-666000"/>
            <a:ext cx="405000" cy="589666"/>
            <a:chOff x="9246000" y="-1251000"/>
            <a:chExt cx="405000" cy="589666"/>
          </a:xfrm>
        </p:grpSpPr>
        <p:sp>
          <p:nvSpPr>
            <p:cNvPr id="19" name="Rectangle 18">
              <a:extLst>
                <a:ext uri="{FF2B5EF4-FFF2-40B4-BE49-F238E27FC236}">
                  <a16:creationId xmlns:a16="http://schemas.microsoft.com/office/drawing/2014/main" id="{CA361C08-FF99-4DC8-A41F-C60B82077536}"/>
                </a:ext>
              </a:extLst>
            </p:cNvPr>
            <p:cNvSpPr/>
            <p:nvPr/>
          </p:nvSpPr>
          <p:spPr>
            <a:xfrm>
              <a:off x="9246000" y="-1251000"/>
              <a:ext cx="405000" cy="36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Box 19">
              <a:extLst>
                <a:ext uri="{FF2B5EF4-FFF2-40B4-BE49-F238E27FC236}">
                  <a16:creationId xmlns:a16="http://schemas.microsoft.com/office/drawing/2014/main" id="{D33AD491-DF45-4FF1-9499-7C6C42031D14}"/>
                </a:ext>
              </a:extLst>
            </p:cNvPr>
            <p:cNvSpPr txBox="1"/>
            <p:nvPr/>
          </p:nvSpPr>
          <p:spPr>
            <a:xfrm>
              <a:off x="9246000" y="-846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#FFFFFF</a:t>
              </a:r>
            </a:p>
            <a:p>
              <a:r>
                <a:rPr lang="en-US" sz="600">
                  <a:latin typeface="Segoe UI" panose="020B0502040204020203" pitchFamily="34" charset="0"/>
                  <a:cs typeface="Segoe UI" panose="020B0502040204020203" pitchFamily="34" charset="0"/>
                </a:rPr>
                <a:t>255,255,255</a:t>
              </a:r>
            </a:p>
          </p:txBody>
        </p:sp>
        <p:sp>
          <p:nvSpPr>
            <p:cNvPr id="31" name="TextBox 30">
              <a:extLst>
                <a:ext uri="{FF2B5EF4-FFF2-40B4-BE49-F238E27FC236}">
                  <a16:creationId xmlns:a16="http://schemas.microsoft.com/office/drawing/2014/main" id="{0AC40C7C-2F40-49BA-A936-AF6758D8FAE5}"/>
                </a:ext>
              </a:extLst>
            </p:cNvPr>
            <p:cNvSpPr txBox="1"/>
            <p:nvPr userDrawn="1"/>
          </p:nvSpPr>
          <p:spPr>
            <a:xfrm>
              <a:off x="9246000" y="-1071000"/>
              <a:ext cx="405000" cy="165036"/>
            </a:xfrm>
            <a:prstGeom prst="rect">
              <a:avLst/>
            </a:prstGeom>
            <a:noFill/>
          </p:spPr>
          <p:txBody>
            <a:bodyPr wrap="square" lIns="36000" tIns="36000" rIns="36000" bIns="36000" rtlCol="0" anchor="b">
              <a:spAutoFit/>
            </a:bodyPr>
            <a:lstStyle/>
            <a:p>
              <a:r>
                <a:rPr lang="en-US" sz="600">
                  <a:latin typeface="Segoe UI" panose="020B0502040204020203" pitchFamily="34" charset="0"/>
                  <a:cs typeface="Segoe UI" panose="020B0502040204020203" pitchFamily="34" charset="0"/>
                </a:rPr>
                <a:t>WHITE</a:t>
              </a:r>
            </a:p>
          </p:txBody>
        </p:sp>
      </p:grpSp>
      <p:grpSp>
        <p:nvGrpSpPr>
          <p:cNvPr id="38" name="Group 37">
            <a:extLst>
              <a:ext uri="{FF2B5EF4-FFF2-40B4-BE49-F238E27FC236}">
                <a16:creationId xmlns:a16="http://schemas.microsoft.com/office/drawing/2014/main" id="{78E4354F-8E18-428A-B0DA-6424F2F6B67D}"/>
              </a:ext>
            </a:extLst>
          </p:cNvPr>
          <p:cNvGrpSpPr/>
          <p:nvPr/>
        </p:nvGrpSpPr>
        <p:grpSpPr>
          <a:xfrm>
            <a:off x="9426000" y="-666000"/>
            <a:ext cx="405000" cy="589666"/>
            <a:chOff x="9246000" y="-531000"/>
            <a:chExt cx="405000" cy="589666"/>
          </a:xfrm>
        </p:grpSpPr>
        <p:sp>
          <p:nvSpPr>
            <p:cNvPr id="25" name="Rectangle 24">
              <a:extLst>
                <a:ext uri="{FF2B5EF4-FFF2-40B4-BE49-F238E27FC236}">
                  <a16:creationId xmlns:a16="http://schemas.microsoft.com/office/drawing/2014/main" id="{63FE8D1E-F555-441A-A35B-D5236322FC40}"/>
                </a:ext>
              </a:extLst>
            </p:cNvPr>
            <p:cNvSpPr/>
            <p:nvPr/>
          </p:nvSpPr>
          <p:spPr>
            <a:xfrm>
              <a:off x="9246000" y="-531000"/>
              <a:ext cx="405000" cy="3600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7AD1579E-4F48-4F0A-BABC-A591FA9F6044}"/>
                </a:ext>
              </a:extLst>
            </p:cNvPr>
            <p:cNvSpPr txBox="1"/>
            <p:nvPr/>
          </p:nvSpPr>
          <p:spPr>
            <a:xfrm>
              <a:off x="9246000" y="-126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#FFFF00</a:t>
              </a:r>
            </a:p>
            <a:p>
              <a:r>
                <a:rPr lang="en-US" sz="600">
                  <a:latin typeface="Segoe UI" panose="020B0502040204020203" pitchFamily="34" charset="0"/>
                  <a:cs typeface="Segoe UI" panose="020B0502040204020203" pitchFamily="34" charset="0"/>
                </a:rPr>
                <a:t>255,255,0</a:t>
              </a:r>
            </a:p>
          </p:txBody>
        </p:sp>
        <p:sp>
          <p:nvSpPr>
            <p:cNvPr id="32" name="TextBox 31">
              <a:extLst>
                <a:ext uri="{FF2B5EF4-FFF2-40B4-BE49-F238E27FC236}">
                  <a16:creationId xmlns:a16="http://schemas.microsoft.com/office/drawing/2014/main" id="{9AADBFD9-29DC-4C7B-9F57-5B2432005033}"/>
                </a:ext>
              </a:extLst>
            </p:cNvPr>
            <p:cNvSpPr txBox="1"/>
            <p:nvPr userDrawn="1"/>
          </p:nvSpPr>
          <p:spPr>
            <a:xfrm>
              <a:off x="9246000" y="-351000"/>
              <a:ext cx="405000" cy="165036"/>
            </a:xfrm>
            <a:prstGeom prst="rect">
              <a:avLst/>
            </a:prstGeom>
            <a:noFill/>
          </p:spPr>
          <p:txBody>
            <a:bodyPr wrap="square" lIns="36000" tIns="36000" rIns="36000" bIns="36000" rtlCol="0" anchor="b">
              <a:spAutoFit/>
            </a:bodyPr>
            <a:lstStyle/>
            <a:p>
              <a:r>
                <a:rPr lang="en-US" sz="600">
                  <a:latin typeface="Segoe UI" panose="020B0502040204020203" pitchFamily="34" charset="0"/>
                  <a:cs typeface="Segoe UI" panose="020B0502040204020203" pitchFamily="34" charset="0"/>
                </a:rPr>
                <a:t>YELLOW</a:t>
              </a:r>
              <a:endParaRPr lang="en-GB" sz="600">
                <a:latin typeface="Segoe UI" panose="020B0502040204020203" pitchFamily="34" charset="0"/>
                <a:cs typeface="Segoe UI" panose="020B0502040204020203" pitchFamily="34" charset="0"/>
              </a:endParaRPr>
            </a:p>
          </p:txBody>
        </p:sp>
      </p:grpSp>
      <p:grpSp>
        <p:nvGrpSpPr>
          <p:cNvPr id="39" name="Group 38">
            <a:extLst>
              <a:ext uri="{FF2B5EF4-FFF2-40B4-BE49-F238E27FC236}">
                <a16:creationId xmlns:a16="http://schemas.microsoft.com/office/drawing/2014/main" id="{40A68187-3775-4628-B904-42E3B4E16EE4}"/>
              </a:ext>
            </a:extLst>
          </p:cNvPr>
          <p:cNvGrpSpPr/>
          <p:nvPr/>
        </p:nvGrpSpPr>
        <p:grpSpPr>
          <a:xfrm>
            <a:off x="9876000" y="-666000"/>
            <a:ext cx="405000" cy="589666"/>
            <a:chOff x="9246000" y="189000"/>
            <a:chExt cx="405000" cy="589666"/>
          </a:xfrm>
        </p:grpSpPr>
        <p:sp>
          <p:nvSpPr>
            <p:cNvPr id="22" name="Rectangle 21">
              <a:extLst>
                <a:ext uri="{FF2B5EF4-FFF2-40B4-BE49-F238E27FC236}">
                  <a16:creationId xmlns:a16="http://schemas.microsoft.com/office/drawing/2014/main" id="{983AD1A5-77B1-446C-B7C7-B1098E1E1EF0}"/>
                </a:ext>
              </a:extLst>
            </p:cNvPr>
            <p:cNvSpPr/>
            <p:nvPr/>
          </p:nvSpPr>
          <p:spPr>
            <a:xfrm>
              <a:off x="9246000" y="189000"/>
              <a:ext cx="405000" cy="360000"/>
            </a:xfrm>
            <a:prstGeom prst="rect">
              <a:avLst/>
            </a:prstGeom>
            <a:solidFill>
              <a:srgbClr val="FFB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8ADDE263-854F-4826-826D-7393F2CB5642}"/>
                </a:ext>
              </a:extLst>
            </p:cNvPr>
            <p:cNvSpPr txBox="1"/>
            <p:nvPr/>
          </p:nvSpPr>
          <p:spPr>
            <a:xfrm>
              <a:off x="9246000" y="594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#FFB900</a:t>
              </a:r>
            </a:p>
            <a:p>
              <a:r>
                <a:rPr lang="en-US" sz="600">
                  <a:latin typeface="Segoe UI" panose="020B0502040204020203" pitchFamily="34" charset="0"/>
                  <a:cs typeface="Segoe UI" panose="020B0502040204020203" pitchFamily="34" charset="0"/>
                </a:rPr>
                <a:t>255,185,0</a:t>
              </a:r>
            </a:p>
          </p:txBody>
        </p:sp>
        <p:sp>
          <p:nvSpPr>
            <p:cNvPr id="33" name="TextBox 32">
              <a:extLst>
                <a:ext uri="{FF2B5EF4-FFF2-40B4-BE49-F238E27FC236}">
                  <a16:creationId xmlns:a16="http://schemas.microsoft.com/office/drawing/2014/main" id="{3700F218-B658-4BA3-988C-30A959CAA98A}"/>
                </a:ext>
              </a:extLst>
            </p:cNvPr>
            <p:cNvSpPr txBox="1"/>
            <p:nvPr userDrawn="1"/>
          </p:nvSpPr>
          <p:spPr>
            <a:xfrm>
              <a:off x="9246000" y="369000"/>
              <a:ext cx="405000" cy="165036"/>
            </a:xfrm>
            <a:prstGeom prst="rect">
              <a:avLst/>
            </a:prstGeom>
            <a:noFill/>
          </p:spPr>
          <p:txBody>
            <a:bodyPr wrap="square" lIns="36000" tIns="36000" rIns="36000" bIns="36000" rtlCol="0" anchor="b">
              <a:spAutoFit/>
            </a:bodyPr>
            <a:lstStyle/>
            <a:p>
              <a:r>
                <a:rPr lang="en-US" sz="600">
                  <a:latin typeface="Segoe UI" panose="020B0502040204020203" pitchFamily="34" charset="0"/>
                  <a:cs typeface="Segoe UI" panose="020B0502040204020203" pitchFamily="34" charset="0"/>
                </a:rPr>
                <a:t>ORANGE</a:t>
              </a:r>
              <a:endParaRPr lang="en-GB" sz="600">
                <a:latin typeface="Segoe UI" panose="020B0502040204020203" pitchFamily="34" charset="0"/>
                <a:cs typeface="Segoe UI" panose="020B0502040204020203" pitchFamily="34" charset="0"/>
              </a:endParaRPr>
            </a:p>
          </p:txBody>
        </p:sp>
      </p:grpSp>
      <p:grpSp>
        <p:nvGrpSpPr>
          <p:cNvPr id="40" name="Group 39">
            <a:extLst>
              <a:ext uri="{FF2B5EF4-FFF2-40B4-BE49-F238E27FC236}">
                <a16:creationId xmlns:a16="http://schemas.microsoft.com/office/drawing/2014/main" id="{7698F3A8-2A5A-41C7-9E69-CF4780B95BDD}"/>
              </a:ext>
            </a:extLst>
          </p:cNvPr>
          <p:cNvGrpSpPr/>
          <p:nvPr/>
        </p:nvGrpSpPr>
        <p:grpSpPr>
          <a:xfrm>
            <a:off x="5339082" y="-666000"/>
            <a:ext cx="405000" cy="589666"/>
            <a:chOff x="7536000" y="-1251000"/>
            <a:chExt cx="405000" cy="589666"/>
          </a:xfrm>
        </p:grpSpPr>
        <p:sp>
          <p:nvSpPr>
            <p:cNvPr id="41" name="Rectangle 40">
              <a:extLst>
                <a:ext uri="{FF2B5EF4-FFF2-40B4-BE49-F238E27FC236}">
                  <a16:creationId xmlns:a16="http://schemas.microsoft.com/office/drawing/2014/main" id="{67576B45-6E25-455C-8AA9-63CEAE5FCBAF}"/>
                </a:ext>
              </a:extLst>
            </p:cNvPr>
            <p:cNvSpPr/>
            <p:nvPr/>
          </p:nvSpPr>
          <p:spPr>
            <a:xfrm>
              <a:off x="7536000" y="-1251000"/>
              <a:ext cx="405000" cy="360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TextBox 41">
              <a:extLst>
                <a:ext uri="{FF2B5EF4-FFF2-40B4-BE49-F238E27FC236}">
                  <a16:creationId xmlns:a16="http://schemas.microsoft.com/office/drawing/2014/main" id="{5DAA62F9-8BB1-444E-8486-FD39B8CA0F65}"/>
                </a:ext>
              </a:extLst>
            </p:cNvPr>
            <p:cNvSpPr txBox="1"/>
            <p:nvPr/>
          </p:nvSpPr>
          <p:spPr>
            <a:xfrm>
              <a:off x="7536000" y="-846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#404040</a:t>
              </a:r>
            </a:p>
            <a:p>
              <a:r>
                <a:rPr lang="en-US" sz="600">
                  <a:latin typeface="Segoe UI" panose="020B0502040204020203" pitchFamily="34" charset="0"/>
                  <a:cs typeface="Segoe UI" panose="020B0502040204020203" pitchFamily="34" charset="0"/>
                </a:rPr>
                <a:t>64,64,64</a:t>
              </a:r>
            </a:p>
          </p:txBody>
        </p:sp>
        <p:sp>
          <p:nvSpPr>
            <p:cNvPr id="43" name="TextBox 42">
              <a:extLst>
                <a:ext uri="{FF2B5EF4-FFF2-40B4-BE49-F238E27FC236}">
                  <a16:creationId xmlns:a16="http://schemas.microsoft.com/office/drawing/2014/main" id="{06B29E45-3F36-4110-91B6-15D532FBC2C8}"/>
                </a:ext>
              </a:extLst>
            </p:cNvPr>
            <p:cNvSpPr txBox="1"/>
            <p:nvPr userDrawn="1"/>
          </p:nvSpPr>
          <p:spPr>
            <a:xfrm>
              <a:off x="7536000" y="-1071000"/>
              <a:ext cx="405000" cy="165036"/>
            </a:xfrm>
            <a:prstGeom prst="rect">
              <a:avLst/>
            </a:prstGeom>
            <a:noFill/>
          </p:spPr>
          <p:txBody>
            <a:bodyPr wrap="square" lIns="36000" tIns="36000" rIns="36000" bIns="36000" rtlCol="0" anchor="b">
              <a:spAutoFit/>
            </a:bodyPr>
            <a:lstStyle/>
            <a:p>
              <a:r>
                <a:rPr lang="en-US" sz="600">
                  <a:solidFill>
                    <a:schemeClr val="bg1"/>
                  </a:solidFill>
                  <a:latin typeface="Segoe UI" panose="020B0502040204020203" pitchFamily="34" charset="0"/>
                  <a:cs typeface="Segoe UI" panose="020B0502040204020203" pitchFamily="34" charset="0"/>
                </a:rPr>
                <a:t>GREY 1</a:t>
              </a:r>
              <a:endParaRPr lang="en-GB" sz="600">
                <a:solidFill>
                  <a:schemeClr val="bg1"/>
                </a:solidFill>
                <a:latin typeface="Segoe UI" panose="020B0502040204020203" pitchFamily="34" charset="0"/>
                <a:cs typeface="Segoe UI" panose="020B0502040204020203" pitchFamily="34" charset="0"/>
              </a:endParaRPr>
            </a:p>
          </p:txBody>
        </p:sp>
      </p:grpSp>
      <p:grpSp>
        <p:nvGrpSpPr>
          <p:cNvPr id="44" name="Group 43">
            <a:extLst>
              <a:ext uri="{FF2B5EF4-FFF2-40B4-BE49-F238E27FC236}">
                <a16:creationId xmlns:a16="http://schemas.microsoft.com/office/drawing/2014/main" id="{48DB079A-757D-4E5F-9B2F-D8925F5DEB56}"/>
              </a:ext>
            </a:extLst>
          </p:cNvPr>
          <p:cNvGrpSpPr/>
          <p:nvPr/>
        </p:nvGrpSpPr>
        <p:grpSpPr>
          <a:xfrm>
            <a:off x="5789082" y="-666000"/>
            <a:ext cx="405000" cy="589666"/>
            <a:chOff x="7536000" y="-531000"/>
            <a:chExt cx="405000" cy="589666"/>
          </a:xfrm>
        </p:grpSpPr>
        <p:sp>
          <p:nvSpPr>
            <p:cNvPr id="45" name="Rectangle 44">
              <a:extLst>
                <a:ext uri="{FF2B5EF4-FFF2-40B4-BE49-F238E27FC236}">
                  <a16:creationId xmlns:a16="http://schemas.microsoft.com/office/drawing/2014/main" id="{559238D2-17C1-4E6A-A319-EE10DC1F100B}"/>
                </a:ext>
              </a:extLst>
            </p:cNvPr>
            <p:cNvSpPr/>
            <p:nvPr/>
          </p:nvSpPr>
          <p:spPr>
            <a:xfrm>
              <a:off x="7536000" y="-531000"/>
              <a:ext cx="405000" cy="360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9385E303-5F33-45E0-9FF7-DC18F4A0E688}"/>
                </a:ext>
              </a:extLst>
            </p:cNvPr>
            <p:cNvSpPr txBox="1"/>
            <p:nvPr/>
          </p:nvSpPr>
          <p:spPr>
            <a:xfrm>
              <a:off x="7536000" y="-126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#7F7F7F</a:t>
              </a:r>
            </a:p>
            <a:p>
              <a:r>
                <a:rPr lang="en-US" sz="600">
                  <a:latin typeface="Segoe UI" panose="020B0502040204020203" pitchFamily="34" charset="0"/>
                  <a:cs typeface="Segoe UI" panose="020B0502040204020203" pitchFamily="34" charset="0"/>
                </a:rPr>
                <a:t>127,127,127</a:t>
              </a:r>
            </a:p>
          </p:txBody>
        </p:sp>
        <p:sp>
          <p:nvSpPr>
            <p:cNvPr id="47" name="TextBox 46">
              <a:extLst>
                <a:ext uri="{FF2B5EF4-FFF2-40B4-BE49-F238E27FC236}">
                  <a16:creationId xmlns:a16="http://schemas.microsoft.com/office/drawing/2014/main" id="{4D0BBCB9-44F6-4441-A763-8AF6D75950FB}"/>
                </a:ext>
              </a:extLst>
            </p:cNvPr>
            <p:cNvSpPr txBox="1"/>
            <p:nvPr userDrawn="1"/>
          </p:nvSpPr>
          <p:spPr>
            <a:xfrm>
              <a:off x="7536000" y="-351000"/>
              <a:ext cx="405000" cy="165036"/>
            </a:xfrm>
            <a:prstGeom prst="rect">
              <a:avLst/>
            </a:prstGeom>
            <a:noFill/>
          </p:spPr>
          <p:txBody>
            <a:bodyPr wrap="square" lIns="36000" tIns="36000" rIns="36000" bIns="36000" rtlCol="0" anchor="b">
              <a:spAutoFit/>
            </a:bodyPr>
            <a:lstStyle/>
            <a:p>
              <a:r>
                <a:rPr lang="en-US" sz="600">
                  <a:solidFill>
                    <a:schemeClr val="bg1"/>
                  </a:solidFill>
                  <a:latin typeface="Segoe UI" panose="020B0502040204020203" pitchFamily="34" charset="0"/>
                  <a:cs typeface="Segoe UI" panose="020B0502040204020203" pitchFamily="34" charset="0"/>
                </a:rPr>
                <a:t>GREY 2</a:t>
              </a:r>
              <a:endParaRPr lang="en-GB" sz="600">
                <a:solidFill>
                  <a:schemeClr val="bg1"/>
                </a:solidFill>
                <a:latin typeface="Segoe UI" panose="020B0502040204020203" pitchFamily="34" charset="0"/>
                <a:cs typeface="Segoe UI" panose="020B0502040204020203" pitchFamily="34" charset="0"/>
              </a:endParaRPr>
            </a:p>
          </p:txBody>
        </p:sp>
      </p:grpSp>
      <p:grpSp>
        <p:nvGrpSpPr>
          <p:cNvPr id="48" name="Group 47">
            <a:extLst>
              <a:ext uri="{FF2B5EF4-FFF2-40B4-BE49-F238E27FC236}">
                <a16:creationId xmlns:a16="http://schemas.microsoft.com/office/drawing/2014/main" id="{4E3BD6D8-06BA-48B5-AB60-26BF4443A0E4}"/>
              </a:ext>
            </a:extLst>
          </p:cNvPr>
          <p:cNvGrpSpPr/>
          <p:nvPr/>
        </p:nvGrpSpPr>
        <p:grpSpPr>
          <a:xfrm>
            <a:off x="6239082" y="-666000"/>
            <a:ext cx="405000" cy="589666"/>
            <a:chOff x="7536000" y="189000"/>
            <a:chExt cx="405000" cy="589666"/>
          </a:xfrm>
        </p:grpSpPr>
        <p:sp>
          <p:nvSpPr>
            <p:cNvPr id="49" name="Rectangle 48">
              <a:extLst>
                <a:ext uri="{FF2B5EF4-FFF2-40B4-BE49-F238E27FC236}">
                  <a16:creationId xmlns:a16="http://schemas.microsoft.com/office/drawing/2014/main" id="{6FCDD14B-B52A-4BBE-9DFB-47AD03EF118E}"/>
                </a:ext>
              </a:extLst>
            </p:cNvPr>
            <p:cNvSpPr/>
            <p:nvPr/>
          </p:nvSpPr>
          <p:spPr>
            <a:xfrm>
              <a:off x="7536000" y="189000"/>
              <a:ext cx="405000" cy="360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TextBox 49">
              <a:extLst>
                <a:ext uri="{FF2B5EF4-FFF2-40B4-BE49-F238E27FC236}">
                  <a16:creationId xmlns:a16="http://schemas.microsoft.com/office/drawing/2014/main" id="{A655988A-653B-43B0-BE76-65F034EB0AEB}"/>
                </a:ext>
              </a:extLst>
            </p:cNvPr>
            <p:cNvSpPr txBox="1"/>
            <p:nvPr/>
          </p:nvSpPr>
          <p:spPr>
            <a:xfrm>
              <a:off x="7536000" y="594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#F2F2F2</a:t>
              </a:r>
            </a:p>
            <a:p>
              <a:r>
                <a:rPr lang="en-US" sz="600">
                  <a:latin typeface="Segoe UI" panose="020B0502040204020203" pitchFamily="34" charset="0"/>
                  <a:cs typeface="Segoe UI" panose="020B0502040204020203" pitchFamily="34" charset="0"/>
                </a:rPr>
                <a:t>242,242,242</a:t>
              </a:r>
            </a:p>
          </p:txBody>
        </p:sp>
        <p:sp>
          <p:nvSpPr>
            <p:cNvPr id="51" name="TextBox 50">
              <a:extLst>
                <a:ext uri="{FF2B5EF4-FFF2-40B4-BE49-F238E27FC236}">
                  <a16:creationId xmlns:a16="http://schemas.microsoft.com/office/drawing/2014/main" id="{3F1016F2-0754-400E-BECF-BE32E5EBB76C}"/>
                </a:ext>
              </a:extLst>
            </p:cNvPr>
            <p:cNvSpPr txBox="1"/>
            <p:nvPr userDrawn="1"/>
          </p:nvSpPr>
          <p:spPr>
            <a:xfrm>
              <a:off x="7536000" y="369000"/>
              <a:ext cx="405000" cy="165036"/>
            </a:xfrm>
            <a:prstGeom prst="rect">
              <a:avLst/>
            </a:prstGeom>
            <a:noFill/>
          </p:spPr>
          <p:txBody>
            <a:bodyPr wrap="square" lIns="36000" tIns="36000" rIns="36000" bIns="36000" rtlCol="0" anchor="b">
              <a:spAutoFit/>
            </a:bodyPr>
            <a:lstStyle/>
            <a:p>
              <a:r>
                <a:rPr lang="en-US" sz="600">
                  <a:solidFill>
                    <a:schemeClr val="tx1"/>
                  </a:solidFill>
                  <a:latin typeface="Segoe UI" panose="020B0502040204020203" pitchFamily="34" charset="0"/>
                  <a:cs typeface="Segoe UI" panose="020B0502040204020203" pitchFamily="34" charset="0"/>
                </a:rPr>
                <a:t>GREY 3</a:t>
              </a:r>
              <a:endParaRPr lang="en-GB" sz="600">
                <a:solidFill>
                  <a:schemeClr val="tx1"/>
                </a:solidFill>
                <a:latin typeface="Segoe UI" panose="020B0502040204020203" pitchFamily="34" charset="0"/>
                <a:cs typeface="Segoe UI" panose="020B0502040204020203" pitchFamily="34" charset="0"/>
              </a:endParaRPr>
            </a:p>
          </p:txBody>
        </p:sp>
      </p:grpSp>
      <p:grpSp>
        <p:nvGrpSpPr>
          <p:cNvPr id="52" name="Group 51">
            <a:extLst>
              <a:ext uri="{FF2B5EF4-FFF2-40B4-BE49-F238E27FC236}">
                <a16:creationId xmlns:a16="http://schemas.microsoft.com/office/drawing/2014/main" id="{25B03BCC-21C0-4DDE-B3A5-7DAEC83B5E5C}"/>
              </a:ext>
            </a:extLst>
          </p:cNvPr>
          <p:cNvGrpSpPr/>
          <p:nvPr/>
        </p:nvGrpSpPr>
        <p:grpSpPr>
          <a:xfrm>
            <a:off x="4889082" y="-666000"/>
            <a:ext cx="405000" cy="589666"/>
            <a:chOff x="7536000" y="-1251000"/>
            <a:chExt cx="405000" cy="589666"/>
          </a:xfrm>
        </p:grpSpPr>
        <p:sp>
          <p:nvSpPr>
            <p:cNvPr id="53" name="Rectangle 52">
              <a:extLst>
                <a:ext uri="{FF2B5EF4-FFF2-40B4-BE49-F238E27FC236}">
                  <a16:creationId xmlns:a16="http://schemas.microsoft.com/office/drawing/2014/main" id="{901FAC00-BDB7-4426-82EE-5992FC64B60F}"/>
                </a:ext>
              </a:extLst>
            </p:cNvPr>
            <p:cNvSpPr/>
            <p:nvPr/>
          </p:nvSpPr>
          <p:spPr>
            <a:xfrm>
              <a:off x="7536000" y="-1251000"/>
              <a:ext cx="405000" cy="360000"/>
            </a:xfrm>
            <a:prstGeom prst="rect">
              <a:avLst/>
            </a:prstGeom>
            <a:solidFill>
              <a:srgbClr val="0000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8FBE0BEA-BB48-4AFE-8A03-C23BF1C82B95}"/>
                </a:ext>
              </a:extLst>
            </p:cNvPr>
            <p:cNvSpPr txBox="1"/>
            <p:nvPr/>
          </p:nvSpPr>
          <p:spPr>
            <a:xfrm>
              <a:off x="7536000" y="-846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#000000</a:t>
              </a:r>
            </a:p>
            <a:p>
              <a:r>
                <a:rPr lang="en-US" sz="600">
                  <a:latin typeface="Segoe UI" panose="020B0502040204020203" pitchFamily="34" charset="0"/>
                  <a:cs typeface="Segoe UI" panose="020B0502040204020203" pitchFamily="34" charset="0"/>
                </a:rPr>
                <a:t>0,0,0</a:t>
              </a:r>
            </a:p>
          </p:txBody>
        </p:sp>
        <p:sp>
          <p:nvSpPr>
            <p:cNvPr id="55" name="TextBox 54">
              <a:extLst>
                <a:ext uri="{FF2B5EF4-FFF2-40B4-BE49-F238E27FC236}">
                  <a16:creationId xmlns:a16="http://schemas.microsoft.com/office/drawing/2014/main" id="{DB926988-086E-41F9-92B2-16A1E97CCECC}"/>
                </a:ext>
              </a:extLst>
            </p:cNvPr>
            <p:cNvSpPr txBox="1"/>
            <p:nvPr userDrawn="1"/>
          </p:nvSpPr>
          <p:spPr>
            <a:xfrm>
              <a:off x="7536000" y="-1071000"/>
              <a:ext cx="405000" cy="165036"/>
            </a:xfrm>
            <a:prstGeom prst="rect">
              <a:avLst/>
            </a:prstGeom>
            <a:noFill/>
          </p:spPr>
          <p:txBody>
            <a:bodyPr wrap="square" lIns="36000" tIns="36000" rIns="36000" bIns="36000" rtlCol="0" anchor="b">
              <a:spAutoFit/>
            </a:bodyPr>
            <a:lstStyle/>
            <a:p>
              <a:r>
                <a:rPr lang="en-US" sz="600">
                  <a:solidFill>
                    <a:schemeClr val="bg1"/>
                  </a:solidFill>
                  <a:latin typeface="Segoe UI" panose="020B0502040204020203" pitchFamily="34" charset="0"/>
                  <a:cs typeface="Segoe UI" panose="020B0502040204020203" pitchFamily="34" charset="0"/>
                </a:rPr>
                <a:t>BLACK</a:t>
              </a:r>
              <a:endParaRPr lang="en-GB" sz="600">
                <a:solidFill>
                  <a:schemeClr val="bg1"/>
                </a:solidFill>
                <a:latin typeface="Segoe UI" panose="020B0502040204020203" pitchFamily="34" charset="0"/>
                <a:cs typeface="Segoe UI" panose="020B0502040204020203" pitchFamily="34" charset="0"/>
              </a:endParaRPr>
            </a:p>
          </p:txBody>
        </p:sp>
      </p:grpSp>
      <p:grpSp>
        <p:nvGrpSpPr>
          <p:cNvPr id="72" name="Group 71">
            <a:extLst>
              <a:ext uri="{FF2B5EF4-FFF2-40B4-BE49-F238E27FC236}">
                <a16:creationId xmlns:a16="http://schemas.microsoft.com/office/drawing/2014/main" id="{027457DA-96D0-4A61-8955-02F6A821FCDE}"/>
              </a:ext>
            </a:extLst>
          </p:cNvPr>
          <p:cNvGrpSpPr/>
          <p:nvPr/>
        </p:nvGrpSpPr>
        <p:grpSpPr>
          <a:xfrm>
            <a:off x="10632918" y="-666000"/>
            <a:ext cx="405000" cy="589666"/>
            <a:chOff x="9516000" y="-666000"/>
            <a:chExt cx="405000" cy="589666"/>
          </a:xfrm>
        </p:grpSpPr>
        <p:sp>
          <p:nvSpPr>
            <p:cNvPr id="61" name="Rectangle 60">
              <a:extLst>
                <a:ext uri="{FF2B5EF4-FFF2-40B4-BE49-F238E27FC236}">
                  <a16:creationId xmlns:a16="http://schemas.microsoft.com/office/drawing/2014/main" id="{68DC5D1D-E0E4-4D05-81B5-E640D1074655}"/>
                </a:ext>
              </a:extLst>
            </p:cNvPr>
            <p:cNvSpPr/>
            <p:nvPr/>
          </p:nvSpPr>
          <p:spPr>
            <a:xfrm>
              <a:off x="9516000" y="-666000"/>
              <a:ext cx="405000" cy="360000"/>
            </a:xfrm>
            <a:prstGeom prst="rect">
              <a:avLst/>
            </a:prstGeom>
            <a:gradFill flip="none" rotWithShape="1">
              <a:gsLst>
                <a:gs pos="0">
                  <a:srgbClr val="FFBA00"/>
                </a:gs>
                <a:gs pos="100000">
                  <a:srgbClr val="20609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GB"/>
            </a:p>
          </p:txBody>
        </p:sp>
        <p:sp>
          <p:nvSpPr>
            <p:cNvPr id="62" name="TextBox 61">
              <a:extLst>
                <a:ext uri="{FF2B5EF4-FFF2-40B4-BE49-F238E27FC236}">
                  <a16:creationId xmlns:a16="http://schemas.microsoft.com/office/drawing/2014/main" id="{B4DD2500-1163-4FDB-B0B2-252B22DB3889}"/>
                </a:ext>
              </a:extLst>
            </p:cNvPr>
            <p:cNvSpPr txBox="1"/>
            <p:nvPr/>
          </p:nvSpPr>
          <p:spPr>
            <a:xfrm>
              <a:off x="9516000" y="-261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ORANGE TO BLUE 3</a:t>
              </a:r>
            </a:p>
          </p:txBody>
        </p:sp>
        <p:sp>
          <p:nvSpPr>
            <p:cNvPr id="63" name="TextBox 62">
              <a:extLst>
                <a:ext uri="{FF2B5EF4-FFF2-40B4-BE49-F238E27FC236}">
                  <a16:creationId xmlns:a16="http://schemas.microsoft.com/office/drawing/2014/main" id="{46551FA7-ED2D-4C62-936B-137A91149AD3}"/>
                </a:ext>
              </a:extLst>
            </p:cNvPr>
            <p:cNvSpPr txBox="1"/>
            <p:nvPr userDrawn="1"/>
          </p:nvSpPr>
          <p:spPr>
            <a:xfrm>
              <a:off x="9516000" y="-486000"/>
              <a:ext cx="405000" cy="165036"/>
            </a:xfrm>
            <a:prstGeom prst="rect">
              <a:avLst/>
            </a:prstGeom>
            <a:noFill/>
          </p:spPr>
          <p:txBody>
            <a:bodyPr wrap="square" lIns="36000" tIns="36000" rIns="36000" bIns="36000" rtlCol="0" anchor="b">
              <a:spAutoFit/>
            </a:bodyPr>
            <a:lstStyle/>
            <a:p>
              <a:r>
                <a:rPr lang="en-US" sz="600">
                  <a:solidFill>
                    <a:schemeClr val="bg1"/>
                  </a:solidFill>
                  <a:latin typeface="Segoe UI" panose="020B0502040204020203" pitchFamily="34" charset="0"/>
                  <a:cs typeface="Segoe UI" panose="020B0502040204020203" pitchFamily="34" charset="0"/>
                </a:rPr>
                <a:t>GRAD 1</a:t>
              </a:r>
              <a:endParaRPr lang="en-GB" sz="600">
                <a:solidFill>
                  <a:schemeClr val="bg1"/>
                </a:solidFill>
                <a:latin typeface="Segoe UI" panose="020B0502040204020203" pitchFamily="34" charset="0"/>
                <a:cs typeface="Segoe UI" panose="020B0502040204020203" pitchFamily="34" charset="0"/>
              </a:endParaRPr>
            </a:p>
          </p:txBody>
        </p:sp>
      </p:grpSp>
      <p:grpSp>
        <p:nvGrpSpPr>
          <p:cNvPr id="73" name="Group 72">
            <a:extLst>
              <a:ext uri="{FF2B5EF4-FFF2-40B4-BE49-F238E27FC236}">
                <a16:creationId xmlns:a16="http://schemas.microsoft.com/office/drawing/2014/main" id="{96B41A0D-EEA9-4659-8FBC-771653C50310}"/>
              </a:ext>
            </a:extLst>
          </p:cNvPr>
          <p:cNvGrpSpPr/>
          <p:nvPr/>
        </p:nvGrpSpPr>
        <p:grpSpPr>
          <a:xfrm>
            <a:off x="11217918" y="-666000"/>
            <a:ext cx="405000" cy="589666"/>
            <a:chOff x="9966000" y="-666000"/>
            <a:chExt cx="405000" cy="589666"/>
          </a:xfrm>
        </p:grpSpPr>
        <p:sp>
          <p:nvSpPr>
            <p:cNvPr id="65" name="Rectangle 64">
              <a:extLst>
                <a:ext uri="{FF2B5EF4-FFF2-40B4-BE49-F238E27FC236}">
                  <a16:creationId xmlns:a16="http://schemas.microsoft.com/office/drawing/2014/main" id="{9F77D01C-2BB4-4CD3-A1A9-C8E578885F77}"/>
                </a:ext>
              </a:extLst>
            </p:cNvPr>
            <p:cNvSpPr/>
            <p:nvPr/>
          </p:nvSpPr>
          <p:spPr>
            <a:xfrm>
              <a:off x="9966000" y="-666000"/>
              <a:ext cx="405000" cy="360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a:p>
          </p:txBody>
        </p:sp>
        <p:sp>
          <p:nvSpPr>
            <p:cNvPr id="66" name="TextBox 65">
              <a:extLst>
                <a:ext uri="{FF2B5EF4-FFF2-40B4-BE49-F238E27FC236}">
                  <a16:creationId xmlns:a16="http://schemas.microsoft.com/office/drawing/2014/main" id="{463D0106-C8BC-48BA-8FFC-C7128DF640FE}"/>
                </a:ext>
              </a:extLst>
            </p:cNvPr>
            <p:cNvSpPr txBox="1"/>
            <p:nvPr/>
          </p:nvSpPr>
          <p:spPr>
            <a:xfrm>
              <a:off x="9966000" y="-261000"/>
              <a:ext cx="405000" cy="184666"/>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BLUE 2 TO TRANS</a:t>
              </a:r>
            </a:p>
          </p:txBody>
        </p:sp>
        <p:sp>
          <p:nvSpPr>
            <p:cNvPr id="67" name="TextBox 66">
              <a:extLst>
                <a:ext uri="{FF2B5EF4-FFF2-40B4-BE49-F238E27FC236}">
                  <a16:creationId xmlns:a16="http://schemas.microsoft.com/office/drawing/2014/main" id="{0B39B6F8-8B34-4CAE-A816-F7B68B8600DA}"/>
                </a:ext>
              </a:extLst>
            </p:cNvPr>
            <p:cNvSpPr txBox="1"/>
            <p:nvPr userDrawn="1"/>
          </p:nvSpPr>
          <p:spPr>
            <a:xfrm>
              <a:off x="9966000" y="-486000"/>
              <a:ext cx="405000" cy="165036"/>
            </a:xfrm>
            <a:prstGeom prst="rect">
              <a:avLst/>
            </a:prstGeom>
            <a:noFill/>
          </p:spPr>
          <p:txBody>
            <a:bodyPr wrap="square" lIns="36000" tIns="36000" rIns="36000" bIns="36000" rtlCol="0" anchor="b">
              <a:spAutoFit/>
            </a:bodyPr>
            <a:lstStyle/>
            <a:p>
              <a:r>
                <a:rPr lang="en-US" sz="600">
                  <a:solidFill>
                    <a:schemeClr val="bg1"/>
                  </a:solidFill>
                  <a:latin typeface="Segoe UI" panose="020B0502040204020203" pitchFamily="34" charset="0"/>
                  <a:cs typeface="Segoe UI" panose="020B0502040204020203" pitchFamily="34" charset="0"/>
                </a:rPr>
                <a:t>GRAD 2</a:t>
              </a:r>
              <a:endParaRPr lang="en-GB" sz="600">
                <a:solidFill>
                  <a:schemeClr val="bg1"/>
                </a:solidFill>
                <a:latin typeface="Segoe UI" panose="020B0502040204020203" pitchFamily="34" charset="0"/>
                <a:cs typeface="Segoe UI" panose="020B0502040204020203" pitchFamily="34" charset="0"/>
              </a:endParaRPr>
            </a:p>
          </p:txBody>
        </p:sp>
      </p:grpSp>
      <p:grpSp>
        <p:nvGrpSpPr>
          <p:cNvPr id="74" name="Group 73">
            <a:extLst>
              <a:ext uri="{FF2B5EF4-FFF2-40B4-BE49-F238E27FC236}">
                <a16:creationId xmlns:a16="http://schemas.microsoft.com/office/drawing/2014/main" id="{E2F34BD4-98B4-451C-9432-B606AE143C88}"/>
              </a:ext>
            </a:extLst>
          </p:cNvPr>
          <p:cNvGrpSpPr/>
          <p:nvPr/>
        </p:nvGrpSpPr>
        <p:grpSpPr>
          <a:xfrm>
            <a:off x="11802918" y="-666000"/>
            <a:ext cx="405105" cy="497333"/>
            <a:chOff x="10416000" y="-666000"/>
            <a:chExt cx="405105" cy="497333"/>
          </a:xfrm>
        </p:grpSpPr>
        <p:sp>
          <p:nvSpPr>
            <p:cNvPr id="56" name="Rectangle 55">
              <a:extLst>
                <a:ext uri="{FF2B5EF4-FFF2-40B4-BE49-F238E27FC236}">
                  <a16:creationId xmlns:a16="http://schemas.microsoft.com/office/drawing/2014/main" id="{0E2CD8C1-1613-4820-A52E-E070E5F29581}"/>
                </a:ext>
              </a:extLst>
            </p:cNvPr>
            <p:cNvSpPr/>
            <p:nvPr userDrawn="1"/>
          </p:nvSpPr>
          <p:spPr>
            <a:xfrm>
              <a:off x="10416000" y="-665999"/>
              <a:ext cx="405105" cy="360000"/>
            </a:xfrm>
            <a:prstGeom prst="rect">
              <a:avLst/>
            </a:prstGeom>
            <a:gradFill flip="none" rotWithShape="1">
              <a:gsLst>
                <a:gs pos="0">
                  <a:srgbClr val="FFBA00"/>
                </a:gs>
                <a:gs pos="100000">
                  <a:srgbClr val="206090"/>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A98CCA3D-FD75-4C5C-9245-9EAFF4489E82}"/>
                </a:ext>
              </a:extLst>
            </p:cNvPr>
            <p:cNvSpPr/>
            <p:nvPr userDrawn="1"/>
          </p:nvSpPr>
          <p:spPr>
            <a:xfrm>
              <a:off x="10416000" y="-666000"/>
              <a:ext cx="405000" cy="360000"/>
            </a:xfrm>
            <a:prstGeom prst="rect">
              <a:avLst/>
            </a:prstGeom>
            <a:gradFill flip="none" rotWithShape="1">
              <a:gsLst>
                <a:gs pos="0">
                  <a:srgbClr val="206090">
                    <a:alpha val="0"/>
                  </a:srgbClr>
                </a:gs>
                <a:gs pos="100000">
                  <a:srgbClr val="202C4A"/>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7A860AE0-B448-4EB8-853B-D364B7BC8224}"/>
                </a:ext>
              </a:extLst>
            </p:cNvPr>
            <p:cNvSpPr txBox="1"/>
            <p:nvPr/>
          </p:nvSpPr>
          <p:spPr>
            <a:xfrm>
              <a:off x="10416000" y="-261000"/>
              <a:ext cx="405000" cy="92333"/>
            </a:xfrm>
            <a:prstGeom prst="rect">
              <a:avLst/>
            </a:prstGeom>
            <a:noFill/>
          </p:spPr>
          <p:txBody>
            <a:bodyPr wrap="square" lIns="0" tIns="0" rIns="0" bIns="0" rtlCol="0">
              <a:spAutoFit/>
            </a:bodyPr>
            <a:lstStyle/>
            <a:p>
              <a:r>
                <a:rPr lang="en-US" sz="600">
                  <a:latin typeface="Segoe UI" panose="020B0502040204020203" pitchFamily="34" charset="0"/>
                  <a:cs typeface="Segoe UI" panose="020B0502040204020203" pitchFamily="34" charset="0"/>
                </a:rPr>
                <a:t>OVERLAY</a:t>
              </a:r>
            </a:p>
          </p:txBody>
        </p:sp>
        <p:sp>
          <p:nvSpPr>
            <p:cNvPr id="71" name="TextBox 70">
              <a:extLst>
                <a:ext uri="{FF2B5EF4-FFF2-40B4-BE49-F238E27FC236}">
                  <a16:creationId xmlns:a16="http://schemas.microsoft.com/office/drawing/2014/main" id="{CB0EDC5A-78E3-426B-9240-8D58EAF6B427}"/>
                </a:ext>
              </a:extLst>
            </p:cNvPr>
            <p:cNvSpPr txBox="1"/>
            <p:nvPr userDrawn="1"/>
          </p:nvSpPr>
          <p:spPr>
            <a:xfrm>
              <a:off x="10416000" y="-486000"/>
              <a:ext cx="405000" cy="165036"/>
            </a:xfrm>
            <a:prstGeom prst="rect">
              <a:avLst/>
            </a:prstGeom>
            <a:noFill/>
          </p:spPr>
          <p:txBody>
            <a:bodyPr wrap="square" lIns="36000" tIns="36000" rIns="36000" bIns="36000" rtlCol="0" anchor="b">
              <a:spAutoFit/>
            </a:bodyPr>
            <a:lstStyle/>
            <a:p>
              <a:r>
                <a:rPr lang="en-US" sz="600">
                  <a:solidFill>
                    <a:schemeClr val="bg1"/>
                  </a:solidFill>
                  <a:latin typeface="Segoe UI" panose="020B0502040204020203" pitchFamily="34" charset="0"/>
                  <a:cs typeface="Segoe UI" panose="020B0502040204020203" pitchFamily="34" charset="0"/>
                </a:rPr>
                <a:t>GRAD 3</a:t>
              </a:r>
              <a:endParaRPr lang="en-GB" sz="600">
                <a:solidFill>
                  <a:schemeClr val="bg1"/>
                </a:solidFill>
                <a:latin typeface="Segoe UI" panose="020B0502040204020203" pitchFamily="34" charset="0"/>
                <a:cs typeface="Segoe UI" panose="020B0502040204020203" pitchFamily="34" charset="0"/>
              </a:endParaRPr>
            </a:p>
          </p:txBody>
        </p:sp>
      </p:grpSp>
      <p:sp>
        <p:nvSpPr>
          <p:cNvPr id="75" name="Cross 74">
            <a:extLst>
              <a:ext uri="{FF2B5EF4-FFF2-40B4-BE49-F238E27FC236}">
                <a16:creationId xmlns:a16="http://schemas.microsoft.com/office/drawing/2014/main" id="{B96D6DB8-5507-49AF-A7EB-EF4A22CA8DB0}"/>
              </a:ext>
            </a:extLst>
          </p:cNvPr>
          <p:cNvSpPr/>
          <p:nvPr/>
        </p:nvSpPr>
        <p:spPr>
          <a:xfrm>
            <a:off x="11082918" y="-531000"/>
            <a:ext cx="90000" cy="90000"/>
          </a:xfrm>
          <a:prstGeom prst="plus">
            <a:avLst>
              <a:gd name="adj" fmla="val 39111"/>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Equals 75">
            <a:extLst>
              <a:ext uri="{FF2B5EF4-FFF2-40B4-BE49-F238E27FC236}">
                <a16:creationId xmlns:a16="http://schemas.microsoft.com/office/drawing/2014/main" id="{3CD80484-E474-4328-9C58-EAF94C0422AE}"/>
              </a:ext>
            </a:extLst>
          </p:cNvPr>
          <p:cNvSpPr/>
          <p:nvPr/>
        </p:nvSpPr>
        <p:spPr>
          <a:xfrm>
            <a:off x="11667918" y="-531000"/>
            <a:ext cx="90000" cy="90000"/>
          </a:xfrm>
          <a:prstGeom prst="mathEqual">
            <a:avLst>
              <a:gd name="adj1" fmla="val 19992"/>
              <a:gd name="adj2" fmla="val 1528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7" name="Graphic 76">
            <a:extLst>
              <a:ext uri="{FF2B5EF4-FFF2-40B4-BE49-F238E27FC236}">
                <a16:creationId xmlns:a16="http://schemas.microsoft.com/office/drawing/2014/main" id="{5307D720-7705-4C63-98FF-AF62236FBB6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286" y="-666000"/>
            <a:ext cx="540000" cy="593354"/>
          </a:xfrm>
          <a:prstGeom prst="rect">
            <a:avLst/>
          </a:prstGeom>
        </p:spPr>
      </p:pic>
      <p:pic>
        <p:nvPicPr>
          <p:cNvPr id="78" name="Graphic 77">
            <a:extLst>
              <a:ext uri="{FF2B5EF4-FFF2-40B4-BE49-F238E27FC236}">
                <a16:creationId xmlns:a16="http://schemas.microsoft.com/office/drawing/2014/main" id="{1DB80C35-C0FE-4A84-9618-EEE66F10646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766000" y="-666000"/>
            <a:ext cx="898000" cy="360000"/>
          </a:xfrm>
          <a:prstGeom prst="rect">
            <a:avLst/>
          </a:prstGeom>
        </p:spPr>
      </p:pic>
      <p:pic>
        <p:nvPicPr>
          <p:cNvPr id="79" name="Graphic 78">
            <a:extLst>
              <a:ext uri="{FF2B5EF4-FFF2-40B4-BE49-F238E27FC236}">
                <a16:creationId xmlns:a16="http://schemas.microsoft.com/office/drawing/2014/main" id="{81D98DB3-905B-44FF-8112-4096E34E6CC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801000" y="-666000"/>
            <a:ext cx="898000" cy="360000"/>
          </a:xfrm>
          <a:prstGeom prst="rect">
            <a:avLst/>
          </a:prstGeom>
        </p:spPr>
      </p:pic>
    </p:spTree>
    <p:extLst>
      <p:ext uri="{BB962C8B-B14F-4D97-AF65-F5344CB8AC3E}">
        <p14:creationId xmlns:p14="http://schemas.microsoft.com/office/powerpoint/2010/main" val="3073142134"/>
      </p:ext>
    </p:extLst>
  </p:cSld>
  <p:clrMap bg1="lt1" tx1="dk1" bg2="lt2" tx2="dk2" accent1="accent1" accent2="accent2" accent3="accent3" accent4="accent4" accent5="accent5" accent6="accent6" hlink="hlink" folHlink="folHlink"/>
  <p:sldLayoutIdLst>
    <p:sldLayoutId id="2147483916" r:id="rId1"/>
    <p:sldLayoutId id="2147483917" r:id="rId2"/>
    <p:sldLayoutId id="2147483918" r:id="rId3"/>
    <p:sldLayoutId id="2147483919" r:id="rId4"/>
    <p:sldLayoutId id="2147483920" r:id="rId5"/>
    <p:sldLayoutId id="2147483921" r:id="rId6"/>
    <p:sldLayoutId id="2147483922" r:id="rId7"/>
    <p:sldLayoutId id="2147483923" r:id="rId8"/>
    <p:sldLayoutId id="2147483924" r:id="rId9"/>
    <p:sldLayoutId id="2147483925" r:id="rId10"/>
    <p:sldLayoutId id="2147483926" r:id="rId11"/>
    <p:sldLayoutId id="2147483927" r:id="rId12"/>
    <p:sldLayoutId id="2147483928" r:id="rId13"/>
    <p:sldLayoutId id="2147483929" r:id="rId14"/>
    <p:sldLayoutId id="2147483930" r:id="rId15"/>
    <p:sldLayoutId id="2147483931" r:id="rId16"/>
    <p:sldLayoutId id="2147483932" r:id="rId17"/>
    <p:sldLayoutId id="2147483933" r:id="rId18"/>
    <p:sldLayoutId id="2147483934" r:id="rId19"/>
    <p:sldLayoutId id="2147483935" r:id="rId20"/>
    <p:sldLayoutId id="2147483936" r:id="rId21"/>
    <p:sldLayoutId id="2147483937" r:id="rId22"/>
    <p:sldLayoutId id="2147483938" r:id="rId23"/>
    <p:sldLayoutId id="2147483939" r:id="rId24"/>
    <p:sldLayoutId id="2147483940" r:id="rId25"/>
    <p:sldLayoutId id="2147483941" r:id="rId26"/>
    <p:sldLayoutId id="2147483942" r:id="rId27"/>
    <p:sldLayoutId id="2147483943" r:id="rId2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lang="en-US" sz="1200" b="1" kern="1200" spc="-50" baseline="0" dirty="0">
          <a:solidFill>
            <a:schemeClr val="tx1">
              <a:lumMod val="75000"/>
              <a:lumOff val="25000"/>
            </a:schemeClr>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1800" kern="1200" spc="-50" baseline="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sz="1800" kern="1200" spc="-50" baseline="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sz="1800" kern="1200" spc="-50" baseline="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spc="-50" baseline="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spc="-50" baseline="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7680">
          <p15:clr>
            <a:srgbClr val="000000"/>
          </p15:clr>
        </p15:guide>
        <p15:guide id="2" orient="horz">
          <p15:clr>
            <a:srgbClr val="000000"/>
          </p15:clr>
        </p15:guide>
        <p15:guide id="3" orient="horz" pos="4320">
          <p15:clr>
            <a:srgbClr val="000000"/>
          </p15:clr>
        </p15:guide>
        <p15:guide id="4">
          <p15:clr>
            <a:srgbClr val="000000"/>
          </p15:clr>
        </p15:guide>
        <p15:guide id="5" orient="horz" pos="336">
          <p15:clr>
            <a:srgbClr val="A4A3A4"/>
          </p15:clr>
        </p15:guide>
        <p15:guide id="6" orient="horz" pos="3984">
          <p15:clr>
            <a:srgbClr val="A4A3A4"/>
          </p15:clr>
        </p15:guide>
        <p15:guide id="9" pos="336">
          <p15:clr>
            <a:srgbClr val="A4A3A4"/>
          </p15:clr>
        </p15:guide>
        <p15:guide id="10" pos="7344">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6010820"/>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 id="2147483958" r:id="rId14"/>
    <p:sldLayoutId id="2147483959" r:id="rId15"/>
    <p:sldLayoutId id="2147483960" r:id="rId16"/>
    <p:sldLayoutId id="2147483961" r:id="rId17"/>
    <p:sldLayoutId id="2147483962" r:id="rId18"/>
    <p:sldLayoutId id="2147483963" r:id="rId19"/>
    <p:sldLayoutId id="2147483964" r:id="rId20"/>
    <p:sldLayoutId id="2147483965" r:id="rId21"/>
    <p:sldLayoutId id="2147483966" r:id="rId22"/>
    <p:sldLayoutId id="2147483967" r:id="rId23"/>
    <p:sldLayoutId id="2147483968" r:id="rId24"/>
    <p:sldLayoutId id="2147483969" r:id="rId25"/>
    <p:sldLayoutId id="2147483970" r:id="rId26"/>
    <p:sldLayoutId id="2147483971" r:id="rId27"/>
    <p:sldLayoutId id="2147483972" r:id="rId28"/>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4394"/>
      </p:ext>
    </p:extLst>
  </p:cSld>
  <p:clrMap bg1="lt1" tx1="dk1" bg2="lt2" tx2="dk2" accent1="accent1" accent2="accent2" accent3="accent3" accent4="accent4" accent5="accent5" accent6="accent6" hlink="hlink" folHlink="folHlink"/>
  <p:sldLayoutIdLst>
    <p:sldLayoutId id="2147483995" r:id="rId1"/>
    <p:sldLayoutId id="2147483996" r:id="rId2"/>
    <p:sldLayoutId id="2147483997" r:id="rId3"/>
    <p:sldLayoutId id="2147483998" r:id="rId4"/>
    <p:sldLayoutId id="2147483999" r:id="rId5"/>
    <p:sldLayoutId id="2147484000" r:id="rId6"/>
    <p:sldLayoutId id="2147484001" r:id="rId7"/>
    <p:sldLayoutId id="2147484002" r:id="rId8"/>
    <p:sldLayoutId id="2147484003" r:id="rId9"/>
    <p:sldLayoutId id="2147484004" r:id="rId10"/>
    <p:sldLayoutId id="2147484005" r:id="rId11"/>
    <p:sldLayoutId id="2147484006" r:id="rId12"/>
    <p:sldLayoutId id="2147484007" r:id="rId13"/>
    <p:sldLayoutId id="214748400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692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979" r:id="rId4"/>
    <p:sldLayoutId id="2147483980"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993" r:id="rId17"/>
    <p:sldLayoutId id="2147483974" r:id="rId18"/>
    <p:sldLayoutId id="214748400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27261390"/>
      </p:ext>
    </p:extLst>
  </p:cSld>
  <p:clrMap bg1="lt1" tx1="dk1" bg2="lt2" tx2="dk2" accent1="accent1" accent2="accent2" accent3="accent3" accent4="accent4" accent5="accent5" accent6="accent6" hlink="hlink" folHlink="folHlink"/>
  <p:sldLayoutIdLst>
    <p:sldLayoutId id="2147483677"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8239073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4"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7"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46427108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 id="2147483734" r:id="rId29"/>
    <p:sldLayoutId id="2147483735" r:id="rId30"/>
    <p:sldLayoutId id="2147483736" r:id="rId31"/>
    <p:sldLayoutId id="2147483737" r:id="rId32"/>
    <p:sldLayoutId id="2147483738" r:id="rId33"/>
    <p:sldLayoutId id="2147483739" r:id="rId34"/>
    <p:sldLayoutId id="2147483740" r:id="rId3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885055294"/>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
          <a:stretch>
            <a:fillRect/>
          </a:stretch>
        </p:blipFill>
        <p:spPr>
          <a:xfrm rot="5400000">
            <a:off x="9187080" y="3012391"/>
            <a:ext cx="6858623" cy="833218"/>
          </a:xfrm>
          <a:prstGeom prst="rect">
            <a:avLst/>
          </a:prstGeom>
        </p:spPr>
      </p:pic>
      <p:pic>
        <p:nvPicPr>
          <p:cNvPr id="6" name="Picture 5">
            <a:extLst>
              <a:ext uri="{FF2B5EF4-FFF2-40B4-BE49-F238E27FC236}">
                <a16:creationId xmlns:a16="http://schemas.microsoft.com/office/drawing/2014/main" id="{07885E0B-A39D-4A2E-9310-A8A7139F7DA3}"/>
              </a:ext>
            </a:extLst>
          </p:cNvPr>
          <p:cNvPicPr>
            <a:picLocks noChangeAspect="1"/>
          </p:cNvPicPr>
          <p:nvPr userDrawn="1"/>
        </p:nvPicPr>
        <p:blipFill>
          <a:blip r:embed="rId3"/>
          <a:stretch>
            <a:fillRect/>
          </a:stretch>
        </p:blipFill>
        <p:spPr>
          <a:xfrm rot="5400000">
            <a:off x="9187080" y="3012391"/>
            <a:ext cx="6858623" cy="833218"/>
          </a:xfrm>
          <a:prstGeom prst="rect">
            <a:avLst/>
          </a:prstGeom>
        </p:spPr>
      </p:pic>
    </p:spTree>
    <p:extLst>
      <p:ext uri="{BB962C8B-B14F-4D97-AF65-F5344CB8AC3E}">
        <p14:creationId xmlns:p14="http://schemas.microsoft.com/office/powerpoint/2010/main" val="535798768"/>
      </p:ext>
    </p:extLst>
  </p:cSld>
  <p:clrMap bg1="lt1" tx1="dk1" bg2="lt2" tx2="dk2" accent1="accent1" accent2="accent2" accent3="accent3" accent4="accent4" accent5="accent5" accent6="accent6" hlink="hlink" folHlink="folHlink"/>
  <p:sldLayoutIdLst>
    <p:sldLayoutId id="2147483748" r:id="rId1"/>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5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8" kern="1200" spc="0" baseline="0">
          <a:gradFill>
            <a:gsLst>
              <a:gs pos="1250">
                <a:schemeClr val="tx1"/>
              </a:gs>
              <a:gs pos="100000">
                <a:schemeClr val="tx1"/>
              </a:gs>
            </a:gsLst>
            <a:lin ang="5400000" scaled="0"/>
          </a:gradFill>
          <a:latin typeface="+mj-lt"/>
          <a:ea typeface="+mn-ea"/>
          <a:cs typeface="+mn-cs"/>
        </a:defRPr>
      </a:lvl1pPr>
      <a:lvl2pPr marL="448107"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161"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214"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268" marR="0" indent="-224054" algn="l" defTabSz="91419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507802755"/>
      </p:ext>
    </p:extLst>
  </p:cSld>
  <p:clrMap bg1="lt1" tx1="dk1" bg2="lt2" tx2="dk2" accent1="accent1" accent2="accent2" accent3="accent3" accent4="accent4" accent5="accent5" accent6="accent6" hlink="hlink" folHlink="folHlink"/>
  <p:sldLayoutIdLst>
    <p:sldLayoutId id="2147483750" r:id="rId1"/>
    <p:sldLayoutId id="2147483751" r:id="rId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7" cstate="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2A7E9D01-1635-4C50-85F0-3C3C30D7010C}"/>
              </a:ext>
            </a:extLst>
          </p:cNvPr>
          <p:cNvGrpSpPr/>
          <p:nvPr userDrawn="1"/>
        </p:nvGrpSpPr>
        <p:grpSpPr>
          <a:xfrm>
            <a:off x="13249445" y="0"/>
            <a:ext cx="1911096" cy="2670048"/>
            <a:chOff x="6781665" y="2109787"/>
            <a:chExt cx="1618488" cy="2670048"/>
          </a:xfrm>
        </p:grpSpPr>
        <p:sp>
          <p:nvSpPr>
            <p:cNvPr id="50" name="object 78">
              <a:extLst>
                <a:ext uri="{FF2B5EF4-FFF2-40B4-BE49-F238E27FC236}">
                  <a16:creationId xmlns:a16="http://schemas.microsoft.com/office/drawing/2014/main" id="{14760DAC-538D-42EB-9063-51377E67B96D}"/>
                </a:ext>
              </a:extLst>
            </p:cNvPr>
            <p:cNvSpPr/>
            <p:nvPr/>
          </p:nvSpPr>
          <p:spPr>
            <a:xfrm>
              <a:off x="6781665" y="2109787"/>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BCF2"/>
            </a:solidFill>
          </p:spPr>
          <p:txBody>
            <a:bodyPr wrap="square" lIns="91440" tIns="91440" rIns="0" bIns="0" rtlCol="0">
              <a:noAutofit/>
            </a:bodyPr>
            <a:lstStyle/>
            <a:p>
              <a:pPr marL="10583">
                <a:spcBef>
                  <a:spcPts val="83"/>
                </a:spcBef>
              </a:pPr>
              <a:r>
                <a:rPr lang="en-US" sz="800">
                  <a:gradFill>
                    <a:gsLst>
                      <a:gs pos="27434">
                        <a:schemeClr val="tx1"/>
                      </a:gs>
                      <a:gs pos="53000">
                        <a:schemeClr val="tx1"/>
                      </a:gs>
                    </a:gsLst>
                    <a:lin ang="5400000" scaled="0"/>
                  </a:gradFill>
                  <a:latin typeface="Segoe UI Semibold" panose="020B0702040204020203" pitchFamily="34" charset="0"/>
                  <a:cs typeface="Segoe UI Semibold" panose="020B0702040204020203" pitchFamily="34" charset="0"/>
                </a:rPr>
                <a:t>Light blue</a:t>
              </a:r>
            </a:p>
          </p:txBody>
        </p:sp>
        <p:grpSp>
          <p:nvGrpSpPr>
            <p:cNvPr id="51" name="Group 50">
              <a:extLst>
                <a:ext uri="{FF2B5EF4-FFF2-40B4-BE49-F238E27FC236}">
                  <a16:creationId xmlns:a16="http://schemas.microsoft.com/office/drawing/2014/main" id="{4F475811-E8ED-455B-8F3A-E9B73433638E}"/>
                </a:ext>
              </a:extLst>
            </p:cNvPr>
            <p:cNvGrpSpPr/>
            <p:nvPr/>
          </p:nvGrpSpPr>
          <p:grpSpPr>
            <a:xfrm>
              <a:off x="7942953" y="2109787"/>
              <a:ext cx="457200" cy="667512"/>
              <a:chOff x="8963501" y="2012135"/>
              <a:chExt cx="381000" cy="587290"/>
            </a:xfrm>
          </p:grpSpPr>
          <p:sp>
            <p:nvSpPr>
              <p:cNvPr id="67" name="object 79">
                <a:extLst>
                  <a:ext uri="{FF2B5EF4-FFF2-40B4-BE49-F238E27FC236}">
                    <a16:creationId xmlns:a16="http://schemas.microsoft.com/office/drawing/2014/main" id="{A3A830F3-B642-48E4-A8F9-69D5DF94929E}"/>
                  </a:ext>
                </a:extLst>
              </p:cNvPr>
              <p:cNvSpPr/>
              <p:nvPr/>
            </p:nvSpPr>
            <p:spPr>
              <a:xfrm>
                <a:off x="8963501" y="2012135"/>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9CDF3"/>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8" name="object 80">
                <a:extLst>
                  <a:ext uri="{FF2B5EF4-FFF2-40B4-BE49-F238E27FC236}">
                    <a16:creationId xmlns:a16="http://schemas.microsoft.com/office/drawing/2014/main" id="{123FF991-B79E-4068-9A67-67462B59ABC7}"/>
                  </a:ext>
                </a:extLst>
              </p:cNvPr>
              <p:cNvSpPr/>
              <p:nvPr/>
            </p:nvSpPr>
            <p:spPr>
              <a:xfrm>
                <a:off x="8963501" y="24036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386A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9" name="object 81">
                <a:extLst>
                  <a:ext uri="{FF2B5EF4-FFF2-40B4-BE49-F238E27FC236}">
                    <a16:creationId xmlns:a16="http://schemas.microsoft.com/office/drawing/2014/main" id="{8D6D2241-1ABB-4C3F-B415-AA6821891AB0}"/>
                  </a:ext>
                </a:extLst>
              </p:cNvPr>
              <p:cNvSpPr/>
              <p:nvPr/>
            </p:nvSpPr>
            <p:spPr>
              <a:xfrm>
                <a:off x="8963501" y="2207884"/>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DB0E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2" name="object 83">
              <a:extLst>
                <a:ext uri="{FF2B5EF4-FFF2-40B4-BE49-F238E27FC236}">
                  <a16:creationId xmlns:a16="http://schemas.microsoft.com/office/drawing/2014/main" id="{B27D8EED-A500-45AA-BB7E-21FE768D9520}"/>
                </a:ext>
              </a:extLst>
            </p:cNvPr>
            <p:cNvSpPr/>
            <p:nvPr/>
          </p:nvSpPr>
          <p:spPr>
            <a:xfrm>
              <a:off x="6781665" y="2777299"/>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78D4"/>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Blue</a:t>
              </a:r>
              <a:b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b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(Primary brand color)</a:t>
              </a:r>
            </a:p>
          </p:txBody>
        </p:sp>
        <p:grpSp>
          <p:nvGrpSpPr>
            <p:cNvPr id="53" name="Group 52">
              <a:extLst>
                <a:ext uri="{FF2B5EF4-FFF2-40B4-BE49-F238E27FC236}">
                  <a16:creationId xmlns:a16="http://schemas.microsoft.com/office/drawing/2014/main" id="{4C8C1856-CF94-4036-B421-D0DEC7256374}"/>
                </a:ext>
              </a:extLst>
            </p:cNvPr>
            <p:cNvGrpSpPr/>
            <p:nvPr/>
          </p:nvGrpSpPr>
          <p:grpSpPr>
            <a:xfrm>
              <a:off x="7942953" y="2777299"/>
              <a:ext cx="457200" cy="667512"/>
              <a:chOff x="8963501" y="2599383"/>
              <a:chExt cx="381000" cy="587291"/>
            </a:xfrm>
          </p:grpSpPr>
          <p:sp>
            <p:nvSpPr>
              <p:cNvPr id="64" name="object 84">
                <a:extLst>
                  <a:ext uri="{FF2B5EF4-FFF2-40B4-BE49-F238E27FC236}">
                    <a16:creationId xmlns:a16="http://schemas.microsoft.com/office/drawing/2014/main" id="{B83153A0-FF00-4D35-93B6-61A4CCCE701E}"/>
                  </a:ext>
                </a:extLst>
              </p:cNvPr>
              <p:cNvSpPr/>
              <p:nvPr/>
            </p:nvSpPr>
            <p:spPr>
              <a:xfrm>
                <a:off x="8963501" y="259938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59BDD"/>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object 85">
                <a:extLst>
                  <a:ext uri="{FF2B5EF4-FFF2-40B4-BE49-F238E27FC236}">
                    <a16:creationId xmlns:a16="http://schemas.microsoft.com/office/drawing/2014/main" id="{486B6153-EDB3-489F-B799-E65B3145EAF2}"/>
                  </a:ext>
                </a:extLst>
              </p:cNvPr>
              <p:cNvSpPr/>
              <p:nvPr/>
            </p:nvSpPr>
            <p:spPr>
              <a:xfrm>
                <a:off x="8963501" y="2990882"/>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9538F"/>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6" name="object 86">
                <a:extLst>
                  <a:ext uri="{FF2B5EF4-FFF2-40B4-BE49-F238E27FC236}">
                    <a16:creationId xmlns:a16="http://schemas.microsoft.com/office/drawing/2014/main" id="{6AB90005-B5C8-48A0-A9AA-B45C0C1B1B38}"/>
                  </a:ext>
                </a:extLst>
              </p:cNvPr>
              <p:cNvSpPr/>
              <p:nvPr/>
            </p:nvSpPr>
            <p:spPr>
              <a:xfrm>
                <a:off x="8963501" y="2795133"/>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1070C4"/>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4" name="object 88">
              <a:extLst>
                <a:ext uri="{FF2B5EF4-FFF2-40B4-BE49-F238E27FC236}">
                  <a16:creationId xmlns:a16="http://schemas.microsoft.com/office/drawing/2014/main" id="{0B34865F-CA04-4DDC-B6DD-61777B1A06B6}"/>
                </a:ext>
              </a:extLst>
            </p:cNvPr>
            <p:cNvSpPr/>
            <p:nvPr/>
          </p:nvSpPr>
          <p:spPr>
            <a:xfrm>
              <a:off x="6781665" y="3444811"/>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188F"/>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Mid blue</a:t>
              </a:r>
            </a:p>
          </p:txBody>
        </p:sp>
        <p:grpSp>
          <p:nvGrpSpPr>
            <p:cNvPr id="55" name="Group 54">
              <a:extLst>
                <a:ext uri="{FF2B5EF4-FFF2-40B4-BE49-F238E27FC236}">
                  <a16:creationId xmlns:a16="http://schemas.microsoft.com/office/drawing/2014/main" id="{5E661297-1F57-455D-8F0F-CBFCF3D3F002}"/>
                </a:ext>
              </a:extLst>
            </p:cNvPr>
            <p:cNvGrpSpPr/>
            <p:nvPr/>
          </p:nvGrpSpPr>
          <p:grpSpPr>
            <a:xfrm>
              <a:off x="7942953" y="3444811"/>
              <a:ext cx="457200" cy="667512"/>
              <a:chOff x="8963501" y="3186631"/>
              <a:chExt cx="381000" cy="587291"/>
            </a:xfrm>
          </p:grpSpPr>
          <p:sp>
            <p:nvSpPr>
              <p:cNvPr id="61" name="object 89">
                <a:extLst>
                  <a:ext uri="{FF2B5EF4-FFF2-40B4-BE49-F238E27FC236}">
                    <a16:creationId xmlns:a16="http://schemas.microsoft.com/office/drawing/2014/main" id="{D629A9AF-1236-4B34-ABC9-062E2932AECD}"/>
                  </a:ext>
                </a:extLst>
              </p:cNvPr>
              <p:cNvSpPr/>
              <p:nvPr/>
            </p:nvSpPr>
            <p:spPr>
              <a:xfrm>
                <a:off x="8963501" y="3186631"/>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5A9"/>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object 90">
                <a:extLst>
                  <a:ext uri="{FF2B5EF4-FFF2-40B4-BE49-F238E27FC236}">
                    <a16:creationId xmlns:a16="http://schemas.microsoft.com/office/drawing/2014/main" id="{0E84B656-F190-49A0-933E-7B84A836901B}"/>
                  </a:ext>
                </a:extLst>
              </p:cNvPr>
              <p:cNvSpPr/>
              <p:nvPr/>
            </p:nvSpPr>
            <p:spPr>
              <a:xfrm>
                <a:off x="8963501" y="357813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76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object 91">
                <a:extLst>
                  <a:ext uri="{FF2B5EF4-FFF2-40B4-BE49-F238E27FC236}">
                    <a16:creationId xmlns:a16="http://schemas.microsoft.com/office/drawing/2014/main" id="{E3F34523-7231-4D78-B132-C09533516263}"/>
                  </a:ext>
                </a:extLst>
              </p:cNvPr>
              <p:cNvSpPr/>
              <p:nvPr/>
            </p:nvSpPr>
            <p:spPr>
              <a:xfrm>
                <a:off x="8963501" y="3382380"/>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31A7E"/>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56" name="object 93">
              <a:extLst>
                <a:ext uri="{FF2B5EF4-FFF2-40B4-BE49-F238E27FC236}">
                  <a16:creationId xmlns:a16="http://schemas.microsoft.com/office/drawing/2014/main" id="{572147CB-CF97-4C4B-A1D3-FF02818DD87D}"/>
                </a:ext>
              </a:extLst>
            </p:cNvPr>
            <p:cNvSpPr/>
            <p:nvPr/>
          </p:nvSpPr>
          <p:spPr>
            <a:xfrm>
              <a:off x="6781665" y="4112323"/>
              <a:ext cx="1161288" cy="667512"/>
            </a:xfrm>
            <a:custGeom>
              <a:avLst/>
              <a:gdLst/>
              <a:ahLst/>
              <a:cxnLst/>
              <a:rect l="l" t="t" r="r" b="b"/>
              <a:pathLst>
                <a:path w="1048385" h="704850">
                  <a:moveTo>
                    <a:pt x="0" y="704697"/>
                  </a:moveTo>
                  <a:lnTo>
                    <a:pt x="1048016" y="704697"/>
                  </a:lnTo>
                  <a:lnTo>
                    <a:pt x="1048016" y="0"/>
                  </a:lnTo>
                  <a:lnTo>
                    <a:pt x="0" y="0"/>
                  </a:lnTo>
                  <a:lnTo>
                    <a:pt x="0" y="704697"/>
                  </a:lnTo>
                  <a:close/>
                </a:path>
              </a:pathLst>
            </a:custGeom>
            <a:solidFill>
              <a:srgbClr val="002050"/>
            </a:solidFill>
          </p:spPr>
          <p:txBody>
            <a:bodyPr wrap="square" lIns="91440" tIns="91440" rIns="0" bIns="0" rtlCol="0">
              <a:noAutofit/>
            </a:bodyPr>
            <a:lstStyle/>
            <a:p>
              <a:pPr marL="10583">
                <a:spcBef>
                  <a:spcPts val="83"/>
                </a:spcBef>
              </a:pPr>
              <a:r>
                <a:rPr lang="en-US"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rPr>
                <a:t>Dark blue</a:t>
              </a:r>
            </a:p>
          </p:txBody>
        </p:sp>
        <p:grpSp>
          <p:nvGrpSpPr>
            <p:cNvPr id="57" name="Group 56">
              <a:extLst>
                <a:ext uri="{FF2B5EF4-FFF2-40B4-BE49-F238E27FC236}">
                  <a16:creationId xmlns:a16="http://schemas.microsoft.com/office/drawing/2014/main" id="{6E940942-96D1-478A-8E93-386C5A5B8F9F}"/>
                </a:ext>
              </a:extLst>
            </p:cNvPr>
            <p:cNvGrpSpPr/>
            <p:nvPr/>
          </p:nvGrpSpPr>
          <p:grpSpPr>
            <a:xfrm>
              <a:off x="7942953" y="4112323"/>
              <a:ext cx="457200" cy="667512"/>
              <a:chOff x="8963501" y="3773879"/>
              <a:chExt cx="381000" cy="587291"/>
            </a:xfrm>
          </p:grpSpPr>
          <p:sp>
            <p:nvSpPr>
              <p:cNvPr id="58" name="object 94">
                <a:extLst>
                  <a:ext uri="{FF2B5EF4-FFF2-40B4-BE49-F238E27FC236}">
                    <a16:creationId xmlns:a16="http://schemas.microsoft.com/office/drawing/2014/main" id="{4543799D-8A86-4A68-A374-BB1D1BA3306C}"/>
                  </a:ext>
                </a:extLst>
              </p:cNvPr>
              <p:cNvSpPr/>
              <p:nvPr/>
            </p:nvSpPr>
            <p:spPr>
              <a:xfrm>
                <a:off x="8963501" y="3773879"/>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41587A"/>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59" name="object 95">
                <a:extLst>
                  <a:ext uri="{FF2B5EF4-FFF2-40B4-BE49-F238E27FC236}">
                    <a16:creationId xmlns:a16="http://schemas.microsoft.com/office/drawing/2014/main" id="{AB23CE6F-B368-43D1-8D38-585BCB30319B}"/>
                  </a:ext>
                </a:extLst>
              </p:cNvPr>
              <p:cNvSpPr/>
              <p:nvPr/>
            </p:nvSpPr>
            <p:spPr>
              <a:xfrm>
                <a:off x="8963501" y="416537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11228"/>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object 96">
                <a:extLst>
                  <a:ext uri="{FF2B5EF4-FFF2-40B4-BE49-F238E27FC236}">
                    <a16:creationId xmlns:a16="http://schemas.microsoft.com/office/drawing/2014/main" id="{62977B5E-A2DA-480D-97A4-8FFAA71A53BD}"/>
                  </a:ext>
                </a:extLst>
              </p:cNvPr>
              <p:cNvSpPr/>
              <p:nvPr/>
            </p:nvSpPr>
            <p:spPr>
              <a:xfrm>
                <a:off x="8963501" y="3969628"/>
                <a:ext cx="381000" cy="195792"/>
              </a:xfrm>
              <a:custGeom>
                <a:avLst/>
                <a:gdLst/>
                <a:ahLst/>
                <a:cxnLst/>
                <a:rect l="l" t="t" r="r" b="b"/>
                <a:pathLst>
                  <a:path w="457200" h="234950">
                    <a:moveTo>
                      <a:pt x="0" y="234899"/>
                    </a:moveTo>
                    <a:lnTo>
                      <a:pt x="456907" y="234899"/>
                    </a:lnTo>
                    <a:lnTo>
                      <a:pt x="456907" y="0"/>
                    </a:lnTo>
                    <a:lnTo>
                      <a:pt x="0" y="0"/>
                    </a:lnTo>
                    <a:lnTo>
                      <a:pt x="0" y="234899"/>
                    </a:lnTo>
                    <a:close/>
                  </a:path>
                </a:pathLst>
              </a:custGeom>
              <a:solidFill>
                <a:srgbClr val="021B40"/>
              </a:solidFill>
            </p:spPr>
            <p:txBody>
              <a:bodyPr wrap="square" lIns="91440" tIns="91440" rIns="0" bIns="0" rtlCol="0">
                <a:noAutofit/>
              </a:bodyPr>
              <a:lstStyle/>
              <a:p>
                <a:endParaRPr sz="800">
                  <a:gradFill>
                    <a:gsLst>
                      <a:gs pos="5310">
                        <a:schemeClr val="bg1"/>
                      </a:gs>
                      <a:gs pos="87000">
                        <a:schemeClr val="bg1"/>
                      </a:gs>
                    </a:gsLst>
                    <a:lin ang="5400000" scaled="0"/>
                  </a:gradFill>
                  <a:latin typeface="Segoe UI Semibold" panose="020B0702040204020203" pitchFamily="34" charset="0"/>
                  <a:cs typeface="Segoe UI Semibold" panose="020B0702040204020203" pitchFamily="34" charset="0"/>
                </a:endParaRPr>
              </a:p>
            </p:txBody>
          </p:sp>
        </p:grpSp>
      </p:grpSp>
    </p:spTree>
    <p:extLst>
      <p:ext uri="{BB962C8B-B14F-4D97-AF65-F5344CB8AC3E}">
        <p14:creationId xmlns:p14="http://schemas.microsoft.com/office/powerpoint/2010/main" val="4102426742"/>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117.xml"/><Relationship Id="rId6" Type="http://schemas.openxmlformats.org/officeDocument/2006/relationships/image" Target="../media/image54.png"/><Relationship Id="rId5" Type="http://schemas.openxmlformats.org/officeDocument/2006/relationships/image" Target="../media/image58.jpeg"/><Relationship Id="rId4" Type="http://schemas.openxmlformats.org/officeDocument/2006/relationships/image" Target="../media/image57.jpe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122.xml"/><Relationship Id="rId5" Type="http://schemas.openxmlformats.org/officeDocument/2006/relationships/image" Target="../media/image54.png"/><Relationship Id="rId4" Type="http://schemas.openxmlformats.org/officeDocument/2006/relationships/image" Target="../media/image60.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9.xml"/><Relationship Id="rId4" Type="http://schemas.openxmlformats.org/officeDocument/2006/relationships/image" Target="../media/image63.svg"/></Relationships>
</file>

<file path=ppt/slides/_rels/slide1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7.xml"/><Relationship Id="rId1" Type="http://schemas.openxmlformats.org/officeDocument/2006/relationships/slideLayout" Target="../slideLayouts/slideLayout50.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65.jpg"/><Relationship Id="rId7"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24.xml"/><Relationship Id="rId6" Type="http://schemas.openxmlformats.org/officeDocument/2006/relationships/image" Target="../media/image68.png"/><Relationship Id="rId5" Type="http://schemas.openxmlformats.org/officeDocument/2006/relationships/image" Target="../media/image67.jpg"/><Relationship Id="rId4" Type="http://schemas.openxmlformats.org/officeDocument/2006/relationships/image" Target="../media/image66.jpe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9.xml"/><Relationship Id="rId1" Type="http://schemas.openxmlformats.org/officeDocument/2006/relationships/slideLayout" Target="../slideLayouts/slideLayout24.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70.sv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23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image" Target="../media/image54.png"/><Relationship Id="rId3" Type="http://schemas.openxmlformats.org/officeDocument/2006/relationships/image" Target="../media/image73.png"/><Relationship Id="rId7" Type="http://schemas.openxmlformats.org/officeDocument/2006/relationships/image" Target="../media/image76.emf"/><Relationship Id="rId12"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166.xml"/><Relationship Id="rId6" Type="http://schemas.openxmlformats.org/officeDocument/2006/relationships/image" Target="../media/image75.emf"/><Relationship Id="rId11" Type="http://schemas.openxmlformats.org/officeDocument/2006/relationships/image" Target="../media/image80.svg"/><Relationship Id="rId5" Type="http://schemas.openxmlformats.org/officeDocument/2006/relationships/image" Target="../media/image74.emf"/><Relationship Id="rId10" Type="http://schemas.openxmlformats.org/officeDocument/2006/relationships/image" Target="../media/image79.png"/><Relationship Id="rId4" Type="http://schemas.microsoft.com/office/2007/relationships/hdphoto" Target="../media/hdphoto2.wdp"/><Relationship Id="rId9" Type="http://schemas.openxmlformats.org/officeDocument/2006/relationships/image" Target="../media/image78.emf"/></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4.xml"/><Relationship Id="rId1" Type="http://schemas.openxmlformats.org/officeDocument/2006/relationships/slideLayout" Target="../slideLayouts/slideLayout166.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7DbslbKsQSk"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30.xml"/><Relationship Id="rId1" Type="http://schemas.openxmlformats.org/officeDocument/2006/relationships/slideLayout" Target="../slideLayouts/slideLayout166.xml"/><Relationship Id="rId5" Type="http://schemas.openxmlformats.org/officeDocument/2006/relationships/image" Target="../media/image86.png"/><Relationship Id="rId4" Type="http://schemas.openxmlformats.org/officeDocument/2006/relationships/image" Target="../media/image8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6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6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8.png"/><Relationship Id="rId5" Type="http://schemas.openxmlformats.org/officeDocument/2006/relationships/image" Target="../media/image89.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3.xml"/><Relationship Id="rId1" Type="http://schemas.openxmlformats.org/officeDocument/2006/relationships/slideLayout" Target="../slideLayouts/slideLayout166.xml"/><Relationship Id="rId4" Type="http://schemas.openxmlformats.org/officeDocument/2006/relationships/image" Target="../media/image91.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166.xml"/><Relationship Id="rId4" Type="http://schemas.openxmlformats.org/officeDocument/2006/relationships/image" Target="../media/image92.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66.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66.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7.xml"/><Relationship Id="rId1" Type="http://schemas.openxmlformats.org/officeDocument/2006/relationships/slideLayout" Target="../slideLayouts/slideLayout166.xml"/><Relationship Id="rId4"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66.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66.xml"/></Relationships>
</file>

<file path=ppt/slides/_rels/slide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154.xm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166.xml"/><Relationship Id="rId6" Type="http://schemas.openxmlformats.org/officeDocument/2006/relationships/image" Target="../media/image54.png"/><Relationship Id="rId5" Type="http://schemas.openxmlformats.org/officeDocument/2006/relationships/image" Target="../media/image95.png"/><Relationship Id="rId4" Type="http://schemas.openxmlformats.org/officeDocument/2006/relationships/chart" Target="../charts/chart2.xml"/></Relationships>
</file>

<file path=ppt/slides/_rels/slide4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2.xml"/><Relationship Id="rId1" Type="http://schemas.openxmlformats.org/officeDocument/2006/relationships/slideLayout" Target="../slideLayouts/slideLayout24.xml"/><Relationship Id="rId4" Type="http://schemas.openxmlformats.org/officeDocument/2006/relationships/image" Target="../media/image97.jpeg"/></Relationships>
</file>

<file path=ppt/slides/_rels/slide43.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3.xml"/><Relationship Id="rId1" Type="http://schemas.openxmlformats.org/officeDocument/2006/relationships/slideLayout" Target="../slideLayouts/slideLayout24.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vcBGj4R7Fo0" TargetMode="External"/><Relationship Id="rId2" Type="http://schemas.openxmlformats.org/officeDocument/2006/relationships/notesSlide" Target="../notesSlides/notesSlide45.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6.xml"/><Relationship Id="rId1" Type="http://schemas.openxmlformats.org/officeDocument/2006/relationships/slideLayout" Target="../slideLayouts/slideLayout166.xml"/></Relationships>
</file>

<file path=ppt/slides/_rels/slide47.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7.xml"/><Relationship Id="rId1" Type="http://schemas.openxmlformats.org/officeDocument/2006/relationships/slideLayout" Target="../slideLayouts/slideLayout166.xml"/><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49.xml"/><Relationship Id="rId1" Type="http://schemas.openxmlformats.org/officeDocument/2006/relationships/slideLayout" Target="../slideLayouts/slideLayout166.xml"/><Relationship Id="rId5" Type="http://schemas.openxmlformats.org/officeDocument/2006/relationships/image" Target="../media/image107.sv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16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54.png"/><Relationship Id="rId2" Type="http://schemas.openxmlformats.org/officeDocument/2006/relationships/notesSlide" Target="../notesSlides/notesSlide52.xml"/><Relationship Id="rId1" Type="http://schemas.openxmlformats.org/officeDocument/2006/relationships/slideLayout" Target="../slideLayouts/slideLayout29.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sv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24.xml"/><Relationship Id="rId6" Type="http://schemas.openxmlformats.org/officeDocument/2006/relationships/image" Target="../media/image115.sv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55.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135.png"/><Relationship Id="rId26" Type="http://schemas.openxmlformats.org/officeDocument/2006/relationships/image" Target="../media/image143.png"/><Relationship Id="rId3" Type="http://schemas.openxmlformats.org/officeDocument/2006/relationships/image" Target="../media/image120.png"/><Relationship Id="rId21" Type="http://schemas.openxmlformats.org/officeDocument/2006/relationships/image" Target="../media/image138.png"/><Relationship Id="rId7" Type="http://schemas.openxmlformats.org/officeDocument/2006/relationships/image" Target="../media/image124.png"/><Relationship Id="rId12" Type="http://schemas.openxmlformats.org/officeDocument/2006/relationships/image" Target="../media/image129.png"/><Relationship Id="rId17" Type="http://schemas.openxmlformats.org/officeDocument/2006/relationships/image" Target="../media/image134.png"/><Relationship Id="rId25" Type="http://schemas.openxmlformats.org/officeDocument/2006/relationships/image" Target="../media/image142.png"/><Relationship Id="rId2" Type="http://schemas.openxmlformats.org/officeDocument/2006/relationships/notesSlide" Target="../notesSlides/notesSlide55.xml"/><Relationship Id="rId16" Type="http://schemas.openxmlformats.org/officeDocument/2006/relationships/image" Target="../media/image133.png"/><Relationship Id="rId20" Type="http://schemas.openxmlformats.org/officeDocument/2006/relationships/image" Target="../media/image137.png"/><Relationship Id="rId29" Type="http://schemas.openxmlformats.org/officeDocument/2006/relationships/image" Target="../media/image146.png"/><Relationship Id="rId1" Type="http://schemas.openxmlformats.org/officeDocument/2006/relationships/slideLayout" Target="../slideLayouts/slideLayout313.xml"/><Relationship Id="rId6" Type="http://schemas.openxmlformats.org/officeDocument/2006/relationships/image" Target="../media/image123.png"/><Relationship Id="rId11" Type="http://schemas.openxmlformats.org/officeDocument/2006/relationships/image" Target="../media/image128.png"/><Relationship Id="rId24" Type="http://schemas.openxmlformats.org/officeDocument/2006/relationships/image" Target="../media/image141.png"/><Relationship Id="rId5" Type="http://schemas.openxmlformats.org/officeDocument/2006/relationships/image" Target="../media/image122.png"/><Relationship Id="rId15" Type="http://schemas.openxmlformats.org/officeDocument/2006/relationships/image" Target="../media/image132.png"/><Relationship Id="rId23" Type="http://schemas.openxmlformats.org/officeDocument/2006/relationships/image" Target="../media/image140.png"/><Relationship Id="rId28" Type="http://schemas.openxmlformats.org/officeDocument/2006/relationships/image" Target="../media/image145.png"/><Relationship Id="rId10" Type="http://schemas.openxmlformats.org/officeDocument/2006/relationships/image" Target="../media/image127.png"/><Relationship Id="rId19" Type="http://schemas.openxmlformats.org/officeDocument/2006/relationships/image" Target="../media/image136.png"/><Relationship Id="rId31" Type="http://schemas.openxmlformats.org/officeDocument/2006/relationships/image" Target="../media/image148.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 Id="rId22" Type="http://schemas.openxmlformats.org/officeDocument/2006/relationships/image" Target="../media/image139.png"/><Relationship Id="rId27" Type="http://schemas.openxmlformats.org/officeDocument/2006/relationships/image" Target="../media/image144.png"/><Relationship Id="rId30" Type="http://schemas.openxmlformats.org/officeDocument/2006/relationships/image" Target="../media/image147.png"/></Relationships>
</file>

<file path=ppt/slides/_rels/slide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hyperlink" Target="http://aka.ms/ifDEVthenINSIDER"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0.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1.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2.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3.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4.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5.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66.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4.xml"/><Relationship Id="rId1" Type="http://schemas.openxmlformats.org/officeDocument/2006/relationships/vmlDrawing" Target="../drawings/vmlDrawing1.vml"/><Relationship Id="rId5" Type="http://schemas.openxmlformats.org/officeDocument/2006/relationships/image" Target="../media/image159.wmf"/><Relationship Id="rId4" Type="http://schemas.openxmlformats.org/officeDocument/2006/relationships/oleObject" Target="../embeddings/oleObject1.bin"/></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166.xml"/></Relationships>
</file>

<file path=ppt/slides/_rels/slide6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9.xml"/><Relationship Id="rId1" Type="http://schemas.openxmlformats.org/officeDocument/2006/relationships/slideLayout" Target="../slideLayouts/slideLayout23.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117.xml"/><Relationship Id="rId4" Type="http://schemas.openxmlformats.org/officeDocument/2006/relationships/image" Target="../media/image5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0.xml"/><Relationship Id="rId1" Type="http://schemas.openxmlformats.org/officeDocument/2006/relationships/slideLayout" Target="../slideLayouts/slideLayout16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16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54.png"/><Relationship Id="rId7" Type="http://schemas.openxmlformats.org/officeDocument/2006/relationships/image" Target="../media/image167.png"/><Relationship Id="rId2" Type="http://schemas.openxmlformats.org/officeDocument/2006/relationships/notesSlide" Target="../notesSlides/notesSlide75.xml"/><Relationship Id="rId1" Type="http://schemas.openxmlformats.org/officeDocument/2006/relationships/slideLayout" Target="../slideLayouts/slideLayout23.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png"/></Relationships>
</file>

<file path=ppt/slides/_rels/slide7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17.xml"/></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8DDED-D509-426C-B627-9876C01D4A9E}"/>
              </a:ext>
            </a:extLst>
          </p:cNvPr>
          <p:cNvSpPr>
            <a:spLocks noGrp="1"/>
          </p:cNvSpPr>
          <p:nvPr>
            <p:ph type="ctrTitle"/>
          </p:nvPr>
        </p:nvSpPr>
        <p:spPr/>
        <p:txBody>
          <a:bodyPr/>
          <a:lstStyle/>
          <a:p>
            <a:r>
              <a:rPr lang="en-US" dirty="0"/>
              <a:t>Insider Dev Tour</a:t>
            </a:r>
          </a:p>
        </p:txBody>
      </p:sp>
      <p:sp>
        <p:nvSpPr>
          <p:cNvPr id="4" name="TextBox 3">
            <a:extLst>
              <a:ext uri="{FF2B5EF4-FFF2-40B4-BE49-F238E27FC236}">
                <a16:creationId xmlns:a16="http://schemas.microsoft.com/office/drawing/2014/main" id="{AEB5F6B2-FDCC-4710-918F-F6291FC53F33}"/>
              </a:ext>
            </a:extLst>
          </p:cNvPr>
          <p:cNvSpPr txBox="1"/>
          <p:nvPr/>
        </p:nvSpPr>
        <p:spPr>
          <a:xfrm>
            <a:off x="9786000" y="6356071"/>
            <a:ext cx="2406000" cy="461665"/>
          </a:xfrm>
          <a:prstGeom prst="rect">
            <a:avLst/>
          </a:prstGeom>
          <a:noFill/>
        </p:spPr>
        <p:txBody>
          <a:bodyPr wrap="square" rtlCol="0">
            <a:spAutoFit/>
          </a:bodyPr>
          <a:lstStyle/>
          <a:p>
            <a:pPr algn="ctr"/>
            <a:r>
              <a:rPr lang="en-US" sz="2400" dirty="0">
                <a:solidFill>
                  <a:schemeClr val="bg1"/>
                </a:solidFill>
                <a:latin typeface="Segoe UI (heading)"/>
              </a:rPr>
              <a:t>#InsiderDevTour</a:t>
            </a:r>
          </a:p>
        </p:txBody>
      </p:sp>
    </p:spTree>
    <p:extLst>
      <p:ext uri="{BB962C8B-B14F-4D97-AF65-F5344CB8AC3E}">
        <p14:creationId xmlns:p14="http://schemas.microsoft.com/office/powerpoint/2010/main" val="1795078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942" name="Group 941">
            <a:extLst>
              <a:ext uri="{FF2B5EF4-FFF2-40B4-BE49-F238E27FC236}">
                <a16:creationId xmlns:a16="http://schemas.microsoft.com/office/drawing/2014/main" id="{26D18E9D-5A19-4E6E-BFE3-45A93EE6FBE6}"/>
              </a:ext>
            </a:extLst>
          </p:cNvPr>
          <p:cNvGrpSpPr/>
          <p:nvPr/>
        </p:nvGrpSpPr>
        <p:grpSpPr>
          <a:xfrm>
            <a:off x="1035861" y="365042"/>
            <a:ext cx="10484266" cy="6153055"/>
            <a:chOff x="839788" y="346075"/>
            <a:chExt cx="10514013" cy="6170513"/>
          </a:xfrm>
        </p:grpSpPr>
        <p:grpSp>
          <p:nvGrpSpPr>
            <p:cNvPr id="943" name="Group 4">
              <a:extLst>
                <a:ext uri="{FF2B5EF4-FFF2-40B4-BE49-F238E27FC236}">
                  <a16:creationId xmlns:a16="http://schemas.microsoft.com/office/drawing/2014/main" id="{C20F7C2C-2576-4EA5-9CDA-785ADD81244C}"/>
                </a:ext>
              </a:extLst>
            </p:cNvPr>
            <p:cNvGrpSpPr>
              <a:grpSpLocks noChangeAspect="1"/>
            </p:cNvGrpSpPr>
            <p:nvPr/>
          </p:nvGrpSpPr>
          <p:grpSpPr bwMode="auto">
            <a:xfrm>
              <a:off x="839788" y="346075"/>
              <a:ext cx="4581525" cy="3454400"/>
              <a:chOff x="529" y="218"/>
              <a:chExt cx="2886" cy="2176"/>
            </a:xfrm>
          </p:grpSpPr>
          <p:sp>
            <p:nvSpPr>
              <p:cNvPr id="957" name="Freeform 5">
                <a:extLst>
                  <a:ext uri="{FF2B5EF4-FFF2-40B4-BE49-F238E27FC236}">
                    <a16:creationId xmlns:a16="http://schemas.microsoft.com/office/drawing/2014/main" id="{8D3CCBE1-63CE-4A7D-A0C9-C7E06F5B084E}"/>
                  </a:ext>
                </a:extLst>
              </p:cNvPr>
              <p:cNvSpPr>
                <a:spLocks/>
              </p:cNvSpPr>
              <p:nvPr/>
            </p:nvSpPr>
            <p:spPr bwMode="auto">
              <a:xfrm>
                <a:off x="529" y="730"/>
                <a:ext cx="1842" cy="1664"/>
              </a:xfrm>
              <a:custGeom>
                <a:avLst/>
                <a:gdLst>
                  <a:gd name="T0" fmla="*/ 108 w 1842"/>
                  <a:gd name="T1" fmla="*/ 0 h 1664"/>
                  <a:gd name="T2" fmla="*/ 86 w 1842"/>
                  <a:gd name="T3" fmla="*/ 115 h 1664"/>
                  <a:gd name="T4" fmla="*/ 434 w 1842"/>
                  <a:gd name="T5" fmla="*/ 361 h 1664"/>
                  <a:gd name="T6" fmla="*/ 830 w 1842"/>
                  <a:gd name="T7" fmla="*/ 127 h 1664"/>
                  <a:gd name="T8" fmla="*/ 1490 w 1842"/>
                  <a:gd name="T9" fmla="*/ 169 h 1664"/>
                  <a:gd name="T10" fmla="*/ 1324 w 1842"/>
                  <a:gd name="T11" fmla="*/ 333 h 1664"/>
                  <a:gd name="T12" fmla="*/ 828 w 1842"/>
                  <a:gd name="T13" fmla="*/ 523 h 1664"/>
                  <a:gd name="T14" fmla="*/ 204 w 1842"/>
                  <a:gd name="T15" fmla="*/ 60 h 1664"/>
                  <a:gd name="T16" fmla="*/ 374 w 1842"/>
                  <a:gd name="T17" fmla="*/ 141 h 1664"/>
                  <a:gd name="T18" fmla="*/ 652 w 1842"/>
                  <a:gd name="T19" fmla="*/ 48 h 1664"/>
                  <a:gd name="T20" fmla="*/ 48 w 1842"/>
                  <a:gd name="T21" fmla="*/ 277 h 1664"/>
                  <a:gd name="T22" fmla="*/ 60 w 1842"/>
                  <a:gd name="T23" fmla="*/ 169 h 1664"/>
                  <a:gd name="T24" fmla="*/ 362 w 1842"/>
                  <a:gd name="T25" fmla="*/ 48 h 1664"/>
                  <a:gd name="T26" fmla="*/ 562 w 1842"/>
                  <a:gd name="T27" fmla="*/ 341 h 1664"/>
                  <a:gd name="T28" fmla="*/ 966 w 1842"/>
                  <a:gd name="T29" fmla="*/ 163 h 1664"/>
                  <a:gd name="T30" fmla="*/ 718 w 1842"/>
                  <a:gd name="T31" fmla="*/ 145 h 1664"/>
                  <a:gd name="T32" fmla="*/ 1238 w 1842"/>
                  <a:gd name="T33" fmla="*/ 719 h 1664"/>
                  <a:gd name="T34" fmla="*/ 854 w 1842"/>
                  <a:gd name="T35" fmla="*/ 699 h 1664"/>
                  <a:gd name="T36" fmla="*/ 1594 w 1842"/>
                  <a:gd name="T37" fmla="*/ 709 h 1664"/>
                  <a:gd name="T38" fmla="*/ 1718 w 1842"/>
                  <a:gd name="T39" fmla="*/ 907 h 1664"/>
                  <a:gd name="T40" fmla="*/ 1510 w 1842"/>
                  <a:gd name="T41" fmla="*/ 907 h 1664"/>
                  <a:gd name="T42" fmla="*/ 1286 w 1842"/>
                  <a:gd name="T43" fmla="*/ 1077 h 1664"/>
                  <a:gd name="T44" fmla="*/ 1610 w 1842"/>
                  <a:gd name="T45" fmla="*/ 997 h 1664"/>
                  <a:gd name="T46" fmla="*/ 1382 w 1842"/>
                  <a:gd name="T47" fmla="*/ 1210 h 1664"/>
                  <a:gd name="T48" fmla="*/ 1192 w 1842"/>
                  <a:gd name="T49" fmla="*/ 949 h 1664"/>
                  <a:gd name="T50" fmla="*/ 1246 w 1842"/>
                  <a:gd name="T51" fmla="*/ 1190 h 1664"/>
                  <a:gd name="T52" fmla="*/ 1152 w 1842"/>
                  <a:gd name="T53" fmla="*/ 1430 h 1664"/>
                  <a:gd name="T54" fmla="*/ 1506 w 1842"/>
                  <a:gd name="T55" fmla="*/ 1590 h 1664"/>
                  <a:gd name="T56" fmla="*/ 1434 w 1842"/>
                  <a:gd name="T57" fmla="*/ 1614 h 1664"/>
                  <a:gd name="T58" fmla="*/ 1396 w 1842"/>
                  <a:gd name="T59" fmla="*/ 1626 h 1664"/>
                  <a:gd name="T60" fmla="*/ 1312 w 1842"/>
                  <a:gd name="T61" fmla="*/ 1552 h 1664"/>
                  <a:gd name="T62" fmla="*/ 1166 w 1842"/>
                  <a:gd name="T63" fmla="*/ 1272 h 1664"/>
                  <a:gd name="T64" fmla="*/ 900 w 1842"/>
                  <a:gd name="T65" fmla="*/ 1137 h 16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42" h="1664">
                    <a:moveTo>
                      <a:pt x="0" y="30"/>
                    </a:moveTo>
                    <a:lnTo>
                      <a:pt x="108" y="0"/>
                    </a:lnTo>
                    <a:lnTo>
                      <a:pt x="54" y="121"/>
                    </a:lnTo>
                    <a:lnTo>
                      <a:pt x="86" y="115"/>
                    </a:lnTo>
                    <a:lnTo>
                      <a:pt x="270" y="16"/>
                    </a:lnTo>
                    <a:lnTo>
                      <a:pt x="434" y="361"/>
                    </a:lnTo>
                    <a:lnTo>
                      <a:pt x="490" y="88"/>
                    </a:lnTo>
                    <a:lnTo>
                      <a:pt x="830" y="127"/>
                    </a:lnTo>
                    <a:lnTo>
                      <a:pt x="976" y="175"/>
                    </a:lnTo>
                    <a:lnTo>
                      <a:pt x="1490" y="169"/>
                    </a:lnTo>
                    <a:lnTo>
                      <a:pt x="1410" y="205"/>
                    </a:lnTo>
                    <a:lnTo>
                      <a:pt x="1324" y="333"/>
                    </a:lnTo>
                    <a:lnTo>
                      <a:pt x="1222" y="261"/>
                    </a:lnTo>
                    <a:lnTo>
                      <a:pt x="828" y="523"/>
                    </a:lnTo>
                    <a:lnTo>
                      <a:pt x="766" y="287"/>
                    </a:lnTo>
                    <a:lnTo>
                      <a:pt x="204" y="60"/>
                    </a:lnTo>
                    <a:lnTo>
                      <a:pt x="126" y="407"/>
                    </a:lnTo>
                    <a:lnTo>
                      <a:pt x="374" y="141"/>
                    </a:lnTo>
                    <a:lnTo>
                      <a:pt x="498" y="100"/>
                    </a:lnTo>
                    <a:lnTo>
                      <a:pt x="652" y="48"/>
                    </a:lnTo>
                    <a:lnTo>
                      <a:pt x="532" y="183"/>
                    </a:lnTo>
                    <a:lnTo>
                      <a:pt x="48" y="277"/>
                    </a:lnTo>
                    <a:lnTo>
                      <a:pt x="366" y="327"/>
                    </a:lnTo>
                    <a:lnTo>
                      <a:pt x="60" y="169"/>
                    </a:lnTo>
                    <a:lnTo>
                      <a:pt x="166" y="241"/>
                    </a:lnTo>
                    <a:lnTo>
                      <a:pt x="362" y="48"/>
                    </a:lnTo>
                    <a:lnTo>
                      <a:pt x="60" y="129"/>
                    </a:lnTo>
                    <a:lnTo>
                      <a:pt x="562" y="341"/>
                    </a:lnTo>
                    <a:lnTo>
                      <a:pt x="886" y="295"/>
                    </a:lnTo>
                    <a:lnTo>
                      <a:pt x="966" y="163"/>
                    </a:lnTo>
                    <a:lnTo>
                      <a:pt x="832" y="70"/>
                    </a:lnTo>
                    <a:lnTo>
                      <a:pt x="718" y="145"/>
                    </a:lnTo>
                    <a:lnTo>
                      <a:pt x="806" y="531"/>
                    </a:lnTo>
                    <a:lnTo>
                      <a:pt x="1238" y="719"/>
                    </a:lnTo>
                    <a:lnTo>
                      <a:pt x="782" y="815"/>
                    </a:lnTo>
                    <a:lnTo>
                      <a:pt x="854" y="699"/>
                    </a:lnTo>
                    <a:lnTo>
                      <a:pt x="1472" y="531"/>
                    </a:lnTo>
                    <a:lnTo>
                      <a:pt x="1594" y="709"/>
                    </a:lnTo>
                    <a:lnTo>
                      <a:pt x="1842" y="815"/>
                    </a:lnTo>
                    <a:lnTo>
                      <a:pt x="1718" y="907"/>
                    </a:lnTo>
                    <a:lnTo>
                      <a:pt x="1622" y="963"/>
                    </a:lnTo>
                    <a:lnTo>
                      <a:pt x="1510" y="907"/>
                    </a:lnTo>
                    <a:lnTo>
                      <a:pt x="1510" y="855"/>
                    </a:lnTo>
                    <a:lnTo>
                      <a:pt x="1286" y="1077"/>
                    </a:lnTo>
                    <a:lnTo>
                      <a:pt x="1518" y="965"/>
                    </a:lnTo>
                    <a:lnTo>
                      <a:pt x="1610" y="997"/>
                    </a:lnTo>
                    <a:lnTo>
                      <a:pt x="1506" y="1210"/>
                    </a:lnTo>
                    <a:lnTo>
                      <a:pt x="1382" y="1210"/>
                    </a:lnTo>
                    <a:lnTo>
                      <a:pt x="1272" y="1182"/>
                    </a:lnTo>
                    <a:lnTo>
                      <a:pt x="1192" y="949"/>
                    </a:lnTo>
                    <a:lnTo>
                      <a:pt x="886" y="1147"/>
                    </a:lnTo>
                    <a:lnTo>
                      <a:pt x="1246" y="1190"/>
                    </a:lnTo>
                    <a:lnTo>
                      <a:pt x="1066" y="1318"/>
                    </a:lnTo>
                    <a:lnTo>
                      <a:pt x="1152" y="1430"/>
                    </a:lnTo>
                    <a:lnTo>
                      <a:pt x="1426" y="1626"/>
                    </a:lnTo>
                    <a:lnTo>
                      <a:pt x="1506" y="1590"/>
                    </a:lnTo>
                    <a:lnTo>
                      <a:pt x="1494" y="1664"/>
                    </a:lnTo>
                    <a:lnTo>
                      <a:pt x="1434" y="1614"/>
                    </a:lnTo>
                    <a:lnTo>
                      <a:pt x="1242" y="1454"/>
                    </a:lnTo>
                    <a:lnTo>
                      <a:pt x="1396" y="1626"/>
                    </a:lnTo>
                    <a:lnTo>
                      <a:pt x="1430" y="1422"/>
                    </a:lnTo>
                    <a:lnTo>
                      <a:pt x="1312" y="1552"/>
                    </a:lnTo>
                    <a:lnTo>
                      <a:pt x="1184" y="1524"/>
                    </a:lnTo>
                    <a:lnTo>
                      <a:pt x="1166" y="1272"/>
                    </a:lnTo>
                    <a:lnTo>
                      <a:pt x="876" y="991"/>
                    </a:lnTo>
                    <a:lnTo>
                      <a:pt x="900" y="1137"/>
                    </a:lnTo>
                    <a:lnTo>
                      <a:pt x="964" y="1330"/>
                    </a:lnTo>
                  </a:path>
                </a:pathLst>
              </a:custGeom>
              <a:grpFill/>
              <a:ln w="6350" cap="flat">
                <a:solidFill>
                  <a:schemeClr val="tx1">
                    <a:lumMod val="25000"/>
                    <a:lumOff val="75000"/>
                  </a:schemeClr>
                </a:solidFill>
                <a:prstDash val="solid"/>
                <a:miter/>
              </a:ln>
              <a:extLst/>
            </p:spPr>
            <p:txBody>
              <a:bodyPr rtlCol="0" anchor="ctr"/>
              <a:lstStyle/>
              <a:p>
                <a:endParaRPr lang="en-US"/>
              </a:p>
            </p:txBody>
          </p:sp>
          <p:sp>
            <p:nvSpPr>
              <p:cNvPr id="958" name="Freeform 6">
                <a:extLst>
                  <a:ext uri="{FF2B5EF4-FFF2-40B4-BE49-F238E27FC236}">
                    <a16:creationId xmlns:a16="http://schemas.microsoft.com/office/drawing/2014/main" id="{5E65B01A-C42D-40B3-BE2E-33232DB59C8C}"/>
                  </a:ext>
                </a:extLst>
              </p:cNvPr>
              <p:cNvSpPr>
                <a:spLocks/>
              </p:cNvSpPr>
              <p:nvPr/>
            </p:nvSpPr>
            <p:spPr bwMode="auto">
              <a:xfrm>
                <a:off x="2115" y="218"/>
                <a:ext cx="1256" cy="855"/>
              </a:xfrm>
              <a:custGeom>
                <a:avLst/>
                <a:gdLst>
                  <a:gd name="T0" fmla="*/ 1256 w 1256"/>
                  <a:gd name="T1" fmla="*/ 745 h 855"/>
                  <a:gd name="T2" fmla="*/ 1116 w 1256"/>
                  <a:gd name="T3" fmla="*/ 745 h 855"/>
                  <a:gd name="T4" fmla="*/ 702 w 1256"/>
                  <a:gd name="T5" fmla="*/ 855 h 855"/>
                  <a:gd name="T6" fmla="*/ 540 w 1256"/>
                  <a:gd name="T7" fmla="*/ 727 h 855"/>
                  <a:gd name="T8" fmla="*/ 856 w 1256"/>
                  <a:gd name="T9" fmla="*/ 671 h 855"/>
                  <a:gd name="T10" fmla="*/ 724 w 1256"/>
                  <a:gd name="T11" fmla="*/ 763 h 855"/>
                  <a:gd name="T12" fmla="*/ 908 w 1256"/>
                  <a:gd name="T13" fmla="*/ 362 h 855"/>
                  <a:gd name="T14" fmla="*/ 938 w 1256"/>
                  <a:gd name="T15" fmla="*/ 522 h 855"/>
                  <a:gd name="T16" fmla="*/ 670 w 1256"/>
                  <a:gd name="T17" fmla="*/ 536 h 855"/>
                  <a:gd name="T18" fmla="*/ 562 w 1256"/>
                  <a:gd name="T19" fmla="*/ 362 h 855"/>
                  <a:gd name="T20" fmla="*/ 588 w 1256"/>
                  <a:gd name="T21" fmla="*/ 132 h 855"/>
                  <a:gd name="T22" fmla="*/ 630 w 1256"/>
                  <a:gd name="T23" fmla="*/ 260 h 855"/>
                  <a:gd name="T24" fmla="*/ 704 w 1256"/>
                  <a:gd name="T25" fmla="*/ 182 h 855"/>
                  <a:gd name="T26" fmla="*/ 762 w 1256"/>
                  <a:gd name="T27" fmla="*/ 338 h 855"/>
                  <a:gd name="T28" fmla="*/ 540 w 1256"/>
                  <a:gd name="T29" fmla="*/ 362 h 855"/>
                  <a:gd name="T30" fmla="*/ 424 w 1256"/>
                  <a:gd name="T31" fmla="*/ 212 h 855"/>
                  <a:gd name="T32" fmla="*/ 396 w 1256"/>
                  <a:gd name="T33" fmla="*/ 268 h 855"/>
                  <a:gd name="T34" fmla="*/ 22 w 1256"/>
                  <a:gd name="T35" fmla="*/ 86 h 855"/>
                  <a:gd name="T36" fmla="*/ 0 w 1256"/>
                  <a:gd name="T37" fmla="*/ 226 h 855"/>
                  <a:gd name="T38" fmla="*/ 188 w 1256"/>
                  <a:gd name="T39" fmla="*/ 150 h 855"/>
                  <a:gd name="T40" fmla="*/ 454 w 1256"/>
                  <a:gd name="T41" fmla="*/ 86 h 855"/>
                  <a:gd name="T42" fmla="*/ 264 w 1256"/>
                  <a:gd name="T43" fmla="*/ 302 h 855"/>
                  <a:gd name="T44" fmla="*/ 264 w 1256"/>
                  <a:gd name="T45" fmla="*/ 220 h 855"/>
                  <a:gd name="T46" fmla="*/ 380 w 1256"/>
                  <a:gd name="T47" fmla="*/ 110 h 855"/>
                  <a:gd name="T48" fmla="*/ 1092 w 1256"/>
                  <a:gd name="T49" fmla="*/ 356 h 855"/>
                  <a:gd name="T50" fmla="*/ 1004 w 1256"/>
                  <a:gd name="T51" fmla="*/ 598 h 855"/>
                  <a:gd name="T52" fmla="*/ 860 w 1256"/>
                  <a:gd name="T53" fmla="*/ 512 h 855"/>
                  <a:gd name="T54" fmla="*/ 468 w 1256"/>
                  <a:gd name="T55" fmla="*/ 454 h 855"/>
                  <a:gd name="T56" fmla="*/ 548 w 1256"/>
                  <a:gd name="T57" fmla="*/ 542 h 855"/>
                  <a:gd name="T58" fmla="*/ 936 w 1256"/>
                  <a:gd name="T59" fmla="*/ 0 h 855"/>
                  <a:gd name="T60" fmla="*/ 932 w 1256"/>
                  <a:gd name="T61" fmla="*/ 122 h 855"/>
                  <a:gd name="T62" fmla="*/ 744 w 1256"/>
                  <a:gd name="T63" fmla="*/ 154 h 855"/>
                  <a:gd name="T64" fmla="*/ 820 w 1256"/>
                  <a:gd name="T65" fmla="*/ 0 h 855"/>
                  <a:gd name="T66" fmla="*/ 904 w 1256"/>
                  <a:gd name="T67" fmla="*/ 26 h 855"/>
                  <a:gd name="T68" fmla="*/ 904 w 1256"/>
                  <a:gd name="T69" fmla="*/ 350 h 855"/>
                  <a:gd name="T70" fmla="*/ 406 w 1256"/>
                  <a:gd name="T71" fmla="*/ 264 h 855"/>
                  <a:gd name="T72" fmla="*/ 196 w 1256"/>
                  <a:gd name="T73" fmla="*/ 246 h 855"/>
                  <a:gd name="T74" fmla="*/ 398 w 1256"/>
                  <a:gd name="T75" fmla="*/ 254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56" h="855">
                    <a:moveTo>
                      <a:pt x="1256" y="745"/>
                    </a:moveTo>
                    <a:lnTo>
                      <a:pt x="1116" y="745"/>
                    </a:lnTo>
                    <a:lnTo>
                      <a:pt x="702" y="855"/>
                    </a:lnTo>
                    <a:lnTo>
                      <a:pt x="540" y="727"/>
                    </a:lnTo>
                    <a:lnTo>
                      <a:pt x="856" y="671"/>
                    </a:lnTo>
                    <a:lnTo>
                      <a:pt x="724" y="763"/>
                    </a:lnTo>
                    <a:lnTo>
                      <a:pt x="908" y="362"/>
                    </a:lnTo>
                    <a:lnTo>
                      <a:pt x="938" y="522"/>
                    </a:lnTo>
                    <a:lnTo>
                      <a:pt x="670" y="536"/>
                    </a:lnTo>
                    <a:lnTo>
                      <a:pt x="562" y="362"/>
                    </a:lnTo>
                    <a:lnTo>
                      <a:pt x="588" y="132"/>
                    </a:lnTo>
                    <a:lnTo>
                      <a:pt x="630" y="260"/>
                    </a:lnTo>
                    <a:lnTo>
                      <a:pt x="704" y="182"/>
                    </a:lnTo>
                    <a:lnTo>
                      <a:pt x="762" y="338"/>
                    </a:lnTo>
                    <a:lnTo>
                      <a:pt x="540" y="362"/>
                    </a:lnTo>
                    <a:lnTo>
                      <a:pt x="424" y="212"/>
                    </a:lnTo>
                    <a:lnTo>
                      <a:pt x="396" y="268"/>
                    </a:lnTo>
                    <a:lnTo>
                      <a:pt x="22" y="86"/>
                    </a:lnTo>
                    <a:lnTo>
                      <a:pt x="0" y="226"/>
                    </a:lnTo>
                    <a:lnTo>
                      <a:pt x="188" y="150"/>
                    </a:lnTo>
                    <a:lnTo>
                      <a:pt x="454" y="86"/>
                    </a:lnTo>
                    <a:lnTo>
                      <a:pt x="264" y="302"/>
                    </a:lnTo>
                    <a:lnTo>
                      <a:pt x="264" y="220"/>
                    </a:lnTo>
                    <a:lnTo>
                      <a:pt x="380" y="110"/>
                    </a:lnTo>
                    <a:lnTo>
                      <a:pt x="1092" y="356"/>
                    </a:lnTo>
                    <a:lnTo>
                      <a:pt x="1004" y="598"/>
                    </a:lnTo>
                    <a:lnTo>
                      <a:pt x="860" y="512"/>
                    </a:lnTo>
                    <a:lnTo>
                      <a:pt x="468" y="454"/>
                    </a:lnTo>
                    <a:lnTo>
                      <a:pt x="548" y="542"/>
                    </a:lnTo>
                    <a:lnTo>
                      <a:pt x="936" y="0"/>
                    </a:lnTo>
                    <a:lnTo>
                      <a:pt x="932" y="122"/>
                    </a:lnTo>
                    <a:lnTo>
                      <a:pt x="744" y="154"/>
                    </a:lnTo>
                    <a:lnTo>
                      <a:pt x="820" y="0"/>
                    </a:lnTo>
                    <a:lnTo>
                      <a:pt x="904" y="26"/>
                    </a:lnTo>
                    <a:lnTo>
                      <a:pt x="904" y="350"/>
                    </a:lnTo>
                    <a:lnTo>
                      <a:pt x="406" y="264"/>
                    </a:lnTo>
                    <a:lnTo>
                      <a:pt x="196" y="246"/>
                    </a:lnTo>
                    <a:lnTo>
                      <a:pt x="398" y="254"/>
                    </a:lnTo>
                  </a:path>
                </a:pathLst>
              </a:custGeom>
              <a:grpFill/>
              <a:ln w="6350" cap="flat">
                <a:solidFill>
                  <a:schemeClr val="tx1">
                    <a:lumMod val="25000"/>
                    <a:lumOff val="75000"/>
                  </a:schemeClr>
                </a:solidFill>
                <a:prstDash val="solid"/>
                <a:miter/>
              </a:ln>
              <a:extLst/>
            </p:spPr>
            <p:txBody>
              <a:bodyPr rtlCol="0" anchor="ctr"/>
              <a:lstStyle/>
              <a:p>
                <a:endParaRPr lang="en-US"/>
              </a:p>
            </p:txBody>
          </p:sp>
          <p:sp>
            <p:nvSpPr>
              <p:cNvPr id="959" name="Freeform 7">
                <a:extLst>
                  <a:ext uri="{FF2B5EF4-FFF2-40B4-BE49-F238E27FC236}">
                    <a16:creationId xmlns:a16="http://schemas.microsoft.com/office/drawing/2014/main" id="{F8AE1E96-B5D0-4117-BA78-D27437F5FA27}"/>
                  </a:ext>
                </a:extLst>
              </p:cNvPr>
              <p:cNvSpPr>
                <a:spLocks/>
              </p:cNvSpPr>
              <p:nvPr/>
            </p:nvSpPr>
            <p:spPr bwMode="auto">
              <a:xfrm>
                <a:off x="3253" y="905"/>
                <a:ext cx="124" cy="84"/>
              </a:xfrm>
              <a:custGeom>
                <a:avLst/>
                <a:gdLst>
                  <a:gd name="T0" fmla="*/ 100 w 124"/>
                  <a:gd name="T1" fmla="*/ 64 h 84"/>
                  <a:gd name="T2" fmla="*/ 124 w 124"/>
                  <a:gd name="T3" fmla="*/ 0 h 84"/>
                  <a:gd name="T4" fmla="*/ 18 w 124"/>
                  <a:gd name="T5" fmla="*/ 84 h 84"/>
                  <a:gd name="T6" fmla="*/ 0 w 124"/>
                  <a:gd name="T7" fmla="*/ 14 h 84"/>
                  <a:gd name="T8" fmla="*/ 100 w 124"/>
                  <a:gd name="T9" fmla="*/ 64 h 84"/>
                </a:gdLst>
                <a:ahLst/>
                <a:cxnLst>
                  <a:cxn ang="0">
                    <a:pos x="T0" y="T1"/>
                  </a:cxn>
                  <a:cxn ang="0">
                    <a:pos x="T2" y="T3"/>
                  </a:cxn>
                  <a:cxn ang="0">
                    <a:pos x="T4" y="T5"/>
                  </a:cxn>
                  <a:cxn ang="0">
                    <a:pos x="T6" y="T7"/>
                  </a:cxn>
                  <a:cxn ang="0">
                    <a:pos x="T8" y="T9"/>
                  </a:cxn>
                </a:cxnLst>
                <a:rect l="0" t="0" r="r" b="b"/>
                <a:pathLst>
                  <a:path w="124" h="84">
                    <a:moveTo>
                      <a:pt x="100" y="64"/>
                    </a:moveTo>
                    <a:lnTo>
                      <a:pt x="124" y="0"/>
                    </a:lnTo>
                    <a:lnTo>
                      <a:pt x="18" y="84"/>
                    </a:lnTo>
                    <a:lnTo>
                      <a:pt x="0" y="14"/>
                    </a:lnTo>
                    <a:lnTo>
                      <a:pt x="100" y="64"/>
                    </a:lnTo>
                    <a:close/>
                  </a:path>
                </a:pathLst>
              </a:custGeom>
              <a:grpFill/>
              <a:ln w="6350" cap="flat">
                <a:solidFill>
                  <a:schemeClr val="tx1">
                    <a:lumMod val="25000"/>
                    <a:lumOff val="75000"/>
                  </a:schemeClr>
                </a:solidFill>
                <a:prstDash val="solid"/>
                <a:miter/>
              </a:ln>
              <a:extLst/>
            </p:spPr>
            <p:txBody>
              <a:bodyPr rtlCol="0" anchor="ctr"/>
              <a:lstStyle/>
              <a:p>
                <a:endParaRPr lang="en-US"/>
              </a:p>
            </p:txBody>
          </p:sp>
          <p:sp>
            <p:nvSpPr>
              <p:cNvPr id="960" name="Freeform 8">
                <a:extLst>
                  <a:ext uri="{FF2B5EF4-FFF2-40B4-BE49-F238E27FC236}">
                    <a16:creationId xmlns:a16="http://schemas.microsoft.com/office/drawing/2014/main" id="{0561FC27-D9C2-479F-9F33-686F832C8A8B}"/>
                  </a:ext>
                </a:extLst>
              </p:cNvPr>
              <p:cNvSpPr>
                <a:spLocks/>
              </p:cNvSpPr>
              <p:nvPr/>
            </p:nvSpPr>
            <p:spPr bwMode="auto">
              <a:xfrm>
                <a:off x="2673" y="254"/>
                <a:ext cx="742" cy="781"/>
              </a:xfrm>
              <a:custGeom>
                <a:avLst/>
                <a:gdLst>
                  <a:gd name="T0" fmla="*/ 29 w 371"/>
                  <a:gd name="T1" fmla="*/ 391 h 391"/>
                  <a:gd name="T2" fmla="*/ 143 w 371"/>
                  <a:gd name="T3" fmla="*/ 75 h 391"/>
                  <a:gd name="T4" fmla="*/ 210 w 371"/>
                  <a:gd name="T5" fmla="*/ 44 h 391"/>
                  <a:gd name="T6" fmla="*/ 283 w 371"/>
                  <a:gd name="T7" fmla="*/ 150 h 391"/>
                  <a:gd name="T8" fmla="*/ 194 w 371"/>
                  <a:gd name="T9" fmla="*/ 161 h 391"/>
                  <a:gd name="T10" fmla="*/ 317 w 371"/>
                  <a:gd name="T11" fmla="*/ 40 h 391"/>
                  <a:gd name="T12" fmla="*/ 371 w 371"/>
                  <a:gd name="T13" fmla="*/ 36 h 391"/>
                  <a:gd name="T14" fmla="*/ 261 w 371"/>
                  <a:gd name="T15" fmla="*/ 0 h 391"/>
                  <a:gd name="T16" fmla="*/ 76 w 371"/>
                  <a:gd name="T17" fmla="*/ 17 h 391"/>
                  <a:gd name="T18" fmla="*/ 169 w 371"/>
                  <a:gd name="T19" fmla="*/ 152 h 391"/>
                  <a:gd name="T20" fmla="*/ 0 w 371"/>
                  <a:gd name="T21" fmla="*/ 347 h 391"/>
                  <a:gd name="T22" fmla="*/ 276 w 371"/>
                  <a:gd name="T23" fmla="*/ 221 h 391"/>
                  <a:gd name="T24" fmla="*/ 83 w 371"/>
                  <a:gd name="T25" fmla="*/ 260 h 391"/>
                  <a:gd name="T26" fmla="*/ 223 w 371"/>
                  <a:gd name="T27" fmla="*/ 269 h 391"/>
                  <a:gd name="T28" fmla="*/ 23 w 371"/>
                  <a:gd name="T29" fmla="*/ 380 h 391"/>
                  <a:gd name="T30" fmla="*/ 29 w 371"/>
                  <a:gd name="T31" fmla="*/ 39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71" h="391">
                    <a:moveTo>
                      <a:pt x="29" y="391"/>
                    </a:moveTo>
                    <a:cubicBezTo>
                      <a:pt x="143" y="75"/>
                      <a:pt x="143" y="75"/>
                      <a:pt x="143" y="75"/>
                    </a:cubicBezTo>
                    <a:cubicBezTo>
                      <a:pt x="210" y="44"/>
                      <a:pt x="210" y="44"/>
                      <a:pt x="210" y="44"/>
                    </a:cubicBezTo>
                    <a:cubicBezTo>
                      <a:pt x="283" y="150"/>
                      <a:pt x="283" y="150"/>
                      <a:pt x="283" y="150"/>
                    </a:cubicBezTo>
                    <a:cubicBezTo>
                      <a:pt x="194" y="161"/>
                      <a:pt x="194" y="161"/>
                      <a:pt x="194" y="161"/>
                    </a:cubicBezTo>
                    <a:cubicBezTo>
                      <a:pt x="317" y="40"/>
                      <a:pt x="317" y="40"/>
                      <a:pt x="317" y="40"/>
                    </a:cubicBezTo>
                    <a:cubicBezTo>
                      <a:pt x="371" y="36"/>
                      <a:pt x="371" y="36"/>
                      <a:pt x="371" y="36"/>
                    </a:cubicBezTo>
                    <a:cubicBezTo>
                      <a:pt x="261" y="0"/>
                      <a:pt x="261" y="0"/>
                      <a:pt x="261" y="0"/>
                    </a:cubicBezTo>
                    <a:cubicBezTo>
                      <a:pt x="76" y="17"/>
                      <a:pt x="76" y="17"/>
                      <a:pt x="76" y="17"/>
                    </a:cubicBezTo>
                    <a:cubicBezTo>
                      <a:pt x="169" y="152"/>
                      <a:pt x="169" y="152"/>
                      <a:pt x="169" y="152"/>
                    </a:cubicBezTo>
                    <a:cubicBezTo>
                      <a:pt x="0" y="347"/>
                      <a:pt x="0" y="347"/>
                      <a:pt x="0" y="347"/>
                    </a:cubicBezTo>
                    <a:cubicBezTo>
                      <a:pt x="0" y="347"/>
                      <a:pt x="278" y="221"/>
                      <a:pt x="276" y="221"/>
                    </a:cubicBezTo>
                    <a:cubicBezTo>
                      <a:pt x="275" y="221"/>
                      <a:pt x="83" y="260"/>
                      <a:pt x="83" y="260"/>
                    </a:cubicBezTo>
                    <a:cubicBezTo>
                      <a:pt x="223" y="269"/>
                      <a:pt x="223" y="269"/>
                      <a:pt x="223" y="269"/>
                    </a:cubicBezTo>
                    <a:cubicBezTo>
                      <a:pt x="23" y="380"/>
                      <a:pt x="23" y="380"/>
                      <a:pt x="23" y="380"/>
                    </a:cubicBezTo>
                    <a:lnTo>
                      <a:pt x="29" y="391"/>
                    </a:lnTo>
                    <a:close/>
                  </a:path>
                </a:pathLst>
              </a:custGeom>
              <a:grpFill/>
              <a:ln w="6350" cap="flat">
                <a:solidFill>
                  <a:schemeClr val="tx1">
                    <a:lumMod val="25000"/>
                    <a:lumOff val="75000"/>
                  </a:schemeClr>
                </a:solidFill>
                <a:prstDash val="solid"/>
                <a:miter/>
              </a:ln>
              <a:extLst/>
            </p:spPr>
            <p:txBody>
              <a:bodyPr rtlCol="0" anchor="ctr"/>
              <a:lstStyle/>
              <a:p>
                <a:endParaRPr lang="en-US"/>
              </a:p>
            </p:txBody>
          </p:sp>
          <p:sp>
            <p:nvSpPr>
              <p:cNvPr id="961" name="Freeform 9">
                <a:extLst>
                  <a:ext uri="{FF2B5EF4-FFF2-40B4-BE49-F238E27FC236}">
                    <a16:creationId xmlns:a16="http://schemas.microsoft.com/office/drawing/2014/main" id="{8A77EE72-AD74-45A1-8E54-221259A72402}"/>
                  </a:ext>
                </a:extLst>
              </p:cNvPr>
              <p:cNvSpPr>
                <a:spLocks/>
              </p:cNvSpPr>
              <p:nvPr/>
            </p:nvSpPr>
            <p:spPr bwMode="auto">
              <a:xfrm>
                <a:off x="1083" y="264"/>
                <a:ext cx="1272" cy="1471"/>
              </a:xfrm>
              <a:custGeom>
                <a:avLst/>
                <a:gdLst>
                  <a:gd name="T0" fmla="*/ 1266 w 1272"/>
                  <a:gd name="T1" fmla="*/ 52 h 1471"/>
                  <a:gd name="T2" fmla="*/ 1272 w 1272"/>
                  <a:gd name="T3" fmla="*/ 0 h 1471"/>
                  <a:gd name="T4" fmla="*/ 1064 w 1272"/>
                  <a:gd name="T5" fmla="*/ 110 h 1471"/>
                  <a:gd name="T6" fmla="*/ 962 w 1272"/>
                  <a:gd name="T7" fmla="*/ 190 h 1471"/>
                  <a:gd name="T8" fmla="*/ 792 w 1272"/>
                  <a:gd name="T9" fmla="*/ 156 h 1471"/>
                  <a:gd name="T10" fmla="*/ 768 w 1272"/>
                  <a:gd name="T11" fmla="*/ 496 h 1471"/>
                  <a:gd name="T12" fmla="*/ 516 w 1272"/>
                  <a:gd name="T13" fmla="*/ 414 h 1471"/>
                  <a:gd name="T14" fmla="*/ 520 w 1272"/>
                  <a:gd name="T15" fmla="*/ 490 h 1471"/>
                  <a:gd name="T16" fmla="*/ 214 w 1272"/>
                  <a:gd name="T17" fmla="*/ 354 h 1471"/>
                  <a:gd name="T18" fmla="*/ 302 w 1272"/>
                  <a:gd name="T19" fmla="*/ 410 h 1471"/>
                  <a:gd name="T20" fmla="*/ 462 w 1272"/>
                  <a:gd name="T21" fmla="*/ 162 h 1471"/>
                  <a:gd name="T22" fmla="*/ 240 w 1272"/>
                  <a:gd name="T23" fmla="*/ 238 h 1471"/>
                  <a:gd name="T24" fmla="*/ 598 w 1272"/>
                  <a:gd name="T25" fmla="*/ 160 h 1471"/>
                  <a:gd name="T26" fmla="*/ 376 w 1272"/>
                  <a:gd name="T27" fmla="*/ 280 h 1471"/>
                  <a:gd name="T28" fmla="*/ 594 w 1272"/>
                  <a:gd name="T29" fmla="*/ 500 h 1471"/>
                  <a:gd name="T30" fmla="*/ 922 w 1272"/>
                  <a:gd name="T31" fmla="*/ 130 h 1471"/>
                  <a:gd name="T32" fmla="*/ 1072 w 1272"/>
                  <a:gd name="T33" fmla="*/ 190 h 1471"/>
                  <a:gd name="T34" fmla="*/ 998 w 1272"/>
                  <a:gd name="T35" fmla="*/ 264 h 1471"/>
                  <a:gd name="T36" fmla="*/ 700 w 1272"/>
                  <a:gd name="T37" fmla="*/ 256 h 1471"/>
                  <a:gd name="T38" fmla="*/ 838 w 1272"/>
                  <a:gd name="T39" fmla="*/ 80 h 1471"/>
                  <a:gd name="T40" fmla="*/ 854 w 1272"/>
                  <a:gd name="T41" fmla="*/ 432 h 1471"/>
                  <a:gd name="T42" fmla="*/ 808 w 1272"/>
                  <a:gd name="T43" fmla="*/ 550 h 1471"/>
                  <a:gd name="T44" fmla="*/ 690 w 1272"/>
                  <a:gd name="T45" fmla="*/ 605 h 1471"/>
                  <a:gd name="T46" fmla="*/ 536 w 1272"/>
                  <a:gd name="T47" fmla="*/ 570 h 1471"/>
                  <a:gd name="T48" fmla="*/ 504 w 1272"/>
                  <a:gd name="T49" fmla="*/ 1019 h 1471"/>
                  <a:gd name="T50" fmla="*/ 330 w 1272"/>
                  <a:gd name="T51" fmla="*/ 649 h 1471"/>
                  <a:gd name="T52" fmla="*/ 476 w 1272"/>
                  <a:gd name="T53" fmla="*/ 747 h 1471"/>
                  <a:gd name="T54" fmla="*/ 436 w 1272"/>
                  <a:gd name="T55" fmla="*/ 927 h 1471"/>
                  <a:gd name="T56" fmla="*/ 838 w 1272"/>
                  <a:gd name="T57" fmla="*/ 933 h 1471"/>
                  <a:gd name="T58" fmla="*/ 764 w 1272"/>
                  <a:gd name="T59" fmla="*/ 963 h 1471"/>
                  <a:gd name="T60" fmla="*/ 640 w 1272"/>
                  <a:gd name="T61" fmla="*/ 843 h 1471"/>
                  <a:gd name="T62" fmla="*/ 246 w 1272"/>
                  <a:gd name="T63" fmla="*/ 1141 h 1471"/>
                  <a:gd name="T64" fmla="*/ 0 w 1272"/>
                  <a:gd name="T65" fmla="*/ 771 h 1471"/>
                  <a:gd name="T66" fmla="*/ 500 w 1272"/>
                  <a:gd name="T67" fmla="*/ 801 h 1471"/>
                  <a:gd name="T68" fmla="*/ 284 w 1272"/>
                  <a:gd name="T69" fmla="*/ 843 h 1471"/>
                  <a:gd name="T70" fmla="*/ 368 w 1272"/>
                  <a:gd name="T71" fmla="*/ 1471 h 1471"/>
                  <a:gd name="T72" fmla="*/ 306 w 1272"/>
                  <a:gd name="T73" fmla="*/ 1389 h 1471"/>
                  <a:gd name="T74" fmla="*/ 614 w 1272"/>
                  <a:gd name="T75" fmla="*/ 1061 h 1471"/>
                  <a:gd name="T76" fmla="*/ 878 w 1272"/>
                  <a:gd name="T77" fmla="*/ 1341 h 1471"/>
                  <a:gd name="T78" fmla="*/ 664 w 1272"/>
                  <a:gd name="T79" fmla="*/ 717 h 1471"/>
                  <a:gd name="T80" fmla="*/ 982 w 1272"/>
                  <a:gd name="T81" fmla="*/ 615 h 1471"/>
                  <a:gd name="T82" fmla="*/ 976 w 1272"/>
                  <a:gd name="T83" fmla="*/ 532 h 1471"/>
                  <a:gd name="T84" fmla="*/ 944 w 1272"/>
                  <a:gd name="T85" fmla="*/ 532 h 1471"/>
                  <a:gd name="T86" fmla="*/ 974 w 1272"/>
                  <a:gd name="T87" fmla="*/ 418 h 1471"/>
                  <a:gd name="T88" fmla="*/ 948 w 1272"/>
                  <a:gd name="T89" fmla="*/ 382 h 1471"/>
                  <a:gd name="T90" fmla="*/ 1022 w 1272"/>
                  <a:gd name="T91" fmla="*/ 42 h 1471"/>
                  <a:gd name="T92" fmla="*/ 1266 w 1272"/>
                  <a:gd name="T93" fmla="*/ 52 h 1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72" h="1471">
                    <a:moveTo>
                      <a:pt x="1266" y="52"/>
                    </a:moveTo>
                    <a:lnTo>
                      <a:pt x="1272" y="0"/>
                    </a:lnTo>
                    <a:lnTo>
                      <a:pt x="1064" y="110"/>
                    </a:lnTo>
                    <a:lnTo>
                      <a:pt x="962" y="190"/>
                    </a:lnTo>
                    <a:lnTo>
                      <a:pt x="792" y="156"/>
                    </a:lnTo>
                    <a:lnTo>
                      <a:pt x="768" y="496"/>
                    </a:lnTo>
                    <a:lnTo>
                      <a:pt x="516" y="414"/>
                    </a:lnTo>
                    <a:lnTo>
                      <a:pt x="520" y="490"/>
                    </a:lnTo>
                    <a:lnTo>
                      <a:pt x="214" y="354"/>
                    </a:lnTo>
                    <a:lnTo>
                      <a:pt x="302" y="410"/>
                    </a:lnTo>
                    <a:lnTo>
                      <a:pt x="462" y="162"/>
                    </a:lnTo>
                    <a:lnTo>
                      <a:pt x="240" y="238"/>
                    </a:lnTo>
                    <a:lnTo>
                      <a:pt x="598" y="160"/>
                    </a:lnTo>
                    <a:lnTo>
                      <a:pt x="376" y="280"/>
                    </a:lnTo>
                    <a:lnTo>
                      <a:pt x="594" y="500"/>
                    </a:lnTo>
                    <a:lnTo>
                      <a:pt x="922" y="130"/>
                    </a:lnTo>
                    <a:lnTo>
                      <a:pt x="1072" y="190"/>
                    </a:lnTo>
                    <a:lnTo>
                      <a:pt x="998" y="264"/>
                    </a:lnTo>
                    <a:lnTo>
                      <a:pt x="700" y="256"/>
                    </a:lnTo>
                    <a:lnTo>
                      <a:pt x="838" y="80"/>
                    </a:lnTo>
                    <a:lnTo>
                      <a:pt x="854" y="432"/>
                    </a:lnTo>
                    <a:lnTo>
                      <a:pt x="808" y="550"/>
                    </a:lnTo>
                    <a:lnTo>
                      <a:pt x="690" y="605"/>
                    </a:lnTo>
                    <a:lnTo>
                      <a:pt x="536" y="570"/>
                    </a:lnTo>
                    <a:lnTo>
                      <a:pt x="504" y="1019"/>
                    </a:lnTo>
                    <a:lnTo>
                      <a:pt x="330" y="649"/>
                    </a:lnTo>
                    <a:lnTo>
                      <a:pt x="476" y="747"/>
                    </a:lnTo>
                    <a:lnTo>
                      <a:pt x="436" y="927"/>
                    </a:lnTo>
                    <a:lnTo>
                      <a:pt x="838" y="933"/>
                    </a:lnTo>
                    <a:lnTo>
                      <a:pt x="764" y="963"/>
                    </a:lnTo>
                    <a:lnTo>
                      <a:pt x="640" y="843"/>
                    </a:lnTo>
                    <a:lnTo>
                      <a:pt x="246" y="1141"/>
                    </a:lnTo>
                    <a:lnTo>
                      <a:pt x="0" y="771"/>
                    </a:lnTo>
                    <a:lnTo>
                      <a:pt x="500" y="801"/>
                    </a:lnTo>
                    <a:lnTo>
                      <a:pt x="284" y="843"/>
                    </a:lnTo>
                    <a:lnTo>
                      <a:pt x="368" y="1471"/>
                    </a:lnTo>
                    <a:lnTo>
                      <a:pt x="306" y="1389"/>
                    </a:lnTo>
                    <a:lnTo>
                      <a:pt x="614" y="1061"/>
                    </a:lnTo>
                    <a:lnTo>
                      <a:pt x="878" y="1341"/>
                    </a:lnTo>
                    <a:lnTo>
                      <a:pt x="664" y="717"/>
                    </a:lnTo>
                    <a:lnTo>
                      <a:pt x="982" y="615"/>
                    </a:lnTo>
                    <a:lnTo>
                      <a:pt x="976" y="532"/>
                    </a:lnTo>
                    <a:lnTo>
                      <a:pt x="944" y="532"/>
                    </a:lnTo>
                    <a:lnTo>
                      <a:pt x="974" y="418"/>
                    </a:lnTo>
                    <a:lnTo>
                      <a:pt x="948" y="382"/>
                    </a:lnTo>
                    <a:lnTo>
                      <a:pt x="1022" y="42"/>
                    </a:lnTo>
                    <a:lnTo>
                      <a:pt x="1266" y="52"/>
                    </a:lnTo>
                    <a:close/>
                  </a:path>
                </a:pathLst>
              </a:custGeom>
              <a:grpFill/>
              <a:ln w="6350" cap="flat">
                <a:solidFill>
                  <a:schemeClr val="tx1">
                    <a:lumMod val="25000"/>
                    <a:lumOff val="75000"/>
                  </a:schemeClr>
                </a:solidFill>
                <a:prstDash val="solid"/>
                <a:miter/>
              </a:ln>
              <a:extLst/>
            </p:spPr>
            <p:txBody>
              <a:bodyPr rtlCol="0" anchor="ctr"/>
              <a:lstStyle/>
              <a:p>
                <a:endParaRPr lang="en-US"/>
              </a:p>
            </p:txBody>
          </p:sp>
          <p:sp>
            <p:nvSpPr>
              <p:cNvPr id="962" name="Freeform 10">
                <a:extLst>
                  <a:ext uri="{FF2B5EF4-FFF2-40B4-BE49-F238E27FC236}">
                    <a16:creationId xmlns:a16="http://schemas.microsoft.com/office/drawing/2014/main" id="{AB0A6FCC-50AF-4540-8579-2118A6AB4B9C}"/>
                  </a:ext>
                </a:extLst>
              </p:cNvPr>
              <p:cNvSpPr>
                <a:spLocks/>
              </p:cNvSpPr>
              <p:nvPr/>
            </p:nvSpPr>
            <p:spPr bwMode="auto">
              <a:xfrm>
                <a:off x="2013" y="624"/>
                <a:ext cx="460" cy="747"/>
              </a:xfrm>
              <a:custGeom>
                <a:avLst/>
                <a:gdLst>
                  <a:gd name="T0" fmla="*/ 6 w 460"/>
                  <a:gd name="T1" fmla="*/ 0 h 747"/>
                  <a:gd name="T2" fmla="*/ 312 w 460"/>
                  <a:gd name="T3" fmla="*/ 134 h 747"/>
                  <a:gd name="T4" fmla="*/ 0 w 460"/>
                  <a:gd name="T5" fmla="*/ 94 h 747"/>
                  <a:gd name="T6" fmla="*/ 214 w 460"/>
                  <a:gd name="T7" fmla="*/ 72 h 747"/>
                  <a:gd name="T8" fmla="*/ 336 w 460"/>
                  <a:gd name="T9" fmla="*/ 349 h 747"/>
                  <a:gd name="T10" fmla="*/ 380 w 460"/>
                  <a:gd name="T11" fmla="*/ 223 h 747"/>
                  <a:gd name="T12" fmla="*/ 174 w 460"/>
                  <a:gd name="T13" fmla="*/ 449 h 747"/>
                  <a:gd name="T14" fmla="*/ 460 w 460"/>
                  <a:gd name="T15" fmla="*/ 747 h 747"/>
                  <a:gd name="T16" fmla="*/ 334 w 460"/>
                  <a:gd name="T17" fmla="*/ 535 h 747"/>
                  <a:gd name="T18" fmla="*/ 398 w 460"/>
                  <a:gd name="T19" fmla="*/ 469 h 747"/>
                  <a:gd name="T20" fmla="*/ 184 w 460"/>
                  <a:gd name="T21" fmla="*/ 591 h 747"/>
                  <a:gd name="T22" fmla="*/ 280 w 460"/>
                  <a:gd name="T23" fmla="*/ 383 h 747"/>
                  <a:gd name="T24" fmla="*/ 242 w 460"/>
                  <a:gd name="T25" fmla="*/ 289 h 747"/>
                  <a:gd name="T26" fmla="*/ 404 w 460"/>
                  <a:gd name="T27" fmla="*/ 297 h 747"/>
                  <a:gd name="T28" fmla="*/ 244 w 460"/>
                  <a:gd name="T29" fmla="*/ 112 h 747"/>
                  <a:gd name="T30" fmla="*/ 250 w 460"/>
                  <a:gd name="T31" fmla="*/ 172 h 747"/>
                  <a:gd name="T32" fmla="*/ 128 w 460"/>
                  <a:gd name="T33" fmla="*/ 132 h 747"/>
                  <a:gd name="T34" fmla="*/ 164 w 460"/>
                  <a:gd name="T35" fmla="*/ 126 h 747"/>
                  <a:gd name="T36" fmla="*/ 6 w 460"/>
                  <a:gd name="T37" fmla="*/ 0 h 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60" h="747">
                    <a:moveTo>
                      <a:pt x="6" y="0"/>
                    </a:moveTo>
                    <a:lnTo>
                      <a:pt x="312" y="134"/>
                    </a:lnTo>
                    <a:lnTo>
                      <a:pt x="0" y="94"/>
                    </a:lnTo>
                    <a:lnTo>
                      <a:pt x="214" y="72"/>
                    </a:lnTo>
                    <a:lnTo>
                      <a:pt x="336" y="349"/>
                    </a:lnTo>
                    <a:lnTo>
                      <a:pt x="380" y="223"/>
                    </a:lnTo>
                    <a:lnTo>
                      <a:pt x="174" y="449"/>
                    </a:lnTo>
                    <a:lnTo>
                      <a:pt x="460" y="747"/>
                    </a:lnTo>
                    <a:lnTo>
                      <a:pt x="334" y="535"/>
                    </a:lnTo>
                    <a:lnTo>
                      <a:pt x="398" y="469"/>
                    </a:lnTo>
                    <a:lnTo>
                      <a:pt x="184" y="591"/>
                    </a:lnTo>
                    <a:lnTo>
                      <a:pt x="280" y="383"/>
                    </a:lnTo>
                    <a:lnTo>
                      <a:pt x="242" y="289"/>
                    </a:lnTo>
                    <a:lnTo>
                      <a:pt x="404" y="297"/>
                    </a:lnTo>
                    <a:lnTo>
                      <a:pt x="244" y="112"/>
                    </a:lnTo>
                    <a:lnTo>
                      <a:pt x="250" y="172"/>
                    </a:lnTo>
                    <a:lnTo>
                      <a:pt x="128" y="132"/>
                    </a:lnTo>
                    <a:lnTo>
                      <a:pt x="164" y="126"/>
                    </a:lnTo>
                    <a:lnTo>
                      <a:pt x="6" y="0"/>
                    </a:lnTo>
                    <a:close/>
                  </a:path>
                </a:pathLst>
              </a:custGeom>
              <a:grpFill/>
              <a:ln w="6350" cap="flat">
                <a:solidFill>
                  <a:schemeClr val="tx1">
                    <a:lumMod val="25000"/>
                    <a:lumOff val="75000"/>
                  </a:schemeClr>
                </a:solidFill>
                <a:prstDash val="solid"/>
                <a:miter/>
              </a:ln>
              <a:extLst/>
            </p:spPr>
            <p:txBody>
              <a:bodyPr rtlCol="0" anchor="ctr"/>
              <a:lstStyle/>
              <a:p>
                <a:endParaRPr lang="en-US"/>
              </a:p>
            </p:txBody>
          </p:sp>
          <p:sp>
            <p:nvSpPr>
              <p:cNvPr id="963" name="Freeform 11">
                <a:extLst>
                  <a:ext uri="{FF2B5EF4-FFF2-40B4-BE49-F238E27FC236}">
                    <a16:creationId xmlns:a16="http://schemas.microsoft.com/office/drawing/2014/main" id="{2F185DA3-3003-4523-B628-0794E1C3926A}"/>
                  </a:ext>
                </a:extLst>
              </p:cNvPr>
              <p:cNvSpPr>
                <a:spLocks/>
              </p:cNvSpPr>
              <p:nvPr/>
            </p:nvSpPr>
            <p:spPr bwMode="auto">
              <a:xfrm>
                <a:off x="1363" y="1161"/>
                <a:ext cx="1102" cy="877"/>
              </a:xfrm>
              <a:custGeom>
                <a:avLst/>
                <a:gdLst>
                  <a:gd name="T0" fmla="*/ 992 w 1102"/>
                  <a:gd name="T1" fmla="*/ 0 h 877"/>
                  <a:gd name="T2" fmla="*/ 1102 w 1102"/>
                  <a:gd name="T3" fmla="*/ 80 h 877"/>
                  <a:gd name="T4" fmla="*/ 872 w 1102"/>
                  <a:gd name="T5" fmla="*/ 334 h 877"/>
                  <a:gd name="T6" fmla="*/ 756 w 1102"/>
                  <a:gd name="T7" fmla="*/ 272 h 877"/>
                  <a:gd name="T8" fmla="*/ 790 w 1102"/>
                  <a:gd name="T9" fmla="*/ 158 h 877"/>
                  <a:gd name="T10" fmla="*/ 992 w 1102"/>
                  <a:gd name="T11" fmla="*/ 256 h 877"/>
                  <a:gd name="T12" fmla="*/ 908 w 1102"/>
                  <a:gd name="T13" fmla="*/ 360 h 877"/>
                  <a:gd name="T14" fmla="*/ 554 w 1102"/>
                  <a:gd name="T15" fmla="*/ 378 h 877"/>
                  <a:gd name="T16" fmla="*/ 656 w 1102"/>
                  <a:gd name="T17" fmla="*/ 276 h 877"/>
                  <a:gd name="T18" fmla="*/ 760 w 1102"/>
                  <a:gd name="T19" fmla="*/ 686 h 877"/>
                  <a:gd name="T20" fmla="*/ 366 w 1102"/>
                  <a:gd name="T21" fmla="*/ 512 h 877"/>
                  <a:gd name="T22" fmla="*/ 344 w 1102"/>
                  <a:gd name="T23" fmla="*/ 400 h 877"/>
                  <a:gd name="T24" fmla="*/ 0 w 1102"/>
                  <a:gd name="T25" fmla="*/ 676 h 877"/>
                  <a:gd name="T26" fmla="*/ 326 w 1102"/>
                  <a:gd name="T27" fmla="*/ 648 h 877"/>
                  <a:gd name="T28" fmla="*/ 224 w 1102"/>
                  <a:gd name="T29" fmla="*/ 877 h 877"/>
                  <a:gd name="T30" fmla="*/ 278 w 1102"/>
                  <a:gd name="T31" fmla="*/ 272 h 877"/>
                  <a:gd name="T32" fmla="*/ 446 w 1102"/>
                  <a:gd name="T33" fmla="*/ 272 h 877"/>
                  <a:gd name="T34" fmla="*/ 408 w 1102"/>
                  <a:gd name="T35" fmla="*/ 450 h 877"/>
                  <a:gd name="T36" fmla="*/ 590 w 1102"/>
                  <a:gd name="T37" fmla="*/ 558 h 877"/>
                  <a:gd name="T38" fmla="*/ 962 w 1102"/>
                  <a:gd name="T39" fmla="*/ 136 h 877"/>
                  <a:gd name="T40" fmla="*/ 992 w 1102"/>
                  <a:gd name="T41" fmla="*/ 0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2" h="877">
                    <a:moveTo>
                      <a:pt x="992" y="0"/>
                    </a:moveTo>
                    <a:lnTo>
                      <a:pt x="1102" y="80"/>
                    </a:lnTo>
                    <a:lnTo>
                      <a:pt x="872" y="334"/>
                    </a:lnTo>
                    <a:lnTo>
                      <a:pt x="756" y="272"/>
                    </a:lnTo>
                    <a:lnTo>
                      <a:pt x="790" y="158"/>
                    </a:lnTo>
                    <a:lnTo>
                      <a:pt x="992" y="256"/>
                    </a:lnTo>
                    <a:lnTo>
                      <a:pt x="908" y="360"/>
                    </a:lnTo>
                    <a:lnTo>
                      <a:pt x="554" y="378"/>
                    </a:lnTo>
                    <a:lnTo>
                      <a:pt x="656" y="276"/>
                    </a:lnTo>
                    <a:lnTo>
                      <a:pt x="760" y="686"/>
                    </a:lnTo>
                    <a:lnTo>
                      <a:pt x="366" y="512"/>
                    </a:lnTo>
                    <a:lnTo>
                      <a:pt x="344" y="400"/>
                    </a:lnTo>
                    <a:lnTo>
                      <a:pt x="0" y="676"/>
                    </a:lnTo>
                    <a:lnTo>
                      <a:pt x="326" y="648"/>
                    </a:lnTo>
                    <a:lnTo>
                      <a:pt x="224" y="877"/>
                    </a:lnTo>
                    <a:lnTo>
                      <a:pt x="278" y="272"/>
                    </a:lnTo>
                    <a:lnTo>
                      <a:pt x="446" y="272"/>
                    </a:lnTo>
                    <a:lnTo>
                      <a:pt x="408" y="450"/>
                    </a:lnTo>
                    <a:lnTo>
                      <a:pt x="590" y="558"/>
                    </a:lnTo>
                    <a:lnTo>
                      <a:pt x="962" y="136"/>
                    </a:lnTo>
                    <a:lnTo>
                      <a:pt x="992" y="0"/>
                    </a:lnTo>
                    <a:close/>
                  </a:path>
                </a:pathLst>
              </a:custGeom>
              <a:grpFill/>
              <a:ln w="6350" cap="flat">
                <a:solidFill>
                  <a:schemeClr val="tx1">
                    <a:lumMod val="25000"/>
                    <a:lumOff val="75000"/>
                  </a:schemeClr>
                </a:solidFill>
                <a:prstDash val="solid"/>
                <a:miter/>
              </a:ln>
              <a:extLst/>
            </p:spPr>
            <p:txBody>
              <a:bodyPr rtlCol="0" anchor="ctr"/>
              <a:lstStyle/>
              <a:p>
                <a:endParaRPr lang="en-US"/>
              </a:p>
            </p:txBody>
          </p:sp>
        </p:grpSp>
        <p:grpSp>
          <p:nvGrpSpPr>
            <p:cNvPr id="944" name="Map outlines">
              <a:extLst>
                <a:ext uri="{FF2B5EF4-FFF2-40B4-BE49-F238E27FC236}">
                  <a16:creationId xmlns:a16="http://schemas.microsoft.com/office/drawing/2014/main" id="{2A05BC95-EA0D-45D6-A749-DEB72D894DBC}"/>
                </a:ext>
              </a:extLst>
            </p:cNvPr>
            <p:cNvGrpSpPr/>
            <p:nvPr/>
          </p:nvGrpSpPr>
          <p:grpSpPr>
            <a:xfrm>
              <a:off x="3228730" y="472178"/>
              <a:ext cx="8125071" cy="6044410"/>
              <a:chOff x="3238834" y="482615"/>
              <a:chExt cx="8096367" cy="6023059"/>
            </a:xfrm>
            <a:noFill/>
          </p:grpSpPr>
          <p:sp>
            <p:nvSpPr>
              <p:cNvPr id="945" name="Freeform: Shape 944">
                <a:extLst>
                  <a:ext uri="{FF2B5EF4-FFF2-40B4-BE49-F238E27FC236}">
                    <a16:creationId xmlns:a16="http://schemas.microsoft.com/office/drawing/2014/main" id="{819A7590-BF4F-415B-A5FF-843A89A08DF0}"/>
                  </a:ext>
                </a:extLst>
              </p:cNvPr>
              <p:cNvSpPr/>
              <p:nvPr/>
            </p:nvSpPr>
            <p:spPr>
              <a:xfrm>
                <a:off x="9698082" y="2128229"/>
                <a:ext cx="467343" cy="849714"/>
              </a:xfrm>
              <a:custGeom>
                <a:avLst/>
                <a:gdLst>
                  <a:gd name="connsiteX0" fmla="*/ 254207 w 467343"/>
                  <a:gd name="connsiteY0" fmla="*/ 772532 h 849714"/>
                  <a:gd name="connsiteX1" fmla="*/ 189062 w 467343"/>
                  <a:gd name="connsiteY1" fmla="*/ 731463 h 849714"/>
                  <a:gd name="connsiteX2" fmla="*/ 189062 w 467343"/>
                  <a:gd name="connsiteY2" fmla="*/ 731463 h 849714"/>
                  <a:gd name="connsiteX3" fmla="*/ 12038 w 467343"/>
                  <a:gd name="connsiteY3" fmla="*/ 847590 h 849714"/>
                  <a:gd name="connsiteX4" fmla="*/ 10621 w 467343"/>
                  <a:gd name="connsiteY4" fmla="*/ 847590 h 849714"/>
                  <a:gd name="connsiteX5" fmla="*/ 114004 w 467343"/>
                  <a:gd name="connsiteY5" fmla="*/ 829180 h 849714"/>
                  <a:gd name="connsiteX6" fmla="*/ 254207 w 467343"/>
                  <a:gd name="connsiteY6" fmla="*/ 773948 h 849714"/>
                  <a:gd name="connsiteX7" fmla="*/ 259872 w 467343"/>
                  <a:gd name="connsiteY7" fmla="*/ 778197 h 849714"/>
                  <a:gd name="connsiteX8" fmla="*/ 262704 w 467343"/>
                  <a:gd name="connsiteY8" fmla="*/ 771116 h 849714"/>
                  <a:gd name="connsiteX9" fmla="*/ 337762 w 467343"/>
                  <a:gd name="connsiteY9" fmla="*/ 741376 h 849714"/>
                  <a:gd name="connsiteX10" fmla="*/ 337762 w 467343"/>
                  <a:gd name="connsiteY10" fmla="*/ 741376 h 849714"/>
                  <a:gd name="connsiteX11" fmla="*/ 364669 w 467343"/>
                  <a:gd name="connsiteY11" fmla="*/ 536028 h 849714"/>
                  <a:gd name="connsiteX12" fmla="*/ 459554 w 467343"/>
                  <a:gd name="connsiteY12" fmla="*/ 421317 h 849714"/>
                  <a:gd name="connsiteX13" fmla="*/ 449641 w 467343"/>
                  <a:gd name="connsiteY13" fmla="*/ 378831 h 849714"/>
                  <a:gd name="connsiteX14" fmla="*/ 449641 w 467343"/>
                  <a:gd name="connsiteY14" fmla="*/ 378831 h 849714"/>
                  <a:gd name="connsiteX15" fmla="*/ 377415 w 467343"/>
                  <a:gd name="connsiteY15" fmla="*/ 394409 h 849714"/>
                  <a:gd name="connsiteX16" fmla="*/ 436896 w 467343"/>
                  <a:gd name="connsiteY16" fmla="*/ 244293 h 849714"/>
                  <a:gd name="connsiteX17" fmla="*/ 436896 w 467343"/>
                  <a:gd name="connsiteY17" fmla="*/ 244293 h 849714"/>
                  <a:gd name="connsiteX18" fmla="*/ 405739 w 467343"/>
                  <a:gd name="connsiteY18" fmla="*/ 123917 h 849714"/>
                  <a:gd name="connsiteX19" fmla="*/ 412820 w 467343"/>
                  <a:gd name="connsiteY19" fmla="*/ 10621 h 849714"/>
                  <a:gd name="connsiteX20" fmla="*/ 412820 w 467343"/>
                  <a:gd name="connsiteY20" fmla="*/ 10621 h 849714"/>
                  <a:gd name="connsiteX21" fmla="*/ 411404 w 467343"/>
                  <a:gd name="connsiteY21" fmla="*/ 10621 h 849714"/>
                  <a:gd name="connsiteX22" fmla="*/ 411404 w 467343"/>
                  <a:gd name="connsiteY22" fmla="*/ 10621 h 849714"/>
                  <a:gd name="connsiteX23" fmla="*/ 404323 w 467343"/>
                  <a:gd name="connsiteY23" fmla="*/ 123917 h 849714"/>
                  <a:gd name="connsiteX24" fmla="*/ 435479 w 467343"/>
                  <a:gd name="connsiteY24" fmla="*/ 244293 h 849714"/>
                  <a:gd name="connsiteX25" fmla="*/ 374583 w 467343"/>
                  <a:gd name="connsiteY25" fmla="*/ 395825 h 849714"/>
                  <a:gd name="connsiteX26" fmla="*/ 374583 w 467343"/>
                  <a:gd name="connsiteY26" fmla="*/ 395825 h 849714"/>
                  <a:gd name="connsiteX27" fmla="*/ 448225 w 467343"/>
                  <a:gd name="connsiteY27" fmla="*/ 380247 h 849714"/>
                  <a:gd name="connsiteX28" fmla="*/ 458138 w 467343"/>
                  <a:gd name="connsiteY28" fmla="*/ 419901 h 849714"/>
                  <a:gd name="connsiteX29" fmla="*/ 366086 w 467343"/>
                  <a:gd name="connsiteY29" fmla="*/ 530364 h 849714"/>
                  <a:gd name="connsiteX30" fmla="*/ 383080 w 467343"/>
                  <a:gd name="connsiteY30" fmla="*/ 401490 h 849714"/>
                  <a:gd name="connsiteX31" fmla="*/ 383080 w 467343"/>
                  <a:gd name="connsiteY31" fmla="*/ 401490 h 849714"/>
                  <a:gd name="connsiteX32" fmla="*/ 381664 w 467343"/>
                  <a:gd name="connsiteY32" fmla="*/ 401490 h 849714"/>
                  <a:gd name="connsiteX33" fmla="*/ 323600 w 467343"/>
                  <a:gd name="connsiteY33" fmla="*/ 585595 h 849714"/>
                  <a:gd name="connsiteX34" fmla="*/ 323600 w 467343"/>
                  <a:gd name="connsiteY34" fmla="*/ 587011 h 849714"/>
                  <a:gd name="connsiteX35" fmla="*/ 364669 w 467343"/>
                  <a:gd name="connsiteY35" fmla="*/ 537445 h 849714"/>
                  <a:gd name="connsiteX36" fmla="*/ 339178 w 467343"/>
                  <a:gd name="connsiteY36" fmla="*/ 738544 h 849714"/>
                  <a:gd name="connsiteX37" fmla="*/ 266953 w 467343"/>
                  <a:gd name="connsiteY37" fmla="*/ 766867 h 849714"/>
                  <a:gd name="connsiteX38" fmla="*/ 336345 w 467343"/>
                  <a:gd name="connsiteY38" fmla="*/ 584179 h 849714"/>
                  <a:gd name="connsiteX39" fmla="*/ 336345 w 467343"/>
                  <a:gd name="connsiteY39" fmla="*/ 582763 h 849714"/>
                  <a:gd name="connsiteX40" fmla="*/ 218802 w 467343"/>
                  <a:gd name="connsiteY40" fmla="*/ 693225 h 849714"/>
                  <a:gd name="connsiteX41" fmla="*/ 218802 w 467343"/>
                  <a:gd name="connsiteY41" fmla="*/ 693225 h 849714"/>
                  <a:gd name="connsiteX42" fmla="*/ 220218 w 467343"/>
                  <a:gd name="connsiteY42" fmla="*/ 694642 h 849714"/>
                  <a:gd name="connsiteX43" fmla="*/ 332097 w 467343"/>
                  <a:gd name="connsiteY43" fmla="*/ 589844 h 849714"/>
                  <a:gd name="connsiteX44" fmla="*/ 264120 w 467343"/>
                  <a:gd name="connsiteY44" fmla="*/ 766867 h 849714"/>
                  <a:gd name="connsiteX45" fmla="*/ 254207 w 467343"/>
                  <a:gd name="connsiteY45" fmla="*/ 772532 h 849714"/>
                  <a:gd name="connsiteX46" fmla="*/ 20535 w 467343"/>
                  <a:gd name="connsiteY46" fmla="*/ 844758 h 849714"/>
                  <a:gd name="connsiteX47" fmla="*/ 189062 w 467343"/>
                  <a:gd name="connsiteY47" fmla="*/ 734295 h 849714"/>
                  <a:gd name="connsiteX48" fmla="*/ 252791 w 467343"/>
                  <a:gd name="connsiteY48" fmla="*/ 773948 h 849714"/>
                  <a:gd name="connsiteX49" fmla="*/ 114004 w 467343"/>
                  <a:gd name="connsiteY49" fmla="*/ 829180 h 849714"/>
                  <a:gd name="connsiteX50" fmla="*/ 20535 w 467343"/>
                  <a:gd name="connsiteY50" fmla="*/ 844758 h 849714"/>
                  <a:gd name="connsiteX51" fmla="*/ 326433 w 467343"/>
                  <a:gd name="connsiteY51" fmla="*/ 578514 h 849714"/>
                  <a:gd name="connsiteX52" fmla="*/ 377415 w 467343"/>
                  <a:gd name="connsiteY52" fmla="*/ 415652 h 849714"/>
                  <a:gd name="connsiteX53" fmla="*/ 361838 w 467343"/>
                  <a:gd name="connsiteY53" fmla="*/ 536028 h 849714"/>
                  <a:gd name="connsiteX54" fmla="*/ 326433 w 467343"/>
                  <a:gd name="connsiteY54" fmla="*/ 578514 h 849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67343" h="849714">
                    <a:moveTo>
                      <a:pt x="254207" y="772532"/>
                    </a:moveTo>
                    <a:lnTo>
                      <a:pt x="189062" y="731463"/>
                    </a:lnTo>
                    <a:lnTo>
                      <a:pt x="189062" y="731463"/>
                    </a:lnTo>
                    <a:lnTo>
                      <a:pt x="12038" y="847590"/>
                    </a:lnTo>
                    <a:lnTo>
                      <a:pt x="10621" y="847590"/>
                    </a:lnTo>
                    <a:lnTo>
                      <a:pt x="114004" y="829180"/>
                    </a:lnTo>
                    <a:lnTo>
                      <a:pt x="254207" y="773948"/>
                    </a:lnTo>
                    <a:lnTo>
                      <a:pt x="259872" y="778197"/>
                    </a:lnTo>
                    <a:lnTo>
                      <a:pt x="262704" y="771116"/>
                    </a:lnTo>
                    <a:lnTo>
                      <a:pt x="337762" y="741376"/>
                    </a:lnTo>
                    <a:lnTo>
                      <a:pt x="337762" y="741376"/>
                    </a:lnTo>
                    <a:lnTo>
                      <a:pt x="364669" y="536028"/>
                    </a:lnTo>
                    <a:lnTo>
                      <a:pt x="459554" y="421317"/>
                    </a:lnTo>
                    <a:lnTo>
                      <a:pt x="449641" y="378831"/>
                    </a:lnTo>
                    <a:lnTo>
                      <a:pt x="449641" y="378831"/>
                    </a:lnTo>
                    <a:lnTo>
                      <a:pt x="377415" y="394409"/>
                    </a:lnTo>
                    <a:lnTo>
                      <a:pt x="436896" y="244293"/>
                    </a:lnTo>
                    <a:lnTo>
                      <a:pt x="436896" y="244293"/>
                    </a:lnTo>
                    <a:lnTo>
                      <a:pt x="405739" y="123917"/>
                    </a:lnTo>
                    <a:lnTo>
                      <a:pt x="412820" y="10621"/>
                    </a:lnTo>
                    <a:lnTo>
                      <a:pt x="412820" y="10621"/>
                    </a:lnTo>
                    <a:lnTo>
                      <a:pt x="411404" y="10621"/>
                    </a:lnTo>
                    <a:lnTo>
                      <a:pt x="411404" y="10621"/>
                    </a:lnTo>
                    <a:lnTo>
                      <a:pt x="404323" y="123917"/>
                    </a:lnTo>
                    <a:lnTo>
                      <a:pt x="435479" y="244293"/>
                    </a:lnTo>
                    <a:lnTo>
                      <a:pt x="374583" y="395825"/>
                    </a:lnTo>
                    <a:lnTo>
                      <a:pt x="374583" y="395825"/>
                    </a:lnTo>
                    <a:lnTo>
                      <a:pt x="448225" y="380247"/>
                    </a:lnTo>
                    <a:lnTo>
                      <a:pt x="458138" y="419901"/>
                    </a:lnTo>
                    <a:lnTo>
                      <a:pt x="366086" y="530364"/>
                    </a:lnTo>
                    <a:lnTo>
                      <a:pt x="383080" y="401490"/>
                    </a:lnTo>
                    <a:lnTo>
                      <a:pt x="383080" y="401490"/>
                    </a:lnTo>
                    <a:lnTo>
                      <a:pt x="381664" y="401490"/>
                    </a:lnTo>
                    <a:lnTo>
                      <a:pt x="323600" y="585595"/>
                    </a:lnTo>
                    <a:lnTo>
                      <a:pt x="323600" y="587011"/>
                    </a:lnTo>
                    <a:lnTo>
                      <a:pt x="364669" y="537445"/>
                    </a:lnTo>
                    <a:lnTo>
                      <a:pt x="339178" y="738544"/>
                    </a:lnTo>
                    <a:lnTo>
                      <a:pt x="266953" y="766867"/>
                    </a:lnTo>
                    <a:lnTo>
                      <a:pt x="336345" y="584179"/>
                    </a:lnTo>
                    <a:lnTo>
                      <a:pt x="336345" y="582763"/>
                    </a:lnTo>
                    <a:lnTo>
                      <a:pt x="218802" y="693225"/>
                    </a:lnTo>
                    <a:lnTo>
                      <a:pt x="218802" y="693225"/>
                    </a:lnTo>
                    <a:lnTo>
                      <a:pt x="220218" y="694642"/>
                    </a:lnTo>
                    <a:lnTo>
                      <a:pt x="332097" y="589844"/>
                    </a:lnTo>
                    <a:lnTo>
                      <a:pt x="264120" y="766867"/>
                    </a:lnTo>
                    <a:lnTo>
                      <a:pt x="254207" y="772532"/>
                    </a:lnTo>
                    <a:close/>
                    <a:moveTo>
                      <a:pt x="20535" y="844758"/>
                    </a:moveTo>
                    <a:lnTo>
                      <a:pt x="189062" y="734295"/>
                    </a:lnTo>
                    <a:lnTo>
                      <a:pt x="252791" y="773948"/>
                    </a:lnTo>
                    <a:lnTo>
                      <a:pt x="114004" y="829180"/>
                    </a:lnTo>
                    <a:lnTo>
                      <a:pt x="20535" y="844758"/>
                    </a:lnTo>
                    <a:close/>
                    <a:moveTo>
                      <a:pt x="326433" y="578514"/>
                    </a:moveTo>
                    <a:lnTo>
                      <a:pt x="377415" y="415652"/>
                    </a:lnTo>
                    <a:lnTo>
                      <a:pt x="361838" y="536028"/>
                    </a:lnTo>
                    <a:lnTo>
                      <a:pt x="326433" y="578514"/>
                    </a:lnTo>
                    <a:close/>
                  </a:path>
                </a:pathLst>
              </a:custGeom>
              <a:grpFill/>
              <a:ln w="6350" cap="flat">
                <a:solidFill>
                  <a:schemeClr val="tx1">
                    <a:lumMod val="25000"/>
                    <a:lumOff val="75000"/>
                  </a:schemeClr>
                </a:solid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2D56A69C-D910-4F59-B17D-6831886C64D8}"/>
                  </a:ext>
                </a:extLst>
              </p:cNvPr>
              <p:cNvSpPr/>
              <p:nvPr/>
            </p:nvSpPr>
            <p:spPr>
              <a:xfrm>
                <a:off x="10845197" y="5620555"/>
                <a:ext cx="325724" cy="509829"/>
              </a:xfrm>
              <a:custGeom>
                <a:avLst/>
                <a:gdLst>
                  <a:gd name="connsiteX0" fmla="*/ 320768 w 325724"/>
                  <a:gd name="connsiteY0" fmla="*/ 162154 h 509828"/>
                  <a:gd name="connsiteX1" fmla="*/ 227299 w 325724"/>
                  <a:gd name="connsiteY1" fmla="*/ 210304 h 509828"/>
                  <a:gd name="connsiteX2" fmla="*/ 200391 w 325724"/>
                  <a:gd name="connsiteY2" fmla="*/ 187645 h 509828"/>
                  <a:gd name="connsiteX3" fmla="*/ 319352 w 325724"/>
                  <a:gd name="connsiteY3" fmla="*/ 159321 h 509828"/>
                  <a:gd name="connsiteX4" fmla="*/ 319352 w 325724"/>
                  <a:gd name="connsiteY4" fmla="*/ 159321 h 509828"/>
                  <a:gd name="connsiteX5" fmla="*/ 184814 w 325724"/>
                  <a:gd name="connsiteY5" fmla="*/ 10621 h 509828"/>
                  <a:gd name="connsiteX6" fmla="*/ 184814 w 325724"/>
                  <a:gd name="connsiteY6" fmla="*/ 10621 h 509828"/>
                  <a:gd name="connsiteX7" fmla="*/ 183397 w 325724"/>
                  <a:gd name="connsiteY7" fmla="*/ 12038 h 509828"/>
                  <a:gd name="connsiteX8" fmla="*/ 316519 w 325724"/>
                  <a:gd name="connsiteY8" fmla="*/ 159321 h 509828"/>
                  <a:gd name="connsiteX9" fmla="*/ 197559 w 325724"/>
                  <a:gd name="connsiteY9" fmla="*/ 187645 h 509828"/>
                  <a:gd name="connsiteX10" fmla="*/ 197559 w 325724"/>
                  <a:gd name="connsiteY10" fmla="*/ 187645 h 509828"/>
                  <a:gd name="connsiteX11" fmla="*/ 225883 w 325724"/>
                  <a:gd name="connsiteY11" fmla="*/ 211721 h 509828"/>
                  <a:gd name="connsiteX12" fmla="*/ 145160 w 325724"/>
                  <a:gd name="connsiteY12" fmla="*/ 254206 h 509828"/>
                  <a:gd name="connsiteX13" fmla="*/ 143744 w 325724"/>
                  <a:gd name="connsiteY13" fmla="*/ 254206 h 509828"/>
                  <a:gd name="connsiteX14" fmla="*/ 152241 w 325724"/>
                  <a:gd name="connsiteY14" fmla="*/ 252790 h 509828"/>
                  <a:gd name="connsiteX15" fmla="*/ 81431 w 325724"/>
                  <a:gd name="connsiteY15" fmla="*/ 378831 h 509828"/>
                  <a:gd name="connsiteX16" fmla="*/ 58772 w 325724"/>
                  <a:gd name="connsiteY16" fmla="*/ 400074 h 509828"/>
                  <a:gd name="connsiteX17" fmla="*/ 58772 w 325724"/>
                  <a:gd name="connsiteY17" fmla="*/ 400074 h 509828"/>
                  <a:gd name="connsiteX18" fmla="*/ 60188 w 325724"/>
                  <a:gd name="connsiteY18" fmla="*/ 401490 h 509828"/>
                  <a:gd name="connsiteX19" fmla="*/ 75767 w 325724"/>
                  <a:gd name="connsiteY19" fmla="*/ 390160 h 509828"/>
                  <a:gd name="connsiteX20" fmla="*/ 10621 w 325724"/>
                  <a:gd name="connsiteY20" fmla="*/ 504872 h 509828"/>
                  <a:gd name="connsiteX21" fmla="*/ 10621 w 325724"/>
                  <a:gd name="connsiteY21" fmla="*/ 504872 h 509828"/>
                  <a:gd name="connsiteX22" fmla="*/ 12038 w 325724"/>
                  <a:gd name="connsiteY22" fmla="*/ 506288 h 509828"/>
                  <a:gd name="connsiteX23" fmla="*/ 80015 w 325724"/>
                  <a:gd name="connsiteY23" fmla="*/ 387328 h 509828"/>
                  <a:gd name="connsiteX24" fmla="*/ 159322 w 325724"/>
                  <a:gd name="connsiteY24" fmla="*/ 327848 h 509828"/>
                  <a:gd name="connsiteX25" fmla="*/ 162154 w 325724"/>
                  <a:gd name="connsiteY25" fmla="*/ 351924 h 509828"/>
                  <a:gd name="connsiteX26" fmla="*/ 162154 w 325724"/>
                  <a:gd name="connsiteY26" fmla="*/ 351924 h 509828"/>
                  <a:gd name="connsiteX27" fmla="*/ 264120 w 325724"/>
                  <a:gd name="connsiteY27" fmla="*/ 249958 h 509828"/>
                  <a:gd name="connsiteX28" fmla="*/ 264120 w 325724"/>
                  <a:gd name="connsiteY28" fmla="*/ 249958 h 509828"/>
                  <a:gd name="connsiteX29" fmla="*/ 262704 w 325724"/>
                  <a:gd name="connsiteY29" fmla="*/ 248541 h 509828"/>
                  <a:gd name="connsiteX30" fmla="*/ 160738 w 325724"/>
                  <a:gd name="connsiteY30" fmla="*/ 325016 h 509828"/>
                  <a:gd name="connsiteX31" fmla="*/ 159322 w 325724"/>
                  <a:gd name="connsiteY31" fmla="*/ 312270 h 509828"/>
                  <a:gd name="connsiteX32" fmla="*/ 231548 w 325724"/>
                  <a:gd name="connsiteY32" fmla="*/ 247125 h 509828"/>
                  <a:gd name="connsiteX33" fmla="*/ 262704 w 325724"/>
                  <a:gd name="connsiteY33" fmla="*/ 244293 h 509828"/>
                  <a:gd name="connsiteX34" fmla="*/ 262704 w 325724"/>
                  <a:gd name="connsiteY34" fmla="*/ 244293 h 509828"/>
                  <a:gd name="connsiteX35" fmla="*/ 248542 w 325724"/>
                  <a:gd name="connsiteY35" fmla="*/ 231547 h 509828"/>
                  <a:gd name="connsiteX36" fmla="*/ 320768 w 325724"/>
                  <a:gd name="connsiteY36" fmla="*/ 166402 h 509828"/>
                  <a:gd name="connsiteX37" fmla="*/ 320768 w 325724"/>
                  <a:gd name="connsiteY37" fmla="*/ 166402 h 509828"/>
                  <a:gd name="connsiteX38" fmla="*/ 320768 w 325724"/>
                  <a:gd name="connsiteY38" fmla="*/ 162154 h 509828"/>
                  <a:gd name="connsiteX39" fmla="*/ 320768 w 325724"/>
                  <a:gd name="connsiteY39" fmla="*/ 162154 h 509828"/>
                  <a:gd name="connsiteX40" fmla="*/ 159322 w 325724"/>
                  <a:gd name="connsiteY40" fmla="*/ 308022 h 509828"/>
                  <a:gd name="connsiteX41" fmla="*/ 152241 w 325724"/>
                  <a:gd name="connsiteY41" fmla="*/ 252790 h 509828"/>
                  <a:gd name="connsiteX42" fmla="*/ 152241 w 325724"/>
                  <a:gd name="connsiteY42" fmla="*/ 252790 h 509828"/>
                  <a:gd name="connsiteX43" fmla="*/ 227299 w 325724"/>
                  <a:gd name="connsiteY43" fmla="*/ 245709 h 509828"/>
                  <a:gd name="connsiteX44" fmla="*/ 159322 w 325724"/>
                  <a:gd name="connsiteY44" fmla="*/ 308022 h 509828"/>
                  <a:gd name="connsiteX45" fmla="*/ 228715 w 325724"/>
                  <a:gd name="connsiteY45" fmla="*/ 211721 h 509828"/>
                  <a:gd name="connsiteX46" fmla="*/ 313687 w 325724"/>
                  <a:gd name="connsiteY46" fmla="*/ 167819 h 509828"/>
                  <a:gd name="connsiteX47" fmla="*/ 247126 w 325724"/>
                  <a:gd name="connsiteY47" fmla="*/ 227298 h 509828"/>
                  <a:gd name="connsiteX48" fmla="*/ 228715 w 325724"/>
                  <a:gd name="connsiteY48" fmla="*/ 211721 h 509828"/>
                  <a:gd name="connsiteX49" fmla="*/ 258455 w 325724"/>
                  <a:gd name="connsiteY49" fmla="*/ 240045 h 509828"/>
                  <a:gd name="connsiteX50" fmla="*/ 234380 w 325724"/>
                  <a:gd name="connsiteY50" fmla="*/ 242877 h 509828"/>
                  <a:gd name="connsiteX51" fmla="*/ 247126 w 325724"/>
                  <a:gd name="connsiteY51" fmla="*/ 231547 h 509828"/>
                  <a:gd name="connsiteX52" fmla="*/ 258455 w 325724"/>
                  <a:gd name="connsiteY52" fmla="*/ 240045 h 509828"/>
                  <a:gd name="connsiteX53" fmla="*/ 153657 w 325724"/>
                  <a:gd name="connsiteY53" fmla="*/ 251374 h 509828"/>
                  <a:gd name="connsiteX54" fmla="*/ 227299 w 325724"/>
                  <a:gd name="connsiteY54" fmla="*/ 213137 h 509828"/>
                  <a:gd name="connsiteX55" fmla="*/ 245710 w 325724"/>
                  <a:gd name="connsiteY55" fmla="*/ 230131 h 509828"/>
                  <a:gd name="connsiteX56" fmla="*/ 230131 w 325724"/>
                  <a:gd name="connsiteY56" fmla="*/ 244293 h 509828"/>
                  <a:gd name="connsiteX57" fmla="*/ 153657 w 325724"/>
                  <a:gd name="connsiteY57" fmla="*/ 251374 h 509828"/>
                  <a:gd name="connsiteX58" fmla="*/ 87096 w 325724"/>
                  <a:gd name="connsiteY58" fmla="*/ 374583 h 509828"/>
                  <a:gd name="connsiteX59" fmla="*/ 152241 w 325724"/>
                  <a:gd name="connsiteY59" fmla="*/ 259871 h 509828"/>
                  <a:gd name="connsiteX60" fmla="*/ 157906 w 325724"/>
                  <a:gd name="connsiteY60" fmla="*/ 310854 h 509828"/>
                  <a:gd name="connsiteX61" fmla="*/ 87096 w 325724"/>
                  <a:gd name="connsiteY61" fmla="*/ 374583 h 509828"/>
                  <a:gd name="connsiteX62" fmla="*/ 157906 w 325724"/>
                  <a:gd name="connsiteY62" fmla="*/ 312270 h 509828"/>
                  <a:gd name="connsiteX63" fmla="*/ 159322 w 325724"/>
                  <a:gd name="connsiteY63" fmla="*/ 325016 h 509828"/>
                  <a:gd name="connsiteX64" fmla="*/ 82848 w 325724"/>
                  <a:gd name="connsiteY64" fmla="*/ 381664 h 509828"/>
                  <a:gd name="connsiteX65" fmla="*/ 84264 w 325724"/>
                  <a:gd name="connsiteY65" fmla="*/ 380247 h 509828"/>
                  <a:gd name="connsiteX66" fmla="*/ 157906 w 325724"/>
                  <a:gd name="connsiteY66" fmla="*/ 312270 h 509828"/>
                  <a:gd name="connsiteX67" fmla="*/ 72934 w 325724"/>
                  <a:gd name="connsiteY67" fmla="*/ 388745 h 509828"/>
                  <a:gd name="connsiteX68" fmla="*/ 80015 w 325724"/>
                  <a:gd name="connsiteY68" fmla="*/ 383079 h 509828"/>
                  <a:gd name="connsiteX69" fmla="*/ 78599 w 325724"/>
                  <a:gd name="connsiteY69" fmla="*/ 384496 h 509828"/>
                  <a:gd name="connsiteX70" fmla="*/ 72934 w 325724"/>
                  <a:gd name="connsiteY70" fmla="*/ 388745 h 509828"/>
                  <a:gd name="connsiteX71" fmla="*/ 163571 w 325724"/>
                  <a:gd name="connsiteY71" fmla="*/ 346259 h 509828"/>
                  <a:gd name="connsiteX72" fmla="*/ 160738 w 325724"/>
                  <a:gd name="connsiteY72" fmla="*/ 325016 h 509828"/>
                  <a:gd name="connsiteX73" fmla="*/ 252791 w 325724"/>
                  <a:gd name="connsiteY73" fmla="*/ 257039 h 509828"/>
                  <a:gd name="connsiteX74" fmla="*/ 163571 w 325724"/>
                  <a:gd name="connsiteY74" fmla="*/ 346259 h 509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325724" h="509828">
                    <a:moveTo>
                      <a:pt x="320768" y="162154"/>
                    </a:moveTo>
                    <a:lnTo>
                      <a:pt x="227299" y="210304"/>
                    </a:lnTo>
                    <a:lnTo>
                      <a:pt x="200391" y="187645"/>
                    </a:lnTo>
                    <a:lnTo>
                      <a:pt x="319352" y="159321"/>
                    </a:lnTo>
                    <a:lnTo>
                      <a:pt x="319352" y="159321"/>
                    </a:lnTo>
                    <a:lnTo>
                      <a:pt x="184814" y="10621"/>
                    </a:lnTo>
                    <a:lnTo>
                      <a:pt x="184814" y="10621"/>
                    </a:lnTo>
                    <a:lnTo>
                      <a:pt x="183397" y="12038"/>
                    </a:lnTo>
                    <a:lnTo>
                      <a:pt x="316519" y="159321"/>
                    </a:lnTo>
                    <a:lnTo>
                      <a:pt x="197559" y="187645"/>
                    </a:lnTo>
                    <a:lnTo>
                      <a:pt x="197559" y="187645"/>
                    </a:lnTo>
                    <a:lnTo>
                      <a:pt x="225883" y="211721"/>
                    </a:lnTo>
                    <a:lnTo>
                      <a:pt x="145160" y="254206"/>
                    </a:lnTo>
                    <a:lnTo>
                      <a:pt x="143744" y="254206"/>
                    </a:lnTo>
                    <a:lnTo>
                      <a:pt x="152241" y="252790"/>
                    </a:lnTo>
                    <a:lnTo>
                      <a:pt x="81431" y="378831"/>
                    </a:lnTo>
                    <a:lnTo>
                      <a:pt x="58772" y="400074"/>
                    </a:lnTo>
                    <a:lnTo>
                      <a:pt x="58772" y="400074"/>
                    </a:lnTo>
                    <a:lnTo>
                      <a:pt x="60188" y="401490"/>
                    </a:lnTo>
                    <a:lnTo>
                      <a:pt x="75767" y="390160"/>
                    </a:lnTo>
                    <a:lnTo>
                      <a:pt x="10621" y="504872"/>
                    </a:lnTo>
                    <a:lnTo>
                      <a:pt x="10621" y="504872"/>
                    </a:lnTo>
                    <a:lnTo>
                      <a:pt x="12038" y="506288"/>
                    </a:lnTo>
                    <a:lnTo>
                      <a:pt x="80015" y="387328"/>
                    </a:lnTo>
                    <a:lnTo>
                      <a:pt x="159322" y="327848"/>
                    </a:lnTo>
                    <a:lnTo>
                      <a:pt x="162154" y="351924"/>
                    </a:lnTo>
                    <a:lnTo>
                      <a:pt x="162154" y="351924"/>
                    </a:lnTo>
                    <a:lnTo>
                      <a:pt x="264120" y="249958"/>
                    </a:lnTo>
                    <a:lnTo>
                      <a:pt x="264120" y="249958"/>
                    </a:lnTo>
                    <a:lnTo>
                      <a:pt x="262704" y="248541"/>
                    </a:lnTo>
                    <a:lnTo>
                      <a:pt x="160738" y="325016"/>
                    </a:lnTo>
                    <a:lnTo>
                      <a:pt x="159322" y="312270"/>
                    </a:lnTo>
                    <a:lnTo>
                      <a:pt x="231548" y="247125"/>
                    </a:lnTo>
                    <a:lnTo>
                      <a:pt x="262704" y="244293"/>
                    </a:lnTo>
                    <a:lnTo>
                      <a:pt x="262704" y="244293"/>
                    </a:lnTo>
                    <a:lnTo>
                      <a:pt x="248542" y="231547"/>
                    </a:lnTo>
                    <a:lnTo>
                      <a:pt x="320768" y="166402"/>
                    </a:lnTo>
                    <a:lnTo>
                      <a:pt x="320768" y="166402"/>
                    </a:lnTo>
                    <a:lnTo>
                      <a:pt x="320768" y="162154"/>
                    </a:lnTo>
                    <a:lnTo>
                      <a:pt x="320768" y="162154"/>
                    </a:lnTo>
                    <a:close/>
                    <a:moveTo>
                      <a:pt x="159322" y="308022"/>
                    </a:moveTo>
                    <a:lnTo>
                      <a:pt x="152241" y="252790"/>
                    </a:lnTo>
                    <a:lnTo>
                      <a:pt x="152241" y="252790"/>
                    </a:lnTo>
                    <a:lnTo>
                      <a:pt x="227299" y="245709"/>
                    </a:lnTo>
                    <a:lnTo>
                      <a:pt x="159322" y="308022"/>
                    </a:lnTo>
                    <a:close/>
                    <a:moveTo>
                      <a:pt x="228715" y="211721"/>
                    </a:moveTo>
                    <a:lnTo>
                      <a:pt x="313687" y="167819"/>
                    </a:lnTo>
                    <a:lnTo>
                      <a:pt x="247126" y="227298"/>
                    </a:lnTo>
                    <a:lnTo>
                      <a:pt x="228715" y="211721"/>
                    </a:lnTo>
                    <a:close/>
                    <a:moveTo>
                      <a:pt x="258455" y="240045"/>
                    </a:moveTo>
                    <a:lnTo>
                      <a:pt x="234380" y="242877"/>
                    </a:lnTo>
                    <a:lnTo>
                      <a:pt x="247126" y="231547"/>
                    </a:lnTo>
                    <a:lnTo>
                      <a:pt x="258455" y="240045"/>
                    </a:lnTo>
                    <a:close/>
                    <a:moveTo>
                      <a:pt x="153657" y="251374"/>
                    </a:moveTo>
                    <a:lnTo>
                      <a:pt x="227299" y="213137"/>
                    </a:lnTo>
                    <a:lnTo>
                      <a:pt x="245710" y="230131"/>
                    </a:lnTo>
                    <a:lnTo>
                      <a:pt x="230131" y="244293"/>
                    </a:lnTo>
                    <a:lnTo>
                      <a:pt x="153657" y="251374"/>
                    </a:lnTo>
                    <a:close/>
                    <a:moveTo>
                      <a:pt x="87096" y="374583"/>
                    </a:moveTo>
                    <a:lnTo>
                      <a:pt x="152241" y="259871"/>
                    </a:lnTo>
                    <a:lnTo>
                      <a:pt x="157906" y="310854"/>
                    </a:lnTo>
                    <a:lnTo>
                      <a:pt x="87096" y="374583"/>
                    </a:lnTo>
                    <a:close/>
                    <a:moveTo>
                      <a:pt x="157906" y="312270"/>
                    </a:moveTo>
                    <a:lnTo>
                      <a:pt x="159322" y="325016"/>
                    </a:lnTo>
                    <a:lnTo>
                      <a:pt x="82848" y="381664"/>
                    </a:lnTo>
                    <a:lnTo>
                      <a:pt x="84264" y="380247"/>
                    </a:lnTo>
                    <a:lnTo>
                      <a:pt x="157906" y="312270"/>
                    </a:lnTo>
                    <a:close/>
                    <a:moveTo>
                      <a:pt x="72934" y="388745"/>
                    </a:moveTo>
                    <a:lnTo>
                      <a:pt x="80015" y="383079"/>
                    </a:lnTo>
                    <a:lnTo>
                      <a:pt x="78599" y="384496"/>
                    </a:lnTo>
                    <a:lnTo>
                      <a:pt x="72934" y="388745"/>
                    </a:lnTo>
                    <a:close/>
                    <a:moveTo>
                      <a:pt x="163571" y="346259"/>
                    </a:moveTo>
                    <a:lnTo>
                      <a:pt x="160738" y="325016"/>
                    </a:lnTo>
                    <a:lnTo>
                      <a:pt x="252791" y="257039"/>
                    </a:lnTo>
                    <a:lnTo>
                      <a:pt x="163571" y="346259"/>
                    </a:lnTo>
                    <a:close/>
                  </a:path>
                </a:pathLst>
              </a:custGeom>
              <a:grpFill/>
              <a:ln w="6350" cap="flat">
                <a:solidFill>
                  <a:schemeClr val="tx1">
                    <a:lumMod val="25000"/>
                    <a:lumOff val="75000"/>
                  </a:schemeClr>
                </a:solid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3F2E9BDB-71D4-4623-9D56-B7DAF4449EF7}"/>
                  </a:ext>
                </a:extLst>
              </p:cNvPr>
              <p:cNvSpPr/>
              <p:nvPr/>
            </p:nvSpPr>
            <p:spPr>
              <a:xfrm>
                <a:off x="9366694" y="3593986"/>
                <a:ext cx="198267" cy="382372"/>
              </a:xfrm>
              <a:custGeom>
                <a:avLst/>
                <a:gdLst>
                  <a:gd name="connsiteX0" fmla="*/ 186229 w 198266"/>
                  <a:gd name="connsiteY0" fmla="*/ 373166 h 382371"/>
                  <a:gd name="connsiteX1" fmla="*/ 186229 w 198266"/>
                  <a:gd name="connsiteY1" fmla="*/ 373166 h 382371"/>
                  <a:gd name="connsiteX2" fmla="*/ 187645 w 198266"/>
                  <a:gd name="connsiteY2" fmla="*/ 373166 h 382371"/>
                  <a:gd name="connsiteX3" fmla="*/ 174899 w 198266"/>
                  <a:gd name="connsiteY3" fmla="*/ 200391 h 382371"/>
                  <a:gd name="connsiteX4" fmla="*/ 174899 w 198266"/>
                  <a:gd name="connsiteY4" fmla="*/ 200391 h 382371"/>
                  <a:gd name="connsiteX5" fmla="*/ 139495 w 198266"/>
                  <a:gd name="connsiteY5" fmla="*/ 207472 h 382371"/>
                  <a:gd name="connsiteX6" fmla="*/ 81431 w 198266"/>
                  <a:gd name="connsiteY6" fmla="*/ 10621 h 382371"/>
                  <a:gd name="connsiteX7" fmla="*/ 81431 w 198266"/>
                  <a:gd name="connsiteY7" fmla="*/ 10621 h 382371"/>
                  <a:gd name="connsiteX8" fmla="*/ 80014 w 198266"/>
                  <a:gd name="connsiteY8" fmla="*/ 10621 h 382371"/>
                  <a:gd name="connsiteX9" fmla="*/ 138079 w 198266"/>
                  <a:gd name="connsiteY9" fmla="*/ 207472 h 382371"/>
                  <a:gd name="connsiteX10" fmla="*/ 111171 w 198266"/>
                  <a:gd name="connsiteY10" fmla="*/ 213137 h 382371"/>
                  <a:gd name="connsiteX11" fmla="*/ 55940 w 198266"/>
                  <a:gd name="connsiteY11" fmla="*/ 123917 h 382371"/>
                  <a:gd name="connsiteX12" fmla="*/ 77183 w 198266"/>
                  <a:gd name="connsiteY12" fmla="*/ 12038 h 382371"/>
                  <a:gd name="connsiteX13" fmla="*/ 77183 w 198266"/>
                  <a:gd name="connsiteY13" fmla="*/ 12038 h 382371"/>
                  <a:gd name="connsiteX14" fmla="*/ 75766 w 198266"/>
                  <a:gd name="connsiteY14" fmla="*/ 12038 h 382371"/>
                  <a:gd name="connsiteX15" fmla="*/ 54523 w 198266"/>
                  <a:gd name="connsiteY15" fmla="*/ 125333 h 382371"/>
                  <a:gd name="connsiteX16" fmla="*/ 54523 w 198266"/>
                  <a:gd name="connsiteY16" fmla="*/ 125333 h 382371"/>
                  <a:gd name="connsiteX17" fmla="*/ 109755 w 198266"/>
                  <a:gd name="connsiteY17" fmla="*/ 214553 h 382371"/>
                  <a:gd name="connsiteX18" fmla="*/ 10621 w 198266"/>
                  <a:gd name="connsiteY18" fmla="*/ 234380 h 382371"/>
                  <a:gd name="connsiteX19" fmla="*/ 150824 w 198266"/>
                  <a:gd name="connsiteY19" fmla="*/ 278282 h 382371"/>
                  <a:gd name="connsiteX20" fmla="*/ 150824 w 198266"/>
                  <a:gd name="connsiteY20" fmla="*/ 278282 h 382371"/>
                  <a:gd name="connsiteX21" fmla="*/ 112587 w 198266"/>
                  <a:gd name="connsiteY21" fmla="*/ 215969 h 382371"/>
                  <a:gd name="connsiteX22" fmla="*/ 138079 w 198266"/>
                  <a:gd name="connsiteY22" fmla="*/ 210304 h 382371"/>
                  <a:gd name="connsiteX23" fmla="*/ 186229 w 198266"/>
                  <a:gd name="connsiteY23" fmla="*/ 373166 h 382371"/>
                  <a:gd name="connsiteX24" fmla="*/ 17702 w 198266"/>
                  <a:gd name="connsiteY24" fmla="*/ 234380 h 382371"/>
                  <a:gd name="connsiteX25" fmla="*/ 109755 w 198266"/>
                  <a:gd name="connsiteY25" fmla="*/ 215969 h 382371"/>
                  <a:gd name="connsiteX26" fmla="*/ 145160 w 198266"/>
                  <a:gd name="connsiteY26" fmla="*/ 274033 h 382371"/>
                  <a:gd name="connsiteX27" fmla="*/ 17702 w 198266"/>
                  <a:gd name="connsiteY27" fmla="*/ 234380 h 382371"/>
                  <a:gd name="connsiteX28" fmla="*/ 140911 w 198266"/>
                  <a:gd name="connsiteY28" fmla="*/ 210304 h 382371"/>
                  <a:gd name="connsiteX29" fmla="*/ 174899 w 198266"/>
                  <a:gd name="connsiteY29" fmla="*/ 203223 h 382371"/>
                  <a:gd name="connsiteX30" fmla="*/ 186229 w 198266"/>
                  <a:gd name="connsiteY30" fmla="*/ 363253 h 382371"/>
                  <a:gd name="connsiteX31" fmla="*/ 140911 w 198266"/>
                  <a:gd name="connsiteY31" fmla="*/ 210304 h 382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8266" h="382371">
                    <a:moveTo>
                      <a:pt x="186229" y="373166"/>
                    </a:moveTo>
                    <a:lnTo>
                      <a:pt x="186229" y="373166"/>
                    </a:lnTo>
                    <a:lnTo>
                      <a:pt x="187645" y="373166"/>
                    </a:lnTo>
                    <a:lnTo>
                      <a:pt x="174899" y="200391"/>
                    </a:lnTo>
                    <a:lnTo>
                      <a:pt x="174899" y="200391"/>
                    </a:lnTo>
                    <a:lnTo>
                      <a:pt x="139495" y="207472"/>
                    </a:lnTo>
                    <a:lnTo>
                      <a:pt x="81431" y="10621"/>
                    </a:lnTo>
                    <a:lnTo>
                      <a:pt x="81431" y="10621"/>
                    </a:lnTo>
                    <a:lnTo>
                      <a:pt x="80014" y="10621"/>
                    </a:lnTo>
                    <a:lnTo>
                      <a:pt x="138079" y="207472"/>
                    </a:lnTo>
                    <a:lnTo>
                      <a:pt x="111171" y="213137"/>
                    </a:lnTo>
                    <a:lnTo>
                      <a:pt x="55940" y="123917"/>
                    </a:lnTo>
                    <a:lnTo>
                      <a:pt x="77183" y="12038"/>
                    </a:lnTo>
                    <a:lnTo>
                      <a:pt x="77183" y="12038"/>
                    </a:lnTo>
                    <a:lnTo>
                      <a:pt x="75766" y="12038"/>
                    </a:lnTo>
                    <a:lnTo>
                      <a:pt x="54523" y="125333"/>
                    </a:lnTo>
                    <a:lnTo>
                      <a:pt x="54523" y="125333"/>
                    </a:lnTo>
                    <a:lnTo>
                      <a:pt x="109755" y="214553"/>
                    </a:lnTo>
                    <a:lnTo>
                      <a:pt x="10621" y="234380"/>
                    </a:lnTo>
                    <a:lnTo>
                      <a:pt x="150824" y="278282"/>
                    </a:lnTo>
                    <a:lnTo>
                      <a:pt x="150824" y="278282"/>
                    </a:lnTo>
                    <a:lnTo>
                      <a:pt x="112587" y="215969"/>
                    </a:lnTo>
                    <a:lnTo>
                      <a:pt x="138079" y="210304"/>
                    </a:lnTo>
                    <a:lnTo>
                      <a:pt x="186229" y="373166"/>
                    </a:lnTo>
                    <a:close/>
                    <a:moveTo>
                      <a:pt x="17702" y="234380"/>
                    </a:moveTo>
                    <a:lnTo>
                      <a:pt x="109755" y="215969"/>
                    </a:lnTo>
                    <a:lnTo>
                      <a:pt x="145160" y="274033"/>
                    </a:lnTo>
                    <a:lnTo>
                      <a:pt x="17702" y="234380"/>
                    </a:lnTo>
                    <a:close/>
                    <a:moveTo>
                      <a:pt x="140911" y="210304"/>
                    </a:moveTo>
                    <a:lnTo>
                      <a:pt x="174899" y="203223"/>
                    </a:lnTo>
                    <a:lnTo>
                      <a:pt x="186229" y="363253"/>
                    </a:lnTo>
                    <a:lnTo>
                      <a:pt x="140911" y="210304"/>
                    </a:lnTo>
                    <a:close/>
                  </a:path>
                </a:pathLst>
              </a:custGeom>
              <a:grpFill/>
              <a:ln w="6350" cap="flat">
                <a:solidFill>
                  <a:schemeClr val="tx1">
                    <a:lumMod val="25000"/>
                    <a:lumOff val="75000"/>
                  </a:schemeClr>
                </a:solid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9D1B5D35-28B1-4D24-ADC5-30FADC402041}"/>
                  </a:ext>
                </a:extLst>
              </p:cNvPr>
              <p:cNvSpPr/>
              <p:nvPr/>
            </p:nvSpPr>
            <p:spPr>
              <a:xfrm>
                <a:off x="5528816" y="567586"/>
                <a:ext cx="5806385" cy="4036144"/>
              </a:xfrm>
              <a:custGeom>
                <a:avLst/>
                <a:gdLst>
                  <a:gd name="connsiteX0" fmla="*/ 5707959 w 5806384"/>
                  <a:gd name="connsiteY0" fmla="*/ 799440 h 4036143"/>
                  <a:gd name="connsiteX1" fmla="*/ 5707959 w 5806384"/>
                  <a:gd name="connsiteY1" fmla="*/ 799440 h 4036143"/>
                  <a:gd name="connsiteX2" fmla="*/ 5491282 w 5806384"/>
                  <a:gd name="connsiteY2" fmla="*/ 1038776 h 4036143"/>
                  <a:gd name="connsiteX3" fmla="*/ 5413392 w 5806384"/>
                  <a:gd name="connsiteY3" fmla="*/ 945307 h 4036143"/>
                  <a:gd name="connsiteX4" fmla="*/ 5413392 w 5806384"/>
                  <a:gd name="connsiteY4" fmla="*/ 945307 h 4036143"/>
                  <a:gd name="connsiteX5" fmla="*/ 5358160 w 5806384"/>
                  <a:gd name="connsiteY5" fmla="*/ 1028863 h 4036143"/>
                  <a:gd name="connsiteX6" fmla="*/ 5274605 w 5806384"/>
                  <a:gd name="connsiteY6" fmla="*/ 980712 h 4036143"/>
                  <a:gd name="connsiteX7" fmla="*/ 5369489 w 5806384"/>
                  <a:gd name="connsiteY7" fmla="*/ 841925 h 4036143"/>
                  <a:gd name="connsiteX8" fmla="*/ 5557843 w 5806384"/>
                  <a:gd name="connsiteY8" fmla="*/ 822099 h 4036143"/>
                  <a:gd name="connsiteX9" fmla="*/ 5557843 w 5806384"/>
                  <a:gd name="connsiteY9" fmla="*/ 822099 h 4036143"/>
                  <a:gd name="connsiteX10" fmla="*/ 5471455 w 5806384"/>
                  <a:gd name="connsiteY10" fmla="*/ 690393 h 4036143"/>
                  <a:gd name="connsiteX11" fmla="*/ 5471455 w 5806384"/>
                  <a:gd name="connsiteY11" fmla="*/ 690393 h 4036143"/>
                  <a:gd name="connsiteX12" fmla="*/ 5368073 w 5806384"/>
                  <a:gd name="connsiteY12" fmla="*/ 840509 h 4036143"/>
                  <a:gd name="connsiteX13" fmla="*/ 5124488 w 5806384"/>
                  <a:gd name="connsiteY13" fmla="*/ 866001 h 4036143"/>
                  <a:gd name="connsiteX14" fmla="*/ 5189634 w 5806384"/>
                  <a:gd name="connsiteY14" fmla="*/ 820683 h 4036143"/>
                  <a:gd name="connsiteX15" fmla="*/ 4947464 w 5806384"/>
                  <a:gd name="connsiteY15" fmla="*/ 795191 h 4036143"/>
                  <a:gd name="connsiteX16" fmla="*/ 4732203 w 5806384"/>
                  <a:gd name="connsiteY16" fmla="*/ 673399 h 4036143"/>
                  <a:gd name="connsiteX17" fmla="*/ 4732203 w 5806384"/>
                  <a:gd name="connsiteY17" fmla="*/ 673399 h 4036143"/>
                  <a:gd name="connsiteX18" fmla="*/ 4652897 w 5806384"/>
                  <a:gd name="connsiteY18" fmla="*/ 800856 h 4036143"/>
                  <a:gd name="connsiteX19" fmla="*/ 4393734 w 5806384"/>
                  <a:gd name="connsiteY19" fmla="*/ 613919 h 4036143"/>
                  <a:gd name="connsiteX20" fmla="*/ 4393734 w 5806384"/>
                  <a:gd name="connsiteY20" fmla="*/ 613919 h 4036143"/>
                  <a:gd name="connsiteX21" fmla="*/ 4410728 w 5806384"/>
                  <a:gd name="connsiteY21" fmla="*/ 748457 h 4036143"/>
                  <a:gd name="connsiteX22" fmla="*/ 4273358 w 5806384"/>
                  <a:gd name="connsiteY22" fmla="*/ 611086 h 4036143"/>
                  <a:gd name="connsiteX23" fmla="*/ 4273358 w 5806384"/>
                  <a:gd name="connsiteY23" fmla="*/ 611086 h 4036143"/>
                  <a:gd name="connsiteX24" fmla="*/ 3893818 w 5806384"/>
                  <a:gd name="connsiteY24" fmla="*/ 545942 h 4036143"/>
                  <a:gd name="connsiteX25" fmla="*/ 3893818 w 5806384"/>
                  <a:gd name="connsiteY25" fmla="*/ 545942 h 4036143"/>
                  <a:gd name="connsiteX26" fmla="*/ 3593586 w 5806384"/>
                  <a:gd name="connsiteY26" fmla="*/ 928313 h 4036143"/>
                  <a:gd name="connsiteX27" fmla="*/ 3593586 w 5806384"/>
                  <a:gd name="connsiteY27" fmla="*/ 929729 h 4036143"/>
                  <a:gd name="connsiteX28" fmla="*/ 3960379 w 5806384"/>
                  <a:gd name="connsiteY28" fmla="*/ 720133 h 4036143"/>
                  <a:gd name="connsiteX29" fmla="*/ 4039686 w 5806384"/>
                  <a:gd name="connsiteY29" fmla="*/ 882995 h 4036143"/>
                  <a:gd name="connsiteX30" fmla="*/ 3978790 w 5806384"/>
                  <a:gd name="connsiteY30" fmla="*/ 921232 h 4036143"/>
                  <a:gd name="connsiteX31" fmla="*/ 3449134 w 5806384"/>
                  <a:gd name="connsiteY31" fmla="*/ 933978 h 4036143"/>
                  <a:gd name="connsiteX32" fmla="*/ 3174393 w 5806384"/>
                  <a:gd name="connsiteY32" fmla="*/ 623832 h 4036143"/>
                  <a:gd name="connsiteX33" fmla="*/ 3177225 w 5806384"/>
                  <a:gd name="connsiteY33" fmla="*/ 608254 h 4036143"/>
                  <a:gd name="connsiteX34" fmla="*/ 3454799 w 5806384"/>
                  <a:gd name="connsiteY34" fmla="*/ 734295 h 4036143"/>
                  <a:gd name="connsiteX35" fmla="*/ 3454799 w 5806384"/>
                  <a:gd name="connsiteY35" fmla="*/ 734295 h 4036143"/>
                  <a:gd name="connsiteX36" fmla="*/ 3529857 w 5806384"/>
                  <a:gd name="connsiteY36" fmla="*/ 350507 h 4036143"/>
                  <a:gd name="connsiteX37" fmla="*/ 3529857 w 5806384"/>
                  <a:gd name="connsiteY37" fmla="*/ 350507 h 4036143"/>
                  <a:gd name="connsiteX38" fmla="*/ 3402400 w 5806384"/>
                  <a:gd name="connsiteY38" fmla="*/ 91344 h 4036143"/>
                  <a:gd name="connsiteX39" fmla="*/ 3402400 w 5806384"/>
                  <a:gd name="connsiteY39" fmla="*/ 91344 h 4036143"/>
                  <a:gd name="connsiteX40" fmla="*/ 3146069 w 5806384"/>
                  <a:gd name="connsiteY40" fmla="*/ 10621 h 4036143"/>
                  <a:gd name="connsiteX41" fmla="*/ 3146069 w 5806384"/>
                  <a:gd name="connsiteY41" fmla="*/ 10621 h 4036143"/>
                  <a:gd name="connsiteX42" fmla="*/ 3229624 w 5806384"/>
                  <a:gd name="connsiteY42" fmla="*/ 139495 h 4036143"/>
                  <a:gd name="connsiteX43" fmla="*/ 3310347 w 5806384"/>
                  <a:gd name="connsiteY43" fmla="*/ 340594 h 4036143"/>
                  <a:gd name="connsiteX44" fmla="*/ 3214047 w 5806384"/>
                  <a:gd name="connsiteY44" fmla="*/ 401490 h 4036143"/>
                  <a:gd name="connsiteX45" fmla="*/ 3219711 w 5806384"/>
                  <a:gd name="connsiteY45" fmla="*/ 367502 h 4036143"/>
                  <a:gd name="connsiteX46" fmla="*/ 3219711 w 5806384"/>
                  <a:gd name="connsiteY46" fmla="*/ 367502 h 4036143"/>
                  <a:gd name="connsiteX47" fmla="*/ 3048352 w 5806384"/>
                  <a:gd name="connsiteY47" fmla="*/ 456722 h 4036143"/>
                  <a:gd name="connsiteX48" fmla="*/ 2974710 w 5806384"/>
                  <a:gd name="connsiteY48" fmla="*/ 347675 h 4036143"/>
                  <a:gd name="connsiteX49" fmla="*/ 2974710 w 5806384"/>
                  <a:gd name="connsiteY49" fmla="*/ 347675 h 4036143"/>
                  <a:gd name="connsiteX50" fmla="*/ 2902485 w 5806384"/>
                  <a:gd name="connsiteY50" fmla="*/ 537444 h 4036143"/>
                  <a:gd name="connsiteX51" fmla="*/ 2902485 w 5806384"/>
                  <a:gd name="connsiteY51" fmla="*/ 537444 h 4036143"/>
                  <a:gd name="connsiteX52" fmla="*/ 3049768 w 5806384"/>
                  <a:gd name="connsiteY52" fmla="*/ 459554 h 4036143"/>
                  <a:gd name="connsiteX53" fmla="*/ 3071011 w 5806384"/>
                  <a:gd name="connsiteY53" fmla="*/ 492126 h 4036143"/>
                  <a:gd name="connsiteX54" fmla="*/ 2820345 w 5806384"/>
                  <a:gd name="connsiteY54" fmla="*/ 650740 h 4036143"/>
                  <a:gd name="connsiteX55" fmla="*/ 2801934 w 5806384"/>
                  <a:gd name="connsiteY55" fmla="*/ 625248 h 4036143"/>
                  <a:gd name="connsiteX56" fmla="*/ 2801934 w 5806384"/>
                  <a:gd name="connsiteY56" fmla="*/ 625248 h 4036143"/>
                  <a:gd name="connsiteX57" fmla="*/ 2521529 w 5806384"/>
                  <a:gd name="connsiteY57" fmla="*/ 840509 h 4036143"/>
                  <a:gd name="connsiteX58" fmla="*/ 2521529 w 5806384"/>
                  <a:gd name="connsiteY58" fmla="*/ 840509 h 4036143"/>
                  <a:gd name="connsiteX59" fmla="*/ 2522945 w 5806384"/>
                  <a:gd name="connsiteY59" fmla="*/ 841925 h 4036143"/>
                  <a:gd name="connsiteX60" fmla="*/ 2522945 w 5806384"/>
                  <a:gd name="connsiteY60" fmla="*/ 841925 h 4036143"/>
                  <a:gd name="connsiteX61" fmla="*/ 2820345 w 5806384"/>
                  <a:gd name="connsiteY61" fmla="*/ 653572 h 4036143"/>
                  <a:gd name="connsiteX62" fmla="*/ 2991704 w 5806384"/>
                  <a:gd name="connsiteY62" fmla="*/ 894324 h 4036143"/>
                  <a:gd name="connsiteX63" fmla="*/ 2743871 w 5806384"/>
                  <a:gd name="connsiteY63" fmla="*/ 945307 h 4036143"/>
                  <a:gd name="connsiteX64" fmla="*/ 2539939 w 5806384"/>
                  <a:gd name="connsiteY64" fmla="*/ 908486 h 4036143"/>
                  <a:gd name="connsiteX65" fmla="*/ 2129244 w 5806384"/>
                  <a:gd name="connsiteY65" fmla="*/ 690393 h 4036143"/>
                  <a:gd name="connsiteX66" fmla="*/ 2129244 w 5806384"/>
                  <a:gd name="connsiteY66" fmla="*/ 690393 h 4036143"/>
                  <a:gd name="connsiteX67" fmla="*/ 1921064 w 5806384"/>
                  <a:gd name="connsiteY67" fmla="*/ 796607 h 4036143"/>
                  <a:gd name="connsiteX68" fmla="*/ 1921064 w 5806384"/>
                  <a:gd name="connsiteY68" fmla="*/ 796607 h 4036143"/>
                  <a:gd name="connsiteX69" fmla="*/ 2539939 w 5806384"/>
                  <a:gd name="connsiteY69" fmla="*/ 909903 h 4036143"/>
                  <a:gd name="connsiteX70" fmla="*/ 3069595 w 5806384"/>
                  <a:gd name="connsiteY70" fmla="*/ 1191725 h 4036143"/>
                  <a:gd name="connsiteX71" fmla="*/ 3068178 w 5806384"/>
                  <a:gd name="connsiteY71" fmla="*/ 1195973 h 4036143"/>
                  <a:gd name="connsiteX72" fmla="*/ 3046935 w 5806384"/>
                  <a:gd name="connsiteY72" fmla="*/ 1180395 h 4036143"/>
                  <a:gd name="connsiteX73" fmla="*/ 3046935 w 5806384"/>
                  <a:gd name="connsiteY73" fmla="*/ 1180395 h 4036143"/>
                  <a:gd name="connsiteX74" fmla="*/ 2548436 w 5806384"/>
                  <a:gd name="connsiteY74" fmla="*/ 1388575 h 4036143"/>
                  <a:gd name="connsiteX75" fmla="*/ 2415314 w 5806384"/>
                  <a:gd name="connsiteY75" fmla="*/ 1398488 h 4036143"/>
                  <a:gd name="connsiteX76" fmla="*/ 2231209 w 5806384"/>
                  <a:gd name="connsiteY76" fmla="*/ 1225713 h 4036143"/>
                  <a:gd name="connsiteX77" fmla="*/ 2231209 w 5806384"/>
                  <a:gd name="connsiteY77" fmla="*/ 1225713 h 4036143"/>
                  <a:gd name="connsiteX78" fmla="*/ 2236874 w 5806384"/>
                  <a:gd name="connsiteY78" fmla="*/ 1414067 h 4036143"/>
                  <a:gd name="connsiteX79" fmla="*/ 2115082 w 5806384"/>
                  <a:gd name="connsiteY79" fmla="*/ 1423980 h 4036143"/>
                  <a:gd name="connsiteX80" fmla="*/ 2004619 w 5806384"/>
                  <a:gd name="connsiteY80" fmla="*/ 1286609 h 4036143"/>
                  <a:gd name="connsiteX81" fmla="*/ 2265198 w 5806384"/>
                  <a:gd name="connsiteY81" fmla="*/ 1167649 h 4036143"/>
                  <a:gd name="connsiteX82" fmla="*/ 2266614 w 5806384"/>
                  <a:gd name="connsiteY82" fmla="*/ 1167649 h 4036143"/>
                  <a:gd name="connsiteX83" fmla="*/ 2024445 w 5806384"/>
                  <a:gd name="connsiteY83" fmla="*/ 1154904 h 4036143"/>
                  <a:gd name="connsiteX84" fmla="*/ 2024445 w 5806384"/>
                  <a:gd name="connsiteY84" fmla="*/ 1154904 h 4036143"/>
                  <a:gd name="connsiteX85" fmla="*/ 1962133 w 5806384"/>
                  <a:gd name="connsiteY85" fmla="*/ 1232794 h 4036143"/>
                  <a:gd name="connsiteX86" fmla="*/ 1923896 w 5806384"/>
                  <a:gd name="connsiteY86" fmla="*/ 1186060 h 4036143"/>
                  <a:gd name="connsiteX87" fmla="*/ 2103752 w 5806384"/>
                  <a:gd name="connsiteY87" fmla="*/ 907070 h 4036143"/>
                  <a:gd name="connsiteX88" fmla="*/ 2103752 w 5806384"/>
                  <a:gd name="connsiteY88" fmla="*/ 907070 h 4036143"/>
                  <a:gd name="connsiteX89" fmla="*/ 1813433 w 5806384"/>
                  <a:gd name="connsiteY89" fmla="*/ 1050106 h 4036143"/>
                  <a:gd name="connsiteX90" fmla="*/ 1766699 w 5806384"/>
                  <a:gd name="connsiteY90" fmla="*/ 990626 h 4036143"/>
                  <a:gd name="connsiteX91" fmla="*/ 1766699 w 5806384"/>
                  <a:gd name="connsiteY91" fmla="*/ 990626 h 4036143"/>
                  <a:gd name="connsiteX92" fmla="*/ 1751121 w 5806384"/>
                  <a:gd name="connsiteY92" fmla="*/ 1081262 h 4036143"/>
                  <a:gd name="connsiteX93" fmla="*/ 1589675 w 5806384"/>
                  <a:gd name="connsiteY93" fmla="*/ 1161985 h 4036143"/>
                  <a:gd name="connsiteX94" fmla="*/ 1710051 w 5806384"/>
                  <a:gd name="connsiteY94" fmla="*/ 898573 h 4036143"/>
                  <a:gd name="connsiteX95" fmla="*/ 1768115 w 5806384"/>
                  <a:gd name="connsiteY95" fmla="*/ 979296 h 4036143"/>
                  <a:gd name="connsiteX96" fmla="*/ 1768115 w 5806384"/>
                  <a:gd name="connsiteY96" fmla="*/ 979296 h 4036143"/>
                  <a:gd name="connsiteX97" fmla="*/ 1756785 w 5806384"/>
                  <a:gd name="connsiteY97" fmla="*/ 792359 h 4036143"/>
                  <a:gd name="connsiteX98" fmla="*/ 1756785 w 5806384"/>
                  <a:gd name="connsiteY98" fmla="*/ 790943 h 4036143"/>
                  <a:gd name="connsiteX99" fmla="*/ 1710051 w 5806384"/>
                  <a:gd name="connsiteY99" fmla="*/ 894324 h 4036143"/>
                  <a:gd name="connsiteX100" fmla="*/ 1626496 w 5806384"/>
                  <a:gd name="connsiteY100" fmla="*/ 776781 h 4036143"/>
                  <a:gd name="connsiteX101" fmla="*/ 1626496 w 5806384"/>
                  <a:gd name="connsiteY101" fmla="*/ 776781 h 4036143"/>
                  <a:gd name="connsiteX102" fmla="*/ 1507536 w 5806384"/>
                  <a:gd name="connsiteY102" fmla="*/ 949556 h 4036143"/>
                  <a:gd name="connsiteX103" fmla="*/ 1282361 w 5806384"/>
                  <a:gd name="connsiteY103" fmla="*/ 1034527 h 4036143"/>
                  <a:gd name="connsiteX104" fmla="*/ 1273864 w 5806384"/>
                  <a:gd name="connsiteY104" fmla="*/ 1030279 h 4036143"/>
                  <a:gd name="connsiteX105" fmla="*/ 1152071 w 5806384"/>
                  <a:gd name="connsiteY105" fmla="*/ 830596 h 4036143"/>
                  <a:gd name="connsiteX106" fmla="*/ 1152071 w 5806384"/>
                  <a:gd name="connsiteY106" fmla="*/ 830596 h 4036143"/>
                  <a:gd name="connsiteX107" fmla="*/ 1112418 w 5806384"/>
                  <a:gd name="connsiteY107" fmla="*/ 943891 h 4036143"/>
                  <a:gd name="connsiteX108" fmla="*/ 1094008 w 5806384"/>
                  <a:gd name="connsiteY108" fmla="*/ 933978 h 4036143"/>
                  <a:gd name="connsiteX109" fmla="*/ 1064268 w 5806384"/>
                  <a:gd name="connsiteY109" fmla="*/ 881579 h 4036143"/>
                  <a:gd name="connsiteX110" fmla="*/ 1106754 w 5806384"/>
                  <a:gd name="connsiteY110" fmla="*/ 816434 h 4036143"/>
                  <a:gd name="connsiteX111" fmla="*/ 1432478 w 5806384"/>
                  <a:gd name="connsiteY111" fmla="*/ 841925 h 4036143"/>
                  <a:gd name="connsiteX112" fmla="*/ 1432478 w 5806384"/>
                  <a:gd name="connsiteY112" fmla="*/ 841925 h 4036143"/>
                  <a:gd name="connsiteX113" fmla="*/ 1432478 w 5806384"/>
                  <a:gd name="connsiteY113" fmla="*/ 840509 h 4036143"/>
                  <a:gd name="connsiteX114" fmla="*/ 1181812 w 5806384"/>
                  <a:gd name="connsiteY114" fmla="*/ 783862 h 4036143"/>
                  <a:gd name="connsiteX115" fmla="*/ 1357419 w 5806384"/>
                  <a:gd name="connsiteY115" fmla="*/ 717301 h 4036143"/>
                  <a:gd name="connsiteX116" fmla="*/ 1358835 w 5806384"/>
                  <a:gd name="connsiteY116" fmla="*/ 717301 h 4036143"/>
                  <a:gd name="connsiteX117" fmla="*/ 1136494 w 5806384"/>
                  <a:gd name="connsiteY117" fmla="*/ 739960 h 4036143"/>
                  <a:gd name="connsiteX118" fmla="*/ 1116667 w 5806384"/>
                  <a:gd name="connsiteY118" fmla="*/ 615335 h 4036143"/>
                  <a:gd name="connsiteX119" fmla="*/ 1116667 w 5806384"/>
                  <a:gd name="connsiteY119" fmla="*/ 615335 h 4036143"/>
                  <a:gd name="connsiteX120" fmla="*/ 1023198 w 5806384"/>
                  <a:gd name="connsiteY120" fmla="*/ 713052 h 4036143"/>
                  <a:gd name="connsiteX121" fmla="*/ 952389 w 5806384"/>
                  <a:gd name="connsiteY121" fmla="*/ 670566 h 4036143"/>
                  <a:gd name="connsiteX122" fmla="*/ 1109586 w 5806384"/>
                  <a:gd name="connsiteY122" fmla="*/ 613919 h 4036143"/>
                  <a:gd name="connsiteX123" fmla="*/ 1109586 w 5806384"/>
                  <a:gd name="connsiteY123" fmla="*/ 613919 h 4036143"/>
                  <a:gd name="connsiteX124" fmla="*/ 1109586 w 5806384"/>
                  <a:gd name="connsiteY124" fmla="*/ 612503 h 4036143"/>
                  <a:gd name="connsiteX125" fmla="*/ 949556 w 5806384"/>
                  <a:gd name="connsiteY125" fmla="*/ 670566 h 4036143"/>
                  <a:gd name="connsiteX126" fmla="*/ 949556 w 5806384"/>
                  <a:gd name="connsiteY126" fmla="*/ 670566 h 4036143"/>
                  <a:gd name="connsiteX127" fmla="*/ 1023198 w 5806384"/>
                  <a:gd name="connsiteY127" fmla="*/ 714468 h 4036143"/>
                  <a:gd name="connsiteX128" fmla="*/ 990626 w 5806384"/>
                  <a:gd name="connsiteY128" fmla="*/ 748457 h 4036143"/>
                  <a:gd name="connsiteX129" fmla="*/ 953805 w 5806384"/>
                  <a:gd name="connsiteY129" fmla="*/ 683312 h 4036143"/>
                  <a:gd name="connsiteX130" fmla="*/ 953805 w 5806384"/>
                  <a:gd name="connsiteY130" fmla="*/ 683312 h 4036143"/>
                  <a:gd name="connsiteX131" fmla="*/ 766868 w 5806384"/>
                  <a:gd name="connsiteY131" fmla="*/ 870249 h 4036143"/>
                  <a:gd name="connsiteX132" fmla="*/ 751289 w 5806384"/>
                  <a:gd name="connsiteY132" fmla="*/ 857504 h 4036143"/>
                  <a:gd name="connsiteX133" fmla="*/ 751289 w 5806384"/>
                  <a:gd name="connsiteY133" fmla="*/ 857504 h 4036143"/>
                  <a:gd name="connsiteX134" fmla="*/ 752706 w 5806384"/>
                  <a:gd name="connsiteY134" fmla="*/ 885827 h 4036143"/>
                  <a:gd name="connsiteX135" fmla="*/ 619584 w 5806384"/>
                  <a:gd name="connsiteY135" fmla="*/ 1018949 h 4036143"/>
                  <a:gd name="connsiteX136" fmla="*/ 438311 w 5806384"/>
                  <a:gd name="connsiteY136" fmla="*/ 1105337 h 4036143"/>
                  <a:gd name="connsiteX137" fmla="*/ 438311 w 5806384"/>
                  <a:gd name="connsiteY137" fmla="*/ 1105337 h 4036143"/>
                  <a:gd name="connsiteX138" fmla="*/ 555855 w 5806384"/>
                  <a:gd name="connsiteY138" fmla="*/ 1198806 h 4036143"/>
                  <a:gd name="connsiteX139" fmla="*/ 451057 w 5806384"/>
                  <a:gd name="connsiteY139" fmla="*/ 1275280 h 4036143"/>
                  <a:gd name="connsiteX140" fmla="*/ 451057 w 5806384"/>
                  <a:gd name="connsiteY140" fmla="*/ 1275280 h 4036143"/>
                  <a:gd name="connsiteX141" fmla="*/ 452473 w 5806384"/>
                  <a:gd name="connsiteY141" fmla="*/ 1276696 h 4036143"/>
                  <a:gd name="connsiteX142" fmla="*/ 574265 w 5806384"/>
                  <a:gd name="connsiteY142" fmla="*/ 1212967 h 4036143"/>
                  <a:gd name="connsiteX143" fmla="*/ 575682 w 5806384"/>
                  <a:gd name="connsiteY143" fmla="*/ 1212967 h 4036143"/>
                  <a:gd name="connsiteX144" fmla="*/ 570017 w 5806384"/>
                  <a:gd name="connsiteY144" fmla="*/ 1229962 h 4036143"/>
                  <a:gd name="connsiteX145" fmla="*/ 570017 w 5806384"/>
                  <a:gd name="connsiteY145" fmla="*/ 1229962 h 4036143"/>
                  <a:gd name="connsiteX146" fmla="*/ 571433 w 5806384"/>
                  <a:gd name="connsiteY146" fmla="*/ 1229962 h 4036143"/>
                  <a:gd name="connsiteX147" fmla="*/ 571433 w 5806384"/>
                  <a:gd name="connsiteY147" fmla="*/ 1229962 h 4036143"/>
                  <a:gd name="connsiteX148" fmla="*/ 578514 w 5806384"/>
                  <a:gd name="connsiteY148" fmla="*/ 1214384 h 4036143"/>
                  <a:gd name="connsiteX149" fmla="*/ 693225 w 5806384"/>
                  <a:gd name="connsiteY149" fmla="*/ 1305020 h 4036143"/>
                  <a:gd name="connsiteX150" fmla="*/ 681896 w 5806384"/>
                  <a:gd name="connsiteY150" fmla="*/ 1152071 h 4036143"/>
                  <a:gd name="connsiteX151" fmla="*/ 681896 w 5806384"/>
                  <a:gd name="connsiteY151" fmla="*/ 1152071 h 4036143"/>
                  <a:gd name="connsiteX152" fmla="*/ 584179 w 5806384"/>
                  <a:gd name="connsiteY152" fmla="*/ 1203054 h 4036143"/>
                  <a:gd name="connsiteX153" fmla="*/ 602589 w 5806384"/>
                  <a:gd name="connsiteY153" fmla="*/ 1166233 h 4036143"/>
                  <a:gd name="connsiteX154" fmla="*/ 684728 w 5806384"/>
                  <a:gd name="connsiteY154" fmla="*/ 1106753 h 4036143"/>
                  <a:gd name="connsiteX155" fmla="*/ 772532 w 5806384"/>
                  <a:gd name="connsiteY155" fmla="*/ 1091175 h 4036143"/>
                  <a:gd name="connsiteX156" fmla="*/ 772532 w 5806384"/>
                  <a:gd name="connsiteY156" fmla="*/ 1091175 h 4036143"/>
                  <a:gd name="connsiteX157" fmla="*/ 769700 w 5806384"/>
                  <a:gd name="connsiteY157" fmla="*/ 1045857 h 4036143"/>
                  <a:gd name="connsiteX158" fmla="*/ 884411 w 5806384"/>
                  <a:gd name="connsiteY158" fmla="*/ 963718 h 4036143"/>
                  <a:gd name="connsiteX159" fmla="*/ 884411 w 5806384"/>
                  <a:gd name="connsiteY159" fmla="*/ 963718 h 4036143"/>
                  <a:gd name="connsiteX160" fmla="*/ 832012 w 5806384"/>
                  <a:gd name="connsiteY160" fmla="*/ 921232 h 4036143"/>
                  <a:gd name="connsiteX161" fmla="*/ 993458 w 5806384"/>
                  <a:gd name="connsiteY161" fmla="*/ 751289 h 4036143"/>
                  <a:gd name="connsiteX162" fmla="*/ 1026030 w 5806384"/>
                  <a:gd name="connsiteY162" fmla="*/ 807937 h 4036143"/>
                  <a:gd name="connsiteX163" fmla="*/ 979296 w 5806384"/>
                  <a:gd name="connsiteY163" fmla="*/ 803688 h 4036143"/>
                  <a:gd name="connsiteX164" fmla="*/ 979296 w 5806384"/>
                  <a:gd name="connsiteY164" fmla="*/ 803688 h 4036143"/>
                  <a:gd name="connsiteX165" fmla="*/ 1030279 w 5806384"/>
                  <a:gd name="connsiteY165" fmla="*/ 898573 h 4036143"/>
                  <a:gd name="connsiteX166" fmla="*/ 1030279 w 5806384"/>
                  <a:gd name="connsiteY166" fmla="*/ 898573 h 4036143"/>
                  <a:gd name="connsiteX167" fmla="*/ 1050106 w 5806384"/>
                  <a:gd name="connsiteY167" fmla="*/ 909903 h 4036143"/>
                  <a:gd name="connsiteX168" fmla="*/ 949556 w 5806384"/>
                  <a:gd name="connsiteY168" fmla="*/ 1065684 h 4036143"/>
                  <a:gd name="connsiteX169" fmla="*/ 949556 w 5806384"/>
                  <a:gd name="connsiteY169" fmla="*/ 1065684 h 4036143"/>
                  <a:gd name="connsiteX170" fmla="*/ 1052938 w 5806384"/>
                  <a:gd name="connsiteY170" fmla="*/ 1140742 h 4036143"/>
                  <a:gd name="connsiteX171" fmla="*/ 1052938 w 5806384"/>
                  <a:gd name="connsiteY171" fmla="*/ 1140742 h 4036143"/>
                  <a:gd name="connsiteX172" fmla="*/ 1113834 w 5806384"/>
                  <a:gd name="connsiteY172" fmla="*/ 963718 h 4036143"/>
                  <a:gd name="connsiteX173" fmla="*/ 1136494 w 5806384"/>
                  <a:gd name="connsiteY173" fmla="*/ 1003371 h 4036143"/>
                  <a:gd name="connsiteX174" fmla="*/ 1177563 w 5806384"/>
                  <a:gd name="connsiteY174" fmla="*/ 1469298 h 4036143"/>
                  <a:gd name="connsiteX175" fmla="*/ 1164817 w 5806384"/>
                  <a:gd name="connsiteY175" fmla="*/ 1514616 h 4036143"/>
                  <a:gd name="connsiteX176" fmla="*/ 1164817 w 5806384"/>
                  <a:gd name="connsiteY176" fmla="*/ 1514616 h 4036143"/>
                  <a:gd name="connsiteX177" fmla="*/ 1181812 w 5806384"/>
                  <a:gd name="connsiteY177" fmla="*/ 1523113 h 4036143"/>
                  <a:gd name="connsiteX178" fmla="*/ 1186060 w 5806384"/>
                  <a:gd name="connsiteY178" fmla="*/ 1565599 h 4036143"/>
                  <a:gd name="connsiteX179" fmla="*/ 898573 w 5806384"/>
                  <a:gd name="connsiteY179" fmla="*/ 1559934 h 4036143"/>
                  <a:gd name="connsiteX180" fmla="*/ 916984 w 5806384"/>
                  <a:gd name="connsiteY180" fmla="*/ 1494789 h 4036143"/>
                  <a:gd name="connsiteX181" fmla="*/ 916984 w 5806384"/>
                  <a:gd name="connsiteY181" fmla="*/ 1494789 h 4036143"/>
                  <a:gd name="connsiteX182" fmla="*/ 705971 w 5806384"/>
                  <a:gd name="connsiteY182" fmla="*/ 1548605 h 4036143"/>
                  <a:gd name="connsiteX183" fmla="*/ 705971 w 5806384"/>
                  <a:gd name="connsiteY183" fmla="*/ 1548605 h 4036143"/>
                  <a:gd name="connsiteX184" fmla="*/ 881579 w 5806384"/>
                  <a:gd name="connsiteY184" fmla="*/ 1803519 h 4036143"/>
                  <a:gd name="connsiteX185" fmla="*/ 854671 w 5806384"/>
                  <a:gd name="connsiteY185" fmla="*/ 1807768 h 4036143"/>
                  <a:gd name="connsiteX186" fmla="*/ 659237 w 5806384"/>
                  <a:gd name="connsiteY186" fmla="*/ 1514616 h 4036143"/>
                  <a:gd name="connsiteX187" fmla="*/ 659237 w 5806384"/>
                  <a:gd name="connsiteY187" fmla="*/ 1514616 h 4036143"/>
                  <a:gd name="connsiteX188" fmla="*/ 494959 w 5806384"/>
                  <a:gd name="connsiteY188" fmla="*/ 1646322 h 4036143"/>
                  <a:gd name="connsiteX189" fmla="*/ 470884 w 5806384"/>
                  <a:gd name="connsiteY189" fmla="*/ 1622247 h 4036143"/>
                  <a:gd name="connsiteX190" fmla="*/ 470884 w 5806384"/>
                  <a:gd name="connsiteY190" fmla="*/ 1541524 h 4036143"/>
                  <a:gd name="connsiteX191" fmla="*/ 470884 w 5806384"/>
                  <a:gd name="connsiteY191" fmla="*/ 1541524 h 4036143"/>
                  <a:gd name="connsiteX192" fmla="*/ 242877 w 5806384"/>
                  <a:gd name="connsiteY192" fmla="*/ 1728461 h 4036143"/>
                  <a:gd name="connsiteX193" fmla="*/ 242877 w 5806384"/>
                  <a:gd name="connsiteY193" fmla="*/ 1728461 h 4036143"/>
                  <a:gd name="connsiteX194" fmla="*/ 265536 w 5806384"/>
                  <a:gd name="connsiteY194" fmla="*/ 1779444 h 4036143"/>
                  <a:gd name="connsiteX195" fmla="*/ 139495 w 5806384"/>
                  <a:gd name="connsiteY195" fmla="*/ 1782276 h 4036143"/>
                  <a:gd name="connsiteX196" fmla="*/ 138079 w 5806384"/>
                  <a:gd name="connsiteY196" fmla="*/ 1782276 h 4036143"/>
                  <a:gd name="connsiteX197" fmla="*/ 378831 w 5806384"/>
                  <a:gd name="connsiteY197" fmla="*/ 1906901 h 4036143"/>
                  <a:gd name="connsiteX198" fmla="*/ 72934 w 5806384"/>
                  <a:gd name="connsiteY198" fmla="*/ 1981959 h 4036143"/>
                  <a:gd name="connsiteX199" fmla="*/ 17702 w 5806384"/>
                  <a:gd name="connsiteY199" fmla="*/ 1986208 h 4036143"/>
                  <a:gd name="connsiteX200" fmla="*/ 17702 w 5806384"/>
                  <a:gd name="connsiteY200" fmla="*/ 1986208 h 4036143"/>
                  <a:gd name="connsiteX201" fmla="*/ 55939 w 5806384"/>
                  <a:gd name="connsiteY201" fmla="*/ 2205717 h 4036143"/>
                  <a:gd name="connsiteX202" fmla="*/ 55939 w 5806384"/>
                  <a:gd name="connsiteY202" fmla="*/ 2205717 h 4036143"/>
                  <a:gd name="connsiteX203" fmla="*/ 95593 w 5806384"/>
                  <a:gd name="connsiteY203" fmla="*/ 2174561 h 4036143"/>
                  <a:gd name="connsiteX204" fmla="*/ 64437 w 5806384"/>
                  <a:gd name="connsiteY204" fmla="*/ 2217047 h 4036143"/>
                  <a:gd name="connsiteX205" fmla="*/ 64437 w 5806384"/>
                  <a:gd name="connsiteY205" fmla="*/ 2217047 h 4036143"/>
                  <a:gd name="connsiteX206" fmla="*/ 140911 w 5806384"/>
                  <a:gd name="connsiteY206" fmla="*/ 2215631 h 4036143"/>
                  <a:gd name="connsiteX207" fmla="*/ 140911 w 5806384"/>
                  <a:gd name="connsiteY207" fmla="*/ 2215631 h 4036143"/>
                  <a:gd name="connsiteX208" fmla="*/ 207472 w 5806384"/>
                  <a:gd name="connsiteY208" fmla="*/ 2133492 h 4036143"/>
                  <a:gd name="connsiteX209" fmla="*/ 245709 w 5806384"/>
                  <a:gd name="connsiteY209" fmla="*/ 2140573 h 4036143"/>
                  <a:gd name="connsiteX210" fmla="*/ 217385 w 5806384"/>
                  <a:gd name="connsiteY210" fmla="*/ 2120746 h 4036143"/>
                  <a:gd name="connsiteX211" fmla="*/ 309437 w 5806384"/>
                  <a:gd name="connsiteY211" fmla="*/ 2006034 h 4036143"/>
                  <a:gd name="connsiteX212" fmla="*/ 339178 w 5806384"/>
                  <a:gd name="connsiteY212" fmla="*/ 1983375 h 4036143"/>
                  <a:gd name="connsiteX213" fmla="*/ 492127 w 5806384"/>
                  <a:gd name="connsiteY213" fmla="*/ 1964965 h 4036143"/>
                  <a:gd name="connsiteX214" fmla="*/ 492127 w 5806384"/>
                  <a:gd name="connsiteY214" fmla="*/ 1964965 h 4036143"/>
                  <a:gd name="connsiteX215" fmla="*/ 414236 w 5806384"/>
                  <a:gd name="connsiteY215" fmla="*/ 1925311 h 4036143"/>
                  <a:gd name="connsiteX216" fmla="*/ 459554 w 5806384"/>
                  <a:gd name="connsiteY216" fmla="*/ 1889907 h 4036143"/>
                  <a:gd name="connsiteX217" fmla="*/ 601173 w 5806384"/>
                  <a:gd name="connsiteY217" fmla="*/ 1854502 h 4036143"/>
                  <a:gd name="connsiteX218" fmla="*/ 602589 w 5806384"/>
                  <a:gd name="connsiteY218" fmla="*/ 1861583 h 4036143"/>
                  <a:gd name="connsiteX219" fmla="*/ 595508 w 5806384"/>
                  <a:gd name="connsiteY219" fmla="*/ 1862999 h 4036143"/>
                  <a:gd name="connsiteX220" fmla="*/ 595508 w 5806384"/>
                  <a:gd name="connsiteY220" fmla="*/ 1862999 h 4036143"/>
                  <a:gd name="connsiteX221" fmla="*/ 623832 w 5806384"/>
                  <a:gd name="connsiteY221" fmla="*/ 1994705 h 4036143"/>
                  <a:gd name="connsiteX222" fmla="*/ 694642 w 5806384"/>
                  <a:gd name="connsiteY222" fmla="*/ 2091006 h 4036143"/>
                  <a:gd name="connsiteX223" fmla="*/ 745625 w 5806384"/>
                  <a:gd name="connsiteY223" fmla="*/ 2122162 h 4036143"/>
                  <a:gd name="connsiteX224" fmla="*/ 730047 w 5806384"/>
                  <a:gd name="connsiteY224" fmla="*/ 2209966 h 4036143"/>
                  <a:gd name="connsiteX225" fmla="*/ 730047 w 5806384"/>
                  <a:gd name="connsiteY225" fmla="*/ 2209966 h 4036143"/>
                  <a:gd name="connsiteX226" fmla="*/ 731463 w 5806384"/>
                  <a:gd name="connsiteY226" fmla="*/ 2209966 h 4036143"/>
                  <a:gd name="connsiteX227" fmla="*/ 761203 w 5806384"/>
                  <a:gd name="connsiteY227" fmla="*/ 2129243 h 4036143"/>
                  <a:gd name="connsiteX228" fmla="*/ 761203 w 5806384"/>
                  <a:gd name="connsiteY228" fmla="*/ 2129243 h 4036143"/>
                  <a:gd name="connsiteX229" fmla="*/ 748457 w 5806384"/>
                  <a:gd name="connsiteY229" fmla="*/ 2120746 h 4036143"/>
                  <a:gd name="connsiteX230" fmla="*/ 756954 w 5806384"/>
                  <a:gd name="connsiteY230" fmla="*/ 2076844 h 4036143"/>
                  <a:gd name="connsiteX231" fmla="*/ 756954 w 5806384"/>
                  <a:gd name="connsiteY231" fmla="*/ 2076844 h 4036143"/>
                  <a:gd name="connsiteX232" fmla="*/ 635162 w 5806384"/>
                  <a:gd name="connsiteY232" fmla="*/ 1991873 h 4036143"/>
                  <a:gd name="connsiteX233" fmla="*/ 605422 w 5806384"/>
                  <a:gd name="connsiteY233" fmla="*/ 1862999 h 4036143"/>
                  <a:gd name="connsiteX234" fmla="*/ 686144 w 5806384"/>
                  <a:gd name="connsiteY234" fmla="*/ 1840340 h 4036143"/>
                  <a:gd name="connsiteX235" fmla="*/ 686144 w 5806384"/>
                  <a:gd name="connsiteY235" fmla="*/ 1840340 h 4036143"/>
                  <a:gd name="connsiteX236" fmla="*/ 613919 w 5806384"/>
                  <a:gd name="connsiteY236" fmla="*/ 1768114 h 4036143"/>
                  <a:gd name="connsiteX237" fmla="*/ 632329 w 5806384"/>
                  <a:gd name="connsiteY237" fmla="*/ 1753952 h 4036143"/>
                  <a:gd name="connsiteX238" fmla="*/ 755538 w 5806384"/>
                  <a:gd name="connsiteY238" fmla="*/ 1824762 h 4036143"/>
                  <a:gd name="connsiteX239" fmla="*/ 680480 w 5806384"/>
                  <a:gd name="connsiteY239" fmla="*/ 1834675 h 4036143"/>
                  <a:gd name="connsiteX240" fmla="*/ 679064 w 5806384"/>
                  <a:gd name="connsiteY240" fmla="*/ 1834675 h 4036143"/>
                  <a:gd name="connsiteX241" fmla="*/ 992042 w 5806384"/>
                  <a:gd name="connsiteY241" fmla="*/ 1963549 h 4036143"/>
                  <a:gd name="connsiteX242" fmla="*/ 992042 w 5806384"/>
                  <a:gd name="connsiteY242" fmla="*/ 1963549 h 4036143"/>
                  <a:gd name="connsiteX243" fmla="*/ 993458 w 5806384"/>
                  <a:gd name="connsiteY243" fmla="*/ 1962132 h 4036143"/>
                  <a:gd name="connsiteX244" fmla="*/ 754122 w 5806384"/>
                  <a:gd name="connsiteY244" fmla="*/ 1824762 h 4036143"/>
                  <a:gd name="connsiteX245" fmla="*/ 843342 w 5806384"/>
                  <a:gd name="connsiteY245" fmla="*/ 1810600 h 4036143"/>
                  <a:gd name="connsiteX246" fmla="*/ 875914 w 5806384"/>
                  <a:gd name="connsiteY246" fmla="*/ 1858750 h 4036143"/>
                  <a:gd name="connsiteX247" fmla="*/ 875914 w 5806384"/>
                  <a:gd name="connsiteY247" fmla="*/ 1858750 h 4036143"/>
                  <a:gd name="connsiteX248" fmla="*/ 1200222 w 5806384"/>
                  <a:gd name="connsiteY248" fmla="*/ 1807768 h 4036143"/>
                  <a:gd name="connsiteX249" fmla="*/ 1200222 w 5806384"/>
                  <a:gd name="connsiteY249" fmla="*/ 1807768 h 4036143"/>
                  <a:gd name="connsiteX250" fmla="*/ 1200222 w 5806384"/>
                  <a:gd name="connsiteY250" fmla="*/ 1800687 h 4036143"/>
                  <a:gd name="connsiteX251" fmla="*/ 1204471 w 5806384"/>
                  <a:gd name="connsiteY251" fmla="*/ 1806351 h 4036143"/>
                  <a:gd name="connsiteX252" fmla="*/ 1204471 w 5806384"/>
                  <a:gd name="connsiteY252" fmla="*/ 1806351 h 4036143"/>
                  <a:gd name="connsiteX253" fmla="*/ 1282361 w 5806384"/>
                  <a:gd name="connsiteY253" fmla="*/ 1642073 h 4036143"/>
                  <a:gd name="connsiteX254" fmla="*/ 1426813 w 5806384"/>
                  <a:gd name="connsiteY254" fmla="*/ 1646322 h 4036143"/>
                  <a:gd name="connsiteX255" fmla="*/ 1455137 w 5806384"/>
                  <a:gd name="connsiteY255" fmla="*/ 1660484 h 4036143"/>
                  <a:gd name="connsiteX256" fmla="*/ 1557102 w 5806384"/>
                  <a:gd name="connsiteY256" fmla="*/ 1854502 h 4036143"/>
                  <a:gd name="connsiteX257" fmla="*/ 1411235 w 5806384"/>
                  <a:gd name="connsiteY257" fmla="*/ 1896988 h 4036143"/>
                  <a:gd name="connsiteX258" fmla="*/ 1409818 w 5806384"/>
                  <a:gd name="connsiteY258" fmla="*/ 1896988 h 4036143"/>
                  <a:gd name="connsiteX259" fmla="*/ 1601004 w 5806384"/>
                  <a:gd name="connsiteY259" fmla="*/ 1936641 h 4036143"/>
                  <a:gd name="connsiteX260" fmla="*/ 1601004 w 5806384"/>
                  <a:gd name="connsiteY260" fmla="*/ 1936641 h 4036143"/>
                  <a:gd name="connsiteX261" fmla="*/ 1558518 w 5806384"/>
                  <a:gd name="connsiteY261" fmla="*/ 1855918 h 4036143"/>
                  <a:gd name="connsiteX262" fmla="*/ 1742623 w 5806384"/>
                  <a:gd name="connsiteY262" fmla="*/ 1802103 h 4036143"/>
                  <a:gd name="connsiteX263" fmla="*/ 2133492 w 5806384"/>
                  <a:gd name="connsiteY263" fmla="*/ 1993289 h 4036143"/>
                  <a:gd name="connsiteX264" fmla="*/ 2049937 w 5806384"/>
                  <a:gd name="connsiteY264" fmla="*/ 2452135 h 4036143"/>
                  <a:gd name="connsiteX265" fmla="*/ 1928145 w 5806384"/>
                  <a:gd name="connsiteY265" fmla="*/ 2469129 h 4036143"/>
                  <a:gd name="connsiteX266" fmla="*/ 1480628 w 5806384"/>
                  <a:gd name="connsiteY266" fmla="*/ 2091006 h 4036143"/>
                  <a:gd name="connsiteX267" fmla="*/ 1480628 w 5806384"/>
                  <a:gd name="connsiteY267" fmla="*/ 2091006 h 4036143"/>
                  <a:gd name="connsiteX268" fmla="*/ 1489125 w 5806384"/>
                  <a:gd name="connsiteY268" fmla="*/ 2110833 h 4036143"/>
                  <a:gd name="connsiteX269" fmla="*/ 1350338 w 5806384"/>
                  <a:gd name="connsiteY269" fmla="*/ 2127827 h 4036143"/>
                  <a:gd name="connsiteX270" fmla="*/ 1331928 w 5806384"/>
                  <a:gd name="connsiteY270" fmla="*/ 2051352 h 4036143"/>
                  <a:gd name="connsiteX271" fmla="*/ 1331928 w 5806384"/>
                  <a:gd name="connsiteY271" fmla="*/ 2051352 h 4036143"/>
                  <a:gd name="connsiteX272" fmla="*/ 1224297 w 5806384"/>
                  <a:gd name="connsiteY272" fmla="*/ 2141989 h 4036143"/>
                  <a:gd name="connsiteX273" fmla="*/ 1215800 w 5806384"/>
                  <a:gd name="connsiteY273" fmla="*/ 2143405 h 4036143"/>
                  <a:gd name="connsiteX274" fmla="*/ 1079846 w 5806384"/>
                  <a:gd name="connsiteY274" fmla="*/ 1964965 h 4036143"/>
                  <a:gd name="connsiteX275" fmla="*/ 1079846 w 5806384"/>
                  <a:gd name="connsiteY275" fmla="*/ 1964965 h 4036143"/>
                  <a:gd name="connsiteX276" fmla="*/ 1123748 w 5806384"/>
                  <a:gd name="connsiteY276" fmla="*/ 2231209 h 4036143"/>
                  <a:gd name="connsiteX277" fmla="*/ 1123748 w 5806384"/>
                  <a:gd name="connsiteY277" fmla="*/ 2231209 h 4036143"/>
                  <a:gd name="connsiteX278" fmla="*/ 1208719 w 5806384"/>
                  <a:gd name="connsiteY278" fmla="*/ 2157567 h 4036143"/>
                  <a:gd name="connsiteX279" fmla="*/ 1295107 w 5806384"/>
                  <a:gd name="connsiteY279" fmla="*/ 2249619 h 4036143"/>
                  <a:gd name="connsiteX280" fmla="*/ 1380078 w 5806384"/>
                  <a:gd name="connsiteY280" fmla="*/ 2361498 h 4036143"/>
                  <a:gd name="connsiteX281" fmla="*/ 1363084 w 5806384"/>
                  <a:gd name="connsiteY281" fmla="*/ 2401152 h 4036143"/>
                  <a:gd name="connsiteX282" fmla="*/ 1329095 w 5806384"/>
                  <a:gd name="connsiteY282" fmla="*/ 2411065 h 4036143"/>
                  <a:gd name="connsiteX283" fmla="*/ 1329095 w 5806384"/>
                  <a:gd name="connsiteY283" fmla="*/ 2411065 h 4036143"/>
                  <a:gd name="connsiteX284" fmla="*/ 1266783 w 5806384"/>
                  <a:gd name="connsiteY284" fmla="*/ 2571095 h 4036143"/>
                  <a:gd name="connsiteX285" fmla="*/ 1266783 w 5806384"/>
                  <a:gd name="connsiteY285" fmla="*/ 2571095 h 4036143"/>
                  <a:gd name="connsiteX286" fmla="*/ 1469299 w 5806384"/>
                  <a:gd name="connsiteY286" fmla="*/ 2735373 h 4036143"/>
                  <a:gd name="connsiteX287" fmla="*/ 1438142 w 5806384"/>
                  <a:gd name="connsiteY287" fmla="*/ 2779275 h 4036143"/>
                  <a:gd name="connsiteX288" fmla="*/ 1438142 w 5806384"/>
                  <a:gd name="connsiteY288" fmla="*/ 2779275 h 4036143"/>
                  <a:gd name="connsiteX289" fmla="*/ 1547189 w 5806384"/>
                  <a:gd name="connsiteY289" fmla="*/ 2799101 h 4036143"/>
                  <a:gd name="connsiteX290" fmla="*/ 1644906 w 5806384"/>
                  <a:gd name="connsiteY290" fmla="*/ 2878408 h 4036143"/>
                  <a:gd name="connsiteX291" fmla="*/ 1644906 w 5806384"/>
                  <a:gd name="connsiteY291" fmla="*/ 2878408 h 4036143"/>
                  <a:gd name="connsiteX292" fmla="*/ 1701554 w 5806384"/>
                  <a:gd name="connsiteY292" fmla="*/ 2876992 h 4036143"/>
                  <a:gd name="connsiteX293" fmla="*/ 1693057 w 5806384"/>
                  <a:gd name="connsiteY293" fmla="*/ 2986038 h 4036143"/>
                  <a:gd name="connsiteX294" fmla="*/ 1520281 w 5806384"/>
                  <a:gd name="connsiteY294" fmla="*/ 3005865 h 4036143"/>
                  <a:gd name="connsiteX295" fmla="*/ 1520281 w 5806384"/>
                  <a:gd name="connsiteY295" fmla="*/ 3005865 h 4036143"/>
                  <a:gd name="connsiteX296" fmla="*/ 1520281 w 5806384"/>
                  <a:gd name="connsiteY296" fmla="*/ 3007281 h 4036143"/>
                  <a:gd name="connsiteX297" fmla="*/ 1520281 w 5806384"/>
                  <a:gd name="connsiteY297" fmla="*/ 3007281 h 4036143"/>
                  <a:gd name="connsiteX298" fmla="*/ 1690224 w 5806384"/>
                  <a:gd name="connsiteY298" fmla="*/ 3018611 h 4036143"/>
                  <a:gd name="connsiteX299" fmla="*/ 1678895 w 5806384"/>
                  <a:gd name="connsiteY299" fmla="*/ 3151733 h 4036143"/>
                  <a:gd name="connsiteX300" fmla="*/ 1678895 w 5806384"/>
                  <a:gd name="connsiteY300" fmla="*/ 3151733 h 4036143"/>
                  <a:gd name="connsiteX301" fmla="*/ 1888491 w 5806384"/>
                  <a:gd name="connsiteY301" fmla="*/ 3028524 h 4036143"/>
                  <a:gd name="connsiteX302" fmla="*/ 1888491 w 5806384"/>
                  <a:gd name="connsiteY302" fmla="*/ 3028524 h 4036143"/>
                  <a:gd name="connsiteX303" fmla="*/ 1691640 w 5806384"/>
                  <a:gd name="connsiteY303" fmla="*/ 3015778 h 4036143"/>
                  <a:gd name="connsiteX304" fmla="*/ 1694473 w 5806384"/>
                  <a:gd name="connsiteY304" fmla="*/ 2987455 h 4036143"/>
                  <a:gd name="connsiteX305" fmla="*/ 1844589 w 5806384"/>
                  <a:gd name="connsiteY305" fmla="*/ 2970460 h 4036143"/>
                  <a:gd name="connsiteX306" fmla="*/ 1887075 w 5806384"/>
                  <a:gd name="connsiteY306" fmla="*/ 3027108 h 4036143"/>
                  <a:gd name="connsiteX307" fmla="*/ 1887075 w 5806384"/>
                  <a:gd name="connsiteY307" fmla="*/ 3027108 h 4036143"/>
                  <a:gd name="connsiteX308" fmla="*/ 1888491 w 5806384"/>
                  <a:gd name="connsiteY308" fmla="*/ 3025692 h 4036143"/>
                  <a:gd name="connsiteX309" fmla="*/ 1863000 w 5806384"/>
                  <a:gd name="connsiteY309" fmla="*/ 2967628 h 4036143"/>
                  <a:gd name="connsiteX310" fmla="*/ 2001786 w 5806384"/>
                  <a:gd name="connsiteY310" fmla="*/ 2952050 h 4036143"/>
                  <a:gd name="connsiteX311" fmla="*/ 2001786 w 5806384"/>
                  <a:gd name="connsiteY311" fmla="*/ 2952050 h 4036143"/>
                  <a:gd name="connsiteX312" fmla="*/ 1964966 w 5806384"/>
                  <a:gd name="connsiteY312" fmla="*/ 2801934 h 4036143"/>
                  <a:gd name="connsiteX313" fmla="*/ 2055602 w 5806384"/>
                  <a:gd name="connsiteY313" fmla="*/ 2831674 h 4036143"/>
                  <a:gd name="connsiteX314" fmla="*/ 2057018 w 5806384"/>
                  <a:gd name="connsiteY314" fmla="*/ 2831674 h 4036143"/>
                  <a:gd name="connsiteX315" fmla="*/ 1940890 w 5806384"/>
                  <a:gd name="connsiteY315" fmla="*/ 2712714 h 4036143"/>
                  <a:gd name="connsiteX316" fmla="*/ 1940890 w 5806384"/>
                  <a:gd name="connsiteY316" fmla="*/ 2712714 h 4036143"/>
                  <a:gd name="connsiteX317" fmla="*/ 1962133 w 5806384"/>
                  <a:gd name="connsiteY317" fmla="*/ 2799101 h 4036143"/>
                  <a:gd name="connsiteX318" fmla="*/ 1759618 w 5806384"/>
                  <a:gd name="connsiteY318" fmla="*/ 2732540 h 4036143"/>
                  <a:gd name="connsiteX319" fmla="*/ 1489125 w 5806384"/>
                  <a:gd name="connsiteY319" fmla="*/ 2112249 h 4036143"/>
                  <a:gd name="connsiteX320" fmla="*/ 1490541 w 5806384"/>
                  <a:gd name="connsiteY320" fmla="*/ 2112249 h 4036143"/>
                  <a:gd name="connsiteX321" fmla="*/ 1707219 w 5806384"/>
                  <a:gd name="connsiteY321" fmla="*/ 2500285 h 4036143"/>
                  <a:gd name="connsiteX322" fmla="*/ 1707219 w 5806384"/>
                  <a:gd name="connsiteY322" fmla="*/ 2500285 h 4036143"/>
                  <a:gd name="connsiteX323" fmla="*/ 1925312 w 5806384"/>
                  <a:gd name="connsiteY323" fmla="*/ 2470545 h 4036143"/>
                  <a:gd name="connsiteX324" fmla="*/ 1938058 w 5806384"/>
                  <a:gd name="connsiteY324" fmla="*/ 2481874 h 4036143"/>
                  <a:gd name="connsiteX325" fmla="*/ 1782277 w 5806384"/>
                  <a:gd name="connsiteY325" fmla="*/ 2508782 h 4036143"/>
                  <a:gd name="connsiteX326" fmla="*/ 1782277 w 5806384"/>
                  <a:gd name="connsiteY326" fmla="*/ 2508782 h 4036143"/>
                  <a:gd name="connsiteX327" fmla="*/ 2018781 w 5806384"/>
                  <a:gd name="connsiteY327" fmla="*/ 2614997 h 4036143"/>
                  <a:gd name="connsiteX328" fmla="*/ 2008867 w 5806384"/>
                  <a:gd name="connsiteY328" fmla="*/ 2671644 h 4036143"/>
                  <a:gd name="connsiteX329" fmla="*/ 2042856 w 5806384"/>
                  <a:gd name="connsiteY329" fmla="*/ 2624910 h 4036143"/>
                  <a:gd name="connsiteX330" fmla="*/ 2195805 w 5806384"/>
                  <a:gd name="connsiteY330" fmla="*/ 2694303 h 4036143"/>
                  <a:gd name="connsiteX331" fmla="*/ 2197221 w 5806384"/>
                  <a:gd name="connsiteY331" fmla="*/ 2694303 h 4036143"/>
                  <a:gd name="connsiteX332" fmla="*/ 2069764 w 5806384"/>
                  <a:gd name="connsiteY332" fmla="*/ 2586673 h 4036143"/>
                  <a:gd name="connsiteX333" fmla="*/ 2177394 w 5806384"/>
                  <a:gd name="connsiteY333" fmla="*/ 2440805 h 4036143"/>
                  <a:gd name="connsiteX334" fmla="*/ 2188724 w 5806384"/>
                  <a:gd name="connsiteY334" fmla="*/ 2439389 h 4036143"/>
                  <a:gd name="connsiteX335" fmla="*/ 2344505 w 5806384"/>
                  <a:gd name="connsiteY335" fmla="*/ 2803350 h 4036143"/>
                  <a:gd name="connsiteX336" fmla="*/ 2344505 w 5806384"/>
                  <a:gd name="connsiteY336" fmla="*/ 2803350 h 4036143"/>
                  <a:gd name="connsiteX337" fmla="*/ 2394071 w 5806384"/>
                  <a:gd name="connsiteY337" fmla="*/ 2579592 h 4036143"/>
                  <a:gd name="connsiteX338" fmla="*/ 2447887 w 5806384"/>
                  <a:gd name="connsiteY338" fmla="*/ 2617829 h 4036143"/>
                  <a:gd name="connsiteX339" fmla="*/ 2630576 w 5806384"/>
                  <a:gd name="connsiteY339" fmla="*/ 2942136 h 4036143"/>
                  <a:gd name="connsiteX340" fmla="*/ 2613581 w 5806384"/>
                  <a:gd name="connsiteY340" fmla="*/ 2998784 h 4036143"/>
                  <a:gd name="connsiteX341" fmla="*/ 2498870 w 5806384"/>
                  <a:gd name="connsiteY341" fmla="*/ 3055432 h 4036143"/>
                  <a:gd name="connsiteX342" fmla="*/ 2498870 w 5806384"/>
                  <a:gd name="connsiteY342" fmla="*/ 3055432 h 4036143"/>
                  <a:gd name="connsiteX343" fmla="*/ 2576761 w 5806384"/>
                  <a:gd name="connsiteY343" fmla="*/ 3116328 h 4036143"/>
                  <a:gd name="connsiteX344" fmla="*/ 2532858 w 5806384"/>
                  <a:gd name="connsiteY344" fmla="*/ 3257947 h 4036143"/>
                  <a:gd name="connsiteX345" fmla="*/ 2532858 w 5806384"/>
                  <a:gd name="connsiteY345" fmla="*/ 3257947 h 4036143"/>
                  <a:gd name="connsiteX346" fmla="*/ 2656067 w 5806384"/>
                  <a:gd name="connsiteY346" fmla="*/ 3174392 h 4036143"/>
                  <a:gd name="connsiteX347" fmla="*/ 2656067 w 5806384"/>
                  <a:gd name="connsiteY347" fmla="*/ 3174392 h 4036143"/>
                  <a:gd name="connsiteX348" fmla="*/ 2579592 w 5806384"/>
                  <a:gd name="connsiteY348" fmla="*/ 3114912 h 4036143"/>
                  <a:gd name="connsiteX349" fmla="*/ 2614997 w 5806384"/>
                  <a:gd name="connsiteY349" fmla="*/ 3000200 h 4036143"/>
                  <a:gd name="connsiteX350" fmla="*/ 2653234 w 5806384"/>
                  <a:gd name="connsiteY350" fmla="*/ 2981790 h 4036143"/>
                  <a:gd name="connsiteX351" fmla="*/ 2665980 w 5806384"/>
                  <a:gd name="connsiteY351" fmla="*/ 3003033 h 4036143"/>
                  <a:gd name="connsiteX352" fmla="*/ 2657483 w 5806384"/>
                  <a:gd name="connsiteY352" fmla="*/ 3405231 h 4036143"/>
                  <a:gd name="connsiteX353" fmla="*/ 2657483 w 5806384"/>
                  <a:gd name="connsiteY353" fmla="*/ 3405231 h 4036143"/>
                  <a:gd name="connsiteX354" fmla="*/ 2658899 w 5806384"/>
                  <a:gd name="connsiteY354" fmla="*/ 3405231 h 4036143"/>
                  <a:gd name="connsiteX355" fmla="*/ 2658899 w 5806384"/>
                  <a:gd name="connsiteY355" fmla="*/ 3405231 h 4036143"/>
                  <a:gd name="connsiteX356" fmla="*/ 2695720 w 5806384"/>
                  <a:gd name="connsiteY356" fmla="*/ 3051183 h 4036143"/>
                  <a:gd name="connsiteX357" fmla="*/ 2695720 w 5806384"/>
                  <a:gd name="connsiteY357" fmla="*/ 3051183 h 4036143"/>
                  <a:gd name="connsiteX358" fmla="*/ 2668813 w 5806384"/>
                  <a:gd name="connsiteY358" fmla="*/ 3001616 h 4036143"/>
                  <a:gd name="connsiteX359" fmla="*/ 2668813 w 5806384"/>
                  <a:gd name="connsiteY359" fmla="*/ 2973293 h 4036143"/>
                  <a:gd name="connsiteX360" fmla="*/ 2837339 w 5806384"/>
                  <a:gd name="connsiteY360" fmla="*/ 2888321 h 4036143"/>
                  <a:gd name="connsiteX361" fmla="*/ 2837339 w 5806384"/>
                  <a:gd name="connsiteY361" fmla="*/ 2888321 h 4036143"/>
                  <a:gd name="connsiteX362" fmla="*/ 2631991 w 5806384"/>
                  <a:gd name="connsiteY362" fmla="*/ 2742454 h 4036143"/>
                  <a:gd name="connsiteX363" fmla="*/ 2579592 w 5806384"/>
                  <a:gd name="connsiteY363" fmla="*/ 2668812 h 4036143"/>
                  <a:gd name="connsiteX364" fmla="*/ 2792021 w 5806384"/>
                  <a:gd name="connsiteY364" fmla="*/ 2728292 h 4036143"/>
                  <a:gd name="connsiteX365" fmla="*/ 2843004 w 5806384"/>
                  <a:gd name="connsiteY365" fmla="*/ 2874159 h 4036143"/>
                  <a:gd name="connsiteX366" fmla="*/ 2843004 w 5806384"/>
                  <a:gd name="connsiteY366" fmla="*/ 2874159 h 4036143"/>
                  <a:gd name="connsiteX367" fmla="*/ 2919478 w 5806384"/>
                  <a:gd name="connsiteY367" fmla="*/ 2790604 h 4036143"/>
                  <a:gd name="connsiteX368" fmla="*/ 3184306 w 5806384"/>
                  <a:gd name="connsiteY368" fmla="*/ 2991703 h 4036143"/>
                  <a:gd name="connsiteX369" fmla="*/ 3184306 w 5806384"/>
                  <a:gd name="connsiteY369" fmla="*/ 2991703 h 4036143"/>
                  <a:gd name="connsiteX370" fmla="*/ 3197052 w 5806384"/>
                  <a:gd name="connsiteY370" fmla="*/ 2980374 h 4036143"/>
                  <a:gd name="connsiteX371" fmla="*/ 3204133 w 5806384"/>
                  <a:gd name="connsiteY371" fmla="*/ 2997368 h 4036143"/>
                  <a:gd name="connsiteX372" fmla="*/ 3191387 w 5806384"/>
                  <a:gd name="connsiteY372" fmla="*/ 3004449 h 4036143"/>
                  <a:gd name="connsiteX373" fmla="*/ 3191387 w 5806384"/>
                  <a:gd name="connsiteY373" fmla="*/ 3004449 h 4036143"/>
                  <a:gd name="connsiteX374" fmla="*/ 3212630 w 5806384"/>
                  <a:gd name="connsiteY374" fmla="*/ 3017195 h 4036143"/>
                  <a:gd name="connsiteX375" fmla="*/ 3270694 w 5806384"/>
                  <a:gd name="connsiteY375" fmla="*/ 3144652 h 4036143"/>
                  <a:gd name="connsiteX376" fmla="*/ 3270694 w 5806384"/>
                  <a:gd name="connsiteY376" fmla="*/ 3144652 h 4036143"/>
                  <a:gd name="connsiteX377" fmla="*/ 3376909 w 5806384"/>
                  <a:gd name="connsiteY377" fmla="*/ 3140403 h 4036143"/>
                  <a:gd name="connsiteX378" fmla="*/ 3396735 w 5806384"/>
                  <a:gd name="connsiteY378" fmla="*/ 3242369 h 4036143"/>
                  <a:gd name="connsiteX379" fmla="*/ 3396735 w 5806384"/>
                  <a:gd name="connsiteY379" fmla="*/ 3242369 h 4036143"/>
                  <a:gd name="connsiteX380" fmla="*/ 3480290 w 5806384"/>
                  <a:gd name="connsiteY380" fmla="*/ 3165895 h 4036143"/>
                  <a:gd name="connsiteX381" fmla="*/ 3553933 w 5806384"/>
                  <a:gd name="connsiteY381" fmla="*/ 3206964 h 4036143"/>
                  <a:gd name="connsiteX382" fmla="*/ 3430724 w 5806384"/>
                  <a:gd name="connsiteY382" fmla="*/ 3306097 h 4036143"/>
                  <a:gd name="connsiteX383" fmla="*/ 3277775 w 5806384"/>
                  <a:gd name="connsiteY383" fmla="*/ 3231040 h 4036143"/>
                  <a:gd name="connsiteX384" fmla="*/ 3277775 w 5806384"/>
                  <a:gd name="connsiteY384" fmla="*/ 3231040 h 4036143"/>
                  <a:gd name="connsiteX385" fmla="*/ 3248035 w 5806384"/>
                  <a:gd name="connsiteY385" fmla="*/ 3364161 h 4036143"/>
                  <a:gd name="connsiteX386" fmla="*/ 3248035 w 5806384"/>
                  <a:gd name="connsiteY386" fmla="*/ 3364161 h 4036143"/>
                  <a:gd name="connsiteX387" fmla="*/ 3311763 w 5806384"/>
                  <a:gd name="connsiteY387" fmla="*/ 3500116 h 4036143"/>
                  <a:gd name="connsiteX388" fmla="*/ 3154566 w 5806384"/>
                  <a:gd name="connsiteY388" fmla="*/ 3464711 h 4036143"/>
                  <a:gd name="connsiteX389" fmla="*/ 3153150 w 5806384"/>
                  <a:gd name="connsiteY389" fmla="*/ 3464711 h 4036143"/>
                  <a:gd name="connsiteX390" fmla="*/ 3257948 w 5806384"/>
                  <a:gd name="connsiteY390" fmla="*/ 3525607 h 4036143"/>
                  <a:gd name="connsiteX391" fmla="*/ 3226792 w 5806384"/>
                  <a:gd name="connsiteY391" fmla="*/ 3538353 h 4036143"/>
                  <a:gd name="connsiteX392" fmla="*/ 3226792 w 5806384"/>
                  <a:gd name="connsiteY392" fmla="*/ 3538353 h 4036143"/>
                  <a:gd name="connsiteX393" fmla="*/ 3357082 w 5806384"/>
                  <a:gd name="connsiteY393" fmla="*/ 3718209 h 4036143"/>
                  <a:gd name="connsiteX394" fmla="*/ 3357082 w 5806384"/>
                  <a:gd name="connsiteY394" fmla="*/ 3718209 h 4036143"/>
                  <a:gd name="connsiteX395" fmla="*/ 3358497 w 5806384"/>
                  <a:gd name="connsiteY395" fmla="*/ 3510029 h 4036143"/>
                  <a:gd name="connsiteX396" fmla="*/ 3358497 w 5806384"/>
                  <a:gd name="connsiteY396" fmla="*/ 3510029 h 4036143"/>
                  <a:gd name="connsiteX397" fmla="*/ 3320261 w 5806384"/>
                  <a:gd name="connsiteY397" fmla="*/ 3501532 h 4036143"/>
                  <a:gd name="connsiteX398" fmla="*/ 3372659 w 5806384"/>
                  <a:gd name="connsiteY398" fmla="*/ 3480289 h 4036143"/>
                  <a:gd name="connsiteX399" fmla="*/ 3386821 w 5806384"/>
                  <a:gd name="connsiteY399" fmla="*/ 3749365 h 4036143"/>
                  <a:gd name="connsiteX400" fmla="*/ 3265029 w 5806384"/>
                  <a:gd name="connsiteY400" fmla="*/ 3660145 h 4036143"/>
                  <a:gd name="connsiteX401" fmla="*/ 3263613 w 5806384"/>
                  <a:gd name="connsiteY401" fmla="*/ 3660145 h 4036143"/>
                  <a:gd name="connsiteX402" fmla="*/ 3337255 w 5806384"/>
                  <a:gd name="connsiteY402" fmla="*/ 3781938 h 4036143"/>
                  <a:gd name="connsiteX403" fmla="*/ 3300434 w 5806384"/>
                  <a:gd name="connsiteY403" fmla="*/ 3763527 h 4036143"/>
                  <a:gd name="connsiteX404" fmla="*/ 3300434 w 5806384"/>
                  <a:gd name="connsiteY404" fmla="*/ 3763527 h 4036143"/>
                  <a:gd name="connsiteX405" fmla="*/ 3299018 w 5806384"/>
                  <a:gd name="connsiteY405" fmla="*/ 3764943 h 4036143"/>
                  <a:gd name="connsiteX406" fmla="*/ 3351416 w 5806384"/>
                  <a:gd name="connsiteY406" fmla="*/ 3806013 h 4036143"/>
                  <a:gd name="connsiteX407" fmla="*/ 3393902 w 5806384"/>
                  <a:gd name="connsiteY407" fmla="*/ 3875406 h 4036143"/>
                  <a:gd name="connsiteX408" fmla="*/ 3393902 w 5806384"/>
                  <a:gd name="connsiteY408" fmla="*/ 3876823 h 4036143"/>
                  <a:gd name="connsiteX409" fmla="*/ 3392486 w 5806384"/>
                  <a:gd name="connsiteY409" fmla="*/ 3838585 h 4036143"/>
                  <a:gd name="connsiteX410" fmla="*/ 3555348 w 5806384"/>
                  <a:gd name="connsiteY410" fmla="*/ 3964626 h 4036143"/>
                  <a:gd name="connsiteX411" fmla="*/ 3555348 w 5806384"/>
                  <a:gd name="connsiteY411" fmla="*/ 3964626 h 4036143"/>
                  <a:gd name="connsiteX412" fmla="*/ 3570926 w 5806384"/>
                  <a:gd name="connsiteY412" fmla="*/ 3905146 h 4036143"/>
                  <a:gd name="connsiteX413" fmla="*/ 3637487 w 5806384"/>
                  <a:gd name="connsiteY413" fmla="*/ 3939135 h 4036143"/>
                  <a:gd name="connsiteX414" fmla="*/ 3637487 w 5806384"/>
                  <a:gd name="connsiteY414" fmla="*/ 3939135 h 4036143"/>
                  <a:gd name="connsiteX415" fmla="*/ 3638904 w 5806384"/>
                  <a:gd name="connsiteY415" fmla="*/ 3937719 h 4036143"/>
                  <a:gd name="connsiteX416" fmla="*/ 3638904 w 5806384"/>
                  <a:gd name="connsiteY416" fmla="*/ 3937719 h 4036143"/>
                  <a:gd name="connsiteX417" fmla="*/ 3575175 w 5806384"/>
                  <a:gd name="connsiteY417" fmla="*/ 3890985 h 4036143"/>
                  <a:gd name="connsiteX418" fmla="*/ 3647401 w 5806384"/>
                  <a:gd name="connsiteY418" fmla="*/ 3619076 h 4036143"/>
                  <a:gd name="connsiteX419" fmla="*/ 3772026 w 5806384"/>
                  <a:gd name="connsiteY419" fmla="*/ 3688469 h 4036143"/>
                  <a:gd name="connsiteX420" fmla="*/ 3772026 w 5806384"/>
                  <a:gd name="connsiteY420" fmla="*/ 3688469 h 4036143"/>
                  <a:gd name="connsiteX421" fmla="*/ 3783355 w 5806384"/>
                  <a:gd name="connsiteY421" fmla="*/ 3453381 h 4036143"/>
                  <a:gd name="connsiteX422" fmla="*/ 3896650 w 5806384"/>
                  <a:gd name="connsiteY422" fmla="*/ 3772024 h 4036143"/>
                  <a:gd name="connsiteX423" fmla="*/ 3756448 w 5806384"/>
                  <a:gd name="connsiteY423" fmla="*/ 3759279 h 4036143"/>
                  <a:gd name="connsiteX424" fmla="*/ 3781939 w 5806384"/>
                  <a:gd name="connsiteY424" fmla="*/ 3691302 h 4036143"/>
                  <a:gd name="connsiteX425" fmla="*/ 3781939 w 5806384"/>
                  <a:gd name="connsiteY425" fmla="*/ 3691302 h 4036143"/>
                  <a:gd name="connsiteX426" fmla="*/ 3660147 w 5806384"/>
                  <a:gd name="connsiteY426" fmla="*/ 3753614 h 4036143"/>
                  <a:gd name="connsiteX427" fmla="*/ 3660147 w 5806384"/>
                  <a:gd name="connsiteY427" fmla="*/ 3753614 h 4036143"/>
                  <a:gd name="connsiteX428" fmla="*/ 3755031 w 5806384"/>
                  <a:gd name="connsiteY428" fmla="*/ 3762111 h 4036143"/>
                  <a:gd name="connsiteX429" fmla="*/ 3739453 w 5806384"/>
                  <a:gd name="connsiteY429" fmla="*/ 3803181 h 4036143"/>
                  <a:gd name="connsiteX430" fmla="*/ 3739453 w 5806384"/>
                  <a:gd name="connsiteY430" fmla="*/ 3803181 h 4036143"/>
                  <a:gd name="connsiteX431" fmla="*/ 3929223 w 5806384"/>
                  <a:gd name="connsiteY431" fmla="*/ 3837169 h 4036143"/>
                  <a:gd name="connsiteX432" fmla="*/ 3929223 w 5806384"/>
                  <a:gd name="connsiteY432" fmla="*/ 3837169 h 4036143"/>
                  <a:gd name="connsiteX433" fmla="*/ 4247866 w 5806384"/>
                  <a:gd name="connsiteY433" fmla="*/ 3749365 h 4036143"/>
                  <a:gd name="connsiteX434" fmla="*/ 4379572 w 5806384"/>
                  <a:gd name="connsiteY434" fmla="*/ 3804597 h 4036143"/>
                  <a:gd name="connsiteX435" fmla="*/ 4352664 w 5806384"/>
                  <a:gd name="connsiteY435" fmla="*/ 3815926 h 4036143"/>
                  <a:gd name="connsiteX436" fmla="*/ 4424890 w 5806384"/>
                  <a:gd name="connsiteY436" fmla="*/ 3823007 h 4036143"/>
                  <a:gd name="connsiteX437" fmla="*/ 4464544 w 5806384"/>
                  <a:gd name="connsiteY437" fmla="*/ 3840002 h 4036143"/>
                  <a:gd name="connsiteX438" fmla="*/ 4471625 w 5806384"/>
                  <a:gd name="connsiteY438" fmla="*/ 3848499 h 4036143"/>
                  <a:gd name="connsiteX439" fmla="*/ 4348416 w 5806384"/>
                  <a:gd name="connsiteY439" fmla="*/ 3838585 h 4036143"/>
                  <a:gd name="connsiteX440" fmla="*/ 4347000 w 5806384"/>
                  <a:gd name="connsiteY440" fmla="*/ 3838585 h 4036143"/>
                  <a:gd name="connsiteX441" fmla="*/ 4516943 w 5806384"/>
                  <a:gd name="connsiteY441" fmla="*/ 3902314 h 4036143"/>
                  <a:gd name="connsiteX442" fmla="*/ 4536769 w 5806384"/>
                  <a:gd name="connsiteY442" fmla="*/ 3924973 h 4036143"/>
                  <a:gd name="connsiteX443" fmla="*/ 4440468 w 5806384"/>
                  <a:gd name="connsiteY443" fmla="*/ 3967459 h 4036143"/>
                  <a:gd name="connsiteX444" fmla="*/ 4440468 w 5806384"/>
                  <a:gd name="connsiteY444" fmla="*/ 3967459 h 4036143"/>
                  <a:gd name="connsiteX445" fmla="*/ 4586336 w 5806384"/>
                  <a:gd name="connsiteY445" fmla="*/ 3995783 h 4036143"/>
                  <a:gd name="connsiteX446" fmla="*/ 4586336 w 5806384"/>
                  <a:gd name="connsiteY446" fmla="*/ 3995783 h 4036143"/>
                  <a:gd name="connsiteX447" fmla="*/ 4709544 w 5806384"/>
                  <a:gd name="connsiteY447" fmla="*/ 3971707 h 4036143"/>
                  <a:gd name="connsiteX448" fmla="*/ 4710960 w 5806384"/>
                  <a:gd name="connsiteY448" fmla="*/ 3971707 h 4036143"/>
                  <a:gd name="connsiteX449" fmla="*/ 4519775 w 5806384"/>
                  <a:gd name="connsiteY449" fmla="*/ 3899481 h 4036143"/>
                  <a:gd name="connsiteX450" fmla="*/ 4477289 w 5806384"/>
                  <a:gd name="connsiteY450" fmla="*/ 3849915 h 4036143"/>
                  <a:gd name="connsiteX451" fmla="*/ 4501364 w 5806384"/>
                  <a:gd name="connsiteY451" fmla="*/ 3851331 h 4036143"/>
                  <a:gd name="connsiteX452" fmla="*/ 4467376 w 5806384"/>
                  <a:gd name="connsiteY452" fmla="*/ 3837169 h 4036143"/>
                  <a:gd name="connsiteX453" fmla="*/ 4457463 w 5806384"/>
                  <a:gd name="connsiteY453" fmla="*/ 3825840 h 4036143"/>
                  <a:gd name="connsiteX454" fmla="*/ 4841250 w 5806384"/>
                  <a:gd name="connsiteY454" fmla="*/ 3862661 h 4036143"/>
                  <a:gd name="connsiteX455" fmla="*/ 4987118 w 5806384"/>
                  <a:gd name="connsiteY455" fmla="*/ 3964626 h 4036143"/>
                  <a:gd name="connsiteX456" fmla="*/ 5087668 w 5806384"/>
                  <a:gd name="connsiteY456" fmla="*/ 4029771 h 4036143"/>
                  <a:gd name="connsiteX457" fmla="*/ 5087668 w 5806384"/>
                  <a:gd name="connsiteY457" fmla="*/ 4029771 h 4036143"/>
                  <a:gd name="connsiteX458" fmla="*/ 5089084 w 5806384"/>
                  <a:gd name="connsiteY458" fmla="*/ 4028355 h 4036143"/>
                  <a:gd name="connsiteX459" fmla="*/ 4985702 w 5806384"/>
                  <a:gd name="connsiteY459" fmla="*/ 3958962 h 4036143"/>
                  <a:gd name="connsiteX460" fmla="*/ 4839834 w 5806384"/>
                  <a:gd name="connsiteY460" fmla="*/ 3856996 h 4036143"/>
                  <a:gd name="connsiteX461" fmla="*/ 4453214 w 5806384"/>
                  <a:gd name="connsiteY461" fmla="*/ 3820175 h 4036143"/>
                  <a:gd name="connsiteX462" fmla="*/ 4422058 w 5806384"/>
                  <a:gd name="connsiteY462" fmla="*/ 3783354 h 4036143"/>
                  <a:gd name="connsiteX463" fmla="*/ 4422058 w 5806384"/>
                  <a:gd name="connsiteY463" fmla="*/ 3783354 h 4036143"/>
                  <a:gd name="connsiteX464" fmla="*/ 4382405 w 5806384"/>
                  <a:gd name="connsiteY464" fmla="*/ 3800348 h 4036143"/>
                  <a:gd name="connsiteX465" fmla="*/ 4247866 w 5806384"/>
                  <a:gd name="connsiteY465" fmla="*/ 3745117 h 4036143"/>
                  <a:gd name="connsiteX466" fmla="*/ 4247866 w 5806384"/>
                  <a:gd name="connsiteY466" fmla="*/ 3745117 h 4036143"/>
                  <a:gd name="connsiteX467" fmla="*/ 3929223 w 5806384"/>
                  <a:gd name="connsiteY467" fmla="*/ 3832921 h 4036143"/>
                  <a:gd name="connsiteX468" fmla="*/ 3742286 w 5806384"/>
                  <a:gd name="connsiteY468" fmla="*/ 3800348 h 4036143"/>
                  <a:gd name="connsiteX469" fmla="*/ 3756448 w 5806384"/>
                  <a:gd name="connsiteY469" fmla="*/ 3760695 h 4036143"/>
                  <a:gd name="connsiteX470" fmla="*/ 3899483 w 5806384"/>
                  <a:gd name="connsiteY470" fmla="*/ 3773440 h 4036143"/>
                  <a:gd name="connsiteX471" fmla="*/ 3899483 w 5806384"/>
                  <a:gd name="connsiteY471" fmla="*/ 3773440 h 4036143"/>
                  <a:gd name="connsiteX472" fmla="*/ 3781939 w 5806384"/>
                  <a:gd name="connsiteY472" fmla="*/ 3442052 h 4036143"/>
                  <a:gd name="connsiteX473" fmla="*/ 3781939 w 5806384"/>
                  <a:gd name="connsiteY473" fmla="*/ 3440636 h 4036143"/>
                  <a:gd name="connsiteX474" fmla="*/ 3770610 w 5806384"/>
                  <a:gd name="connsiteY474" fmla="*/ 3682804 h 4036143"/>
                  <a:gd name="connsiteX475" fmla="*/ 3647401 w 5806384"/>
                  <a:gd name="connsiteY475" fmla="*/ 3614827 h 4036143"/>
                  <a:gd name="connsiteX476" fmla="*/ 3647401 w 5806384"/>
                  <a:gd name="connsiteY476" fmla="*/ 3614827 h 4036143"/>
                  <a:gd name="connsiteX477" fmla="*/ 3575175 w 5806384"/>
                  <a:gd name="connsiteY477" fmla="*/ 3888152 h 4036143"/>
                  <a:gd name="connsiteX478" fmla="*/ 3389654 w 5806384"/>
                  <a:gd name="connsiteY478" fmla="*/ 3752198 h 4036143"/>
                  <a:gd name="connsiteX479" fmla="*/ 3375492 w 5806384"/>
                  <a:gd name="connsiteY479" fmla="*/ 3478873 h 4036143"/>
                  <a:gd name="connsiteX480" fmla="*/ 3375492 w 5806384"/>
                  <a:gd name="connsiteY480" fmla="*/ 3478873 h 4036143"/>
                  <a:gd name="connsiteX481" fmla="*/ 3318844 w 5806384"/>
                  <a:gd name="connsiteY481" fmla="*/ 3502948 h 4036143"/>
                  <a:gd name="connsiteX482" fmla="*/ 3317428 w 5806384"/>
                  <a:gd name="connsiteY482" fmla="*/ 3502948 h 4036143"/>
                  <a:gd name="connsiteX483" fmla="*/ 3252283 w 5806384"/>
                  <a:gd name="connsiteY483" fmla="*/ 3366994 h 4036143"/>
                  <a:gd name="connsiteX484" fmla="*/ 3280607 w 5806384"/>
                  <a:gd name="connsiteY484" fmla="*/ 3236704 h 4036143"/>
                  <a:gd name="connsiteX485" fmla="*/ 3432140 w 5806384"/>
                  <a:gd name="connsiteY485" fmla="*/ 3310346 h 4036143"/>
                  <a:gd name="connsiteX486" fmla="*/ 3432140 w 5806384"/>
                  <a:gd name="connsiteY486" fmla="*/ 3310346 h 4036143"/>
                  <a:gd name="connsiteX487" fmla="*/ 3558181 w 5806384"/>
                  <a:gd name="connsiteY487" fmla="*/ 3209797 h 4036143"/>
                  <a:gd name="connsiteX488" fmla="*/ 3558181 w 5806384"/>
                  <a:gd name="connsiteY488" fmla="*/ 3209797 h 4036143"/>
                  <a:gd name="connsiteX489" fmla="*/ 3483123 w 5806384"/>
                  <a:gd name="connsiteY489" fmla="*/ 3167311 h 4036143"/>
                  <a:gd name="connsiteX490" fmla="*/ 3517111 w 5806384"/>
                  <a:gd name="connsiteY490" fmla="*/ 3136155 h 4036143"/>
                  <a:gd name="connsiteX491" fmla="*/ 3432140 w 5806384"/>
                  <a:gd name="connsiteY491" fmla="*/ 3138987 h 4036143"/>
                  <a:gd name="connsiteX492" fmla="*/ 3372659 w 5806384"/>
                  <a:gd name="connsiteY492" fmla="*/ 3106415 h 4036143"/>
                  <a:gd name="connsiteX493" fmla="*/ 3342920 w 5806384"/>
                  <a:gd name="connsiteY493" fmla="*/ 2954882 h 4036143"/>
                  <a:gd name="connsiteX494" fmla="*/ 3450550 w 5806384"/>
                  <a:gd name="connsiteY494" fmla="*/ 3005865 h 4036143"/>
                  <a:gd name="connsiteX495" fmla="*/ 3450550 w 5806384"/>
                  <a:gd name="connsiteY495" fmla="*/ 3005865 h 4036143"/>
                  <a:gd name="connsiteX496" fmla="*/ 3434972 w 5806384"/>
                  <a:gd name="connsiteY496" fmla="*/ 2888321 h 4036143"/>
                  <a:gd name="connsiteX497" fmla="*/ 3696968 w 5806384"/>
                  <a:gd name="connsiteY497" fmla="*/ 2756616 h 4036143"/>
                  <a:gd name="connsiteX498" fmla="*/ 3696968 w 5806384"/>
                  <a:gd name="connsiteY498" fmla="*/ 2756616 h 4036143"/>
                  <a:gd name="connsiteX499" fmla="*/ 3621910 w 5806384"/>
                  <a:gd name="connsiteY499" fmla="*/ 2718378 h 4036143"/>
                  <a:gd name="connsiteX500" fmla="*/ 3779106 w 5806384"/>
                  <a:gd name="connsiteY500" fmla="*/ 2347336 h 4036143"/>
                  <a:gd name="connsiteX501" fmla="*/ 3779106 w 5806384"/>
                  <a:gd name="connsiteY501" fmla="*/ 2347336 h 4036143"/>
                  <a:gd name="connsiteX502" fmla="*/ 3745118 w 5806384"/>
                  <a:gd name="connsiteY502" fmla="*/ 2072595 h 4036143"/>
                  <a:gd name="connsiteX503" fmla="*/ 3823009 w 5806384"/>
                  <a:gd name="connsiteY503" fmla="*/ 2102335 h 4036143"/>
                  <a:gd name="connsiteX504" fmla="*/ 3823009 w 5806384"/>
                  <a:gd name="connsiteY504" fmla="*/ 2102335 h 4036143"/>
                  <a:gd name="connsiteX505" fmla="*/ 3865495 w 5806384"/>
                  <a:gd name="connsiteY505" fmla="*/ 1969213 h 4036143"/>
                  <a:gd name="connsiteX506" fmla="*/ 4045350 w 5806384"/>
                  <a:gd name="connsiteY506" fmla="*/ 2074011 h 4036143"/>
                  <a:gd name="connsiteX507" fmla="*/ 4046767 w 5806384"/>
                  <a:gd name="connsiteY507" fmla="*/ 2074011 h 4036143"/>
                  <a:gd name="connsiteX508" fmla="*/ 3889569 w 5806384"/>
                  <a:gd name="connsiteY508" fmla="*/ 1891323 h 4036143"/>
                  <a:gd name="connsiteX509" fmla="*/ 3933472 w 5806384"/>
                  <a:gd name="connsiteY509" fmla="*/ 1752536 h 4036143"/>
                  <a:gd name="connsiteX510" fmla="*/ 4086420 w 5806384"/>
                  <a:gd name="connsiteY510" fmla="*/ 1710050 h 4036143"/>
                  <a:gd name="connsiteX511" fmla="*/ 4235120 w 5806384"/>
                  <a:gd name="connsiteY511" fmla="*/ 1786525 h 4036143"/>
                  <a:gd name="connsiteX512" fmla="*/ 4195467 w 5806384"/>
                  <a:gd name="connsiteY512" fmla="*/ 1974878 h 4036143"/>
                  <a:gd name="connsiteX513" fmla="*/ 4195467 w 5806384"/>
                  <a:gd name="connsiteY513" fmla="*/ 1974878 h 4036143"/>
                  <a:gd name="connsiteX514" fmla="*/ 4390901 w 5806384"/>
                  <a:gd name="connsiteY514" fmla="*/ 1862999 h 4036143"/>
                  <a:gd name="connsiteX515" fmla="*/ 4390901 w 5806384"/>
                  <a:gd name="connsiteY515" fmla="*/ 1862999 h 4036143"/>
                  <a:gd name="connsiteX516" fmla="*/ 4243617 w 5806384"/>
                  <a:gd name="connsiteY516" fmla="*/ 1786525 h 4036143"/>
                  <a:gd name="connsiteX517" fmla="*/ 4270525 w 5806384"/>
                  <a:gd name="connsiteY517" fmla="*/ 1661900 h 4036143"/>
                  <a:gd name="connsiteX518" fmla="*/ 4407896 w 5806384"/>
                  <a:gd name="connsiteY518" fmla="*/ 1625079 h 4036143"/>
                  <a:gd name="connsiteX519" fmla="*/ 4407896 w 5806384"/>
                  <a:gd name="connsiteY519" fmla="*/ 1625079 h 4036143"/>
                  <a:gd name="connsiteX520" fmla="*/ 4274774 w 5806384"/>
                  <a:gd name="connsiteY520" fmla="*/ 1354587 h 4036143"/>
                  <a:gd name="connsiteX521" fmla="*/ 4480121 w 5806384"/>
                  <a:gd name="connsiteY521" fmla="*/ 1273864 h 4036143"/>
                  <a:gd name="connsiteX522" fmla="*/ 4480121 w 5806384"/>
                  <a:gd name="connsiteY522" fmla="*/ 1273864 h 4036143"/>
                  <a:gd name="connsiteX523" fmla="*/ 4478705 w 5806384"/>
                  <a:gd name="connsiteY523" fmla="*/ 1261118 h 4036143"/>
                  <a:gd name="connsiteX524" fmla="*/ 4777522 w 5806384"/>
                  <a:gd name="connsiteY524" fmla="*/ 1191725 h 4036143"/>
                  <a:gd name="connsiteX525" fmla="*/ 4984286 w 5806384"/>
                  <a:gd name="connsiteY525" fmla="*/ 970799 h 4036143"/>
                  <a:gd name="connsiteX526" fmla="*/ 5267524 w 5806384"/>
                  <a:gd name="connsiteY526" fmla="*/ 1129412 h 4036143"/>
                  <a:gd name="connsiteX527" fmla="*/ 5149980 w 5806384"/>
                  <a:gd name="connsiteY527" fmla="*/ 1232794 h 4036143"/>
                  <a:gd name="connsiteX528" fmla="*/ 5040934 w 5806384"/>
                  <a:gd name="connsiteY528" fmla="*/ 1307852 h 4036143"/>
                  <a:gd name="connsiteX529" fmla="*/ 5040934 w 5806384"/>
                  <a:gd name="connsiteY529" fmla="*/ 1307852 h 4036143"/>
                  <a:gd name="connsiteX530" fmla="*/ 5113159 w 5806384"/>
                  <a:gd name="connsiteY530" fmla="*/ 1416899 h 4036143"/>
                  <a:gd name="connsiteX531" fmla="*/ 5021107 w 5806384"/>
                  <a:gd name="connsiteY531" fmla="*/ 1585426 h 4036143"/>
                  <a:gd name="connsiteX532" fmla="*/ 4934719 w 5806384"/>
                  <a:gd name="connsiteY532" fmla="*/ 1693056 h 4036143"/>
                  <a:gd name="connsiteX533" fmla="*/ 4844083 w 5806384"/>
                  <a:gd name="connsiteY533" fmla="*/ 1821930 h 4036143"/>
                  <a:gd name="connsiteX534" fmla="*/ 4784602 w 5806384"/>
                  <a:gd name="connsiteY534" fmla="*/ 1879993 h 4036143"/>
                  <a:gd name="connsiteX535" fmla="*/ 4784602 w 5806384"/>
                  <a:gd name="connsiteY535" fmla="*/ 1879993 h 4036143"/>
                  <a:gd name="connsiteX536" fmla="*/ 4786019 w 5806384"/>
                  <a:gd name="connsiteY536" fmla="*/ 1881410 h 4036143"/>
                  <a:gd name="connsiteX537" fmla="*/ 4786019 w 5806384"/>
                  <a:gd name="connsiteY537" fmla="*/ 1881410 h 4036143"/>
                  <a:gd name="connsiteX538" fmla="*/ 4845499 w 5806384"/>
                  <a:gd name="connsiteY538" fmla="*/ 1823346 h 4036143"/>
                  <a:gd name="connsiteX539" fmla="*/ 4937551 w 5806384"/>
                  <a:gd name="connsiteY539" fmla="*/ 1693056 h 4036143"/>
                  <a:gd name="connsiteX540" fmla="*/ 5023939 w 5806384"/>
                  <a:gd name="connsiteY540" fmla="*/ 1585426 h 4036143"/>
                  <a:gd name="connsiteX541" fmla="*/ 5115992 w 5806384"/>
                  <a:gd name="connsiteY541" fmla="*/ 1416899 h 4036143"/>
                  <a:gd name="connsiteX542" fmla="*/ 5115992 w 5806384"/>
                  <a:gd name="connsiteY542" fmla="*/ 1416899 h 4036143"/>
                  <a:gd name="connsiteX543" fmla="*/ 5045182 w 5806384"/>
                  <a:gd name="connsiteY543" fmla="*/ 1309268 h 4036143"/>
                  <a:gd name="connsiteX544" fmla="*/ 5152812 w 5806384"/>
                  <a:gd name="connsiteY544" fmla="*/ 1235626 h 4036143"/>
                  <a:gd name="connsiteX545" fmla="*/ 5271773 w 5806384"/>
                  <a:gd name="connsiteY545" fmla="*/ 1130828 h 4036143"/>
                  <a:gd name="connsiteX546" fmla="*/ 5271773 w 5806384"/>
                  <a:gd name="connsiteY546" fmla="*/ 1130828 h 4036143"/>
                  <a:gd name="connsiteX547" fmla="*/ 4984286 w 5806384"/>
                  <a:gd name="connsiteY547" fmla="*/ 969383 h 4036143"/>
                  <a:gd name="connsiteX548" fmla="*/ 4984286 w 5806384"/>
                  <a:gd name="connsiteY548" fmla="*/ 969383 h 4036143"/>
                  <a:gd name="connsiteX549" fmla="*/ 4776106 w 5806384"/>
                  <a:gd name="connsiteY549" fmla="*/ 1188892 h 4036143"/>
                  <a:gd name="connsiteX550" fmla="*/ 4477289 w 5806384"/>
                  <a:gd name="connsiteY550" fmla="*/ 1258286 h 4036143"/>
                  <a:gd name="connsiteX551" fmla="*/ 4458878 w 5806384"/>
                  <a:gd name="connsiteY551" fmla="*/ 1115250 h 4036143"/>
                  <a:gd name="connsiteX552" fmla="*/ 4542434 w 5806384"/>
                  <a:gd name="connsiteY552" fmla="*/ 980712 h 4036143"/>
                  <a:gd name="connsiteX553" fmla="*/ 4618908 w 5806384"/>
                  <a:gd name="connsiteY553" fmla="*/ 956637 h 4036143"/>
                  <a:gd name="connsiteX554" fmla="*/ 4771857 w 5806384"/>
                  <a:gd name="connsiteY554" fmla="*/ 1108169 h 4036143"/>
                  <a:gd name="connsiteX555" fmla="*/ 4771857 w 5806384"/>
                  <a:gd name="connsiteY555" fmla="*/ 1108169 h 4036143"/>
                  <a:gd name="connsiteX556" fmla="*/ 5084835 w 5806384"/>
                  <a:gd name="connsiteY556" fmla="*/ 892908 h 4036143"/>
                  <a:gd name="connsiteX557" fmla="*/ 5264692 w 5806384"/>
                  <a:gd name="connsiteY557" fmla="*/ 993458 h 4036143"/>
                  <a:gd name="connsiteX558" fmla="*/ 5264692 w 5806384"/>
                  <a:gd name="connsiteY558" fmla="*/ 993458 h 4036143"/>
                  <a:gd name="connsiteX559" fmla="*/ 5271773 w 5806384"/>
                  <a:gd name="connsiteY559" fmla="*/ 982128 h 4036143"/>
                  <a:gd name="connsiteX560" fmla="*/ 5355327 w 5806384"/>
                  <a:gd name="connsiteY560" fmla="*/ 1030279 h 4036143"/>
                  <a:gd name="connsiteX561" fmla="*/ 5277437 w 5806384"/>
                  <a:gd name="connsiteY561" fmla="*/ 1147823 h 4036143"/>
                  <a:gd name="connsiteX562" fmla="*/ 5277437 w 5806384"/>
                  <a:gd name="connsiteY562" fmla="*/ 1149239 h 4036143"/>
                  <a:gd name="connsiteX563" fmla="*/ 5404894 w 5806384"/>
                  <a:gd name="connsiteY563" fmla="*/ 1057186 h 4036143"/>
                  <a:gd name="connsiteX564" fmla="*/ 5404894 w 5806384"/>
                  <a:gd name="connsiteY564" fmla="*/ 1057186 h 4036143"/>
                  <a:gd name="connsiteX565" fmla="*/ 5358160 w 5806384"/>
                  <a:gd name="connsiteY565" fmla="*/ 1030279 h 4036143"/>
                  <a:gd name="connsiteX566" fmla="*/ 5411975 w 5806384"/>
                  <a:gd name="connsiteY566" fmla="*/ 949556 h 4036143"/>
                  <a:gd name="connsiteX567" fmla="*/ 5489866 w 5806384"/>
                  <a:gd name="connsiteY567" fmla="*/ 1043025 h 4036143"/>
                  <a:gd name="connsiteX568" fmla="*/ 5489866 w 5806384"/>
                  <a:gd name="connsiteY568" fmla="*/ 1043025 h 4036143"/>
                  <a:gd name="connsiteX569" fmla="*/ 5706544 w 5806384"/>
                  <a:gd name="connsiteY569" fmla="*/ 803688 h 4036143"/>
                  <a:gd name="connsiteX570" fmla="*/ 5804260 w 5806384"/>
                  <a:gd name="connsiteY570" fmla="*/ 929729 h 4036143"/>
                  <a:gd name="connsiteX571" fmla="*/ 5804260 w 5806384"/>
                  <a:gd name="connsiteY571" fmla="*/ 929729 h 4036143"/>
                  <a:gd name="connsiteX572" fmla="*/ 5805677 w 5806384"/>
                  <a:gd name="connsiteY572" fmla="*/ 928313 h 4036143"/>
                  <a:gd name="connsiteX573" fmla="*/ 5805677 w 5806384"/>
                  <a:gd name="connsiteY573" fmla="*/ 928313 h 4036143"/>
                  <a:gd name="connsiteX574" fmla="*/ 5707959 w 5806384"/>
                  <a:gd name="connsiteY574" fmla="*/ 799440 h 4036143"/>
                  <a:gd name="connsiteX575" fmla="*/ 3376909 w 5806384"/>
                  <a:gd name="connsiteY575" fmla="*/ 3106415 h 4036143"/>
                  <a:gd name="connsiteX576" fmla="*/ 3432140 w 5806384"/>
                  <a:gd name="connsiteY576" fmla="*/ 3137571 h 4036143"/>
                  <a:gd name="connsiteX577" fmla="*/ 3383990 w 5806384"/>
                  <a:gd name="connsiteY577" fmla="*/ 3138987 h 4036143"/>
                  <a:gd name="connsiteX578" fmla="*/ 3376909 w 5806384"/>
                  <a:gd name="connsiteY578" fmla="*/ 3106415 h 4036143"/>
                  <a:gd name="connsiteX579" fmla="*/ 3402400 w 5806384"/>
                  <a:gd name="connsiteY579" fmla="*/ 3239537 h 4036143"/>
                  <a:gd name="connsiteX580" fmla="*/ 3382573 w 5806384"/>
                  <a:gd name="connsiteY580" fmla="*/ 3141819 h 4036143"/>
                  <a:gd name="connsiteX581" fmla="*/ 3434972 w 5806384"/>
                  <a:gd name="connsiteY581" fmla="*/ 3140403 h 4036143"/>
                  <a:gd name="connsiteX582" fmla="*/ 3483123 w 5806384"/>
                  <a:gd name="connsiteY582" fmla="*/ 3167311 h 4036143"/>
                  <a:gd name="connsiteX583" fmla="*/ 3402400 w 5806384"/>
                  <a:gd name="connsiteY583" fmla="*/ 3239537 h 4036143"/>
                  <a:gd name="connsiteX584" fmla="*/ 3439221 w 5806384"/>
                  <a:gd name="connsiteY584" fmla="*/ 3138987 h 4036143"/>
                  <a:gd name="connsiteX585" fmla="*/ 3514279 w 5806384"/>
                  <a:gd name="connsiteY585" fmla="*/ 3136155 h 4036143"/>
                  <a:gd name="connsiteX586" fmla="*/ 3483123 w 5806384"/>
                  <a:gd name="connsiteY586" fmla="*/ 3164478 h 4036143"/>
                  <a:gd name="connsiteX587" fmla="*/ 3439221 w 5806384"/>
                  <a:gd name="connsiteY587" fmla="*/ 3138987 h 4036143"/>
                  <a:gd name="connsiteX588" fmla="*/ 2505951 w 5806384"/>
                  <a:gd name="connsiteY588" fmla="*/ 3059680 h 4036143"/>
                  <a:gd name="connsiteX589" fmla="*/ 2614997 w 5806384"/>
                  <a:gd name="connsiteY589" fmla="*/ 3004449 h 4036143"/>
                  <a:gd name="connsiteX590" fmla="*/ 2579592 w 5806384"/>
                  <a:gd name="connsiteY590" fmla="*/ 3117744 h 4036143"/>
                  <a:gd name="connsiteX591" fmla="*/ 2505951 w 5806384"/>
                  <a:gd name="connsiteY591" fmla="*/ 3059680 h 4036143"/>
                  <a:gd name="connsiteX592" fmla="*/ 2539939 w 5806384"/>
                  <a:gd name="connsiteY592" fmla="*/ 3255115 h 4036143"/>
                  <a:gd name="connsiteX593" fmla="*/ 2581009 w 5806384"/>
                  <a:gd name="connsiteY593" fmla="*/ 3119160 h 4036143"/>
                  <a:gd name="connsiteX594" fmla="*/ 2654651 w 5806384"/>
                  <a:gd name="connsiteY594" fmla="*/ 3175808 h 4036143"/>
                  <a:gd name="connsiteX595" fmla="*/ 2539939 w 5806384"/>
                  <a:gd name="connsiteY595" fmla="*/ 3255115 h 4036143"/>
                  <a:gd name="connsiteX596" fmla="*/ 1928145 w 5806384"/>
                  <a:gd name="connsiteY596" fmla="*/ 2469129 h 4036143"/>
                  <a:gd name="connsiteX597" fmla="*/ 1712883 w 5806384"/>
                  <a:gd name="connsiteY597" fmla="*/ 2498869 h 4036143"/>
                  <a:gd name="connsiteX598" fmla="*/ 1496206 w 5806384"/>
                  <a:gd name="connsiteY598" fmla="*/ 2110833 h 4036143"/>
                  <a:gd name="connsiteX599" fmla="*/ 1496206 w 5806384"/>
                  <a:gd name="connsiteY599" fmla="*/ 2110833 h 4036143"/>
                  <a:gd name="connsiteX600" fmla="*/ 1493374 w 5806384"/>
                  <a:gd name="connsiteY600" fmla="*/ 2110833 h 4036143"/>
                  <a:gd name="connsiteX601" fmla="*/ 1487709 w 5806384"/>
                  <a:gd name="connsiteY601" fmla="*/ 2098087 h 4036143"/>
                  <a:gd name="connsiteX602" fmla="*/ 1928145 w 5806384"/>
                  <a:gd name="connsiteY602" fmla="*/ 2469129 h 4036143"/>
                  <a:gd name="connsiteX603" fmla="*/ 1928145 w 5806384"/>
                  <a:gd name="connsiteY603" fmla="*/ 2865662 h 4036143"/>
                  <a:gd name="connsiteX604" fmla="*/ 1824762 w 5806384"/>
                  <a:gd name="connsiteY604" fmla="*/ 2869911 h 4036143"/>
                  <a:gd name="connsiteX605" fmla="*/ 1814849 w 5806384"/>
                  <a:gd name="connsiteY605" fmla="*/ 2845835 h 4036143"/>
                  <a:gd name="connsiteX606" fmla="*/ 1928145 w 5806384"/>
                  <a:gd name="connsiteY606" fmla="*/ 2865662 h 4036143"/>
                  <a:gd name="connsiteX607" fmla="*/ 1867248 w 5806384"/>
                  <a:gd name="connsiteY607" fmla="*/ 2966212 h 4036143"/>
                  <a:gd name="connsiteX608" fmla="*/ 1826179 w 5806384"/>
                  <a:gd name="connsiteY608" fmla="*/ 2871327 h 4036143"/>
                  <a:gd name="connsiteX609" fmla="*/ 1939474 w 5806384"/>
                  <a:gd name="connsiteY609" fmla="*/ 2867078 h 4036143"/>
                  <a:gd name="connsiteX610" fmla="*/ 1939474 w 5806384"/>
                  <a:gd name="connsiteY610" fmla="*/ 2867078 h 4036143"/>
                  <a:gd name="connsiteX611" fmla="*/ 1939474 w 5806384"/>
                  <a:gd name="connsiteY611" fmla="*/ 2865662 h 4036143"/>
                  <a:gd name="connsiteX612" fmla="*/ 1813433 w 5806384"/>
                  <a:gd name="connsiteY612" fmla="*/ 2843003 h 4036143"/>
                  <a:gd name="connsiteX613" fmla="*/ 1766699 w 5806384"/>
                  <a:gd name="connsiteY613" fmla="*/ 2735373 h 4036143"/>
                  <a:gd name="connsiteX614" fmla="*/ 1969214 w 5806384"/>
                  <a:gd name="connsiteY614" fmla="*/ 2801934 h 4036143"/>
                  <a:gd name="connsiteX615" fmla="*/ 2006035 w 5806384"/>
                  <a:gd name="connsiteY615" fmla="*/ 2950634 h 4036143"/>
                  <a:gd name="connsiteX616" fmla="*/ 1867248 w 5806384"/>
                  <a:gd name="connsiteY616" fmla="*/ 2966212 h 4036143"/>
                  <a:gd name="connsiteX617" fmla="*/ 1745456 w 5806384"/>
                  <a:gd name="connsiteY617" fmla="*/ 2833090 h 4036143"/>
                  <a:gd name="connsiteX618" fmla="*/ 1812017 w 5806384"/>
                  <a:gd name="connsiteY618" fmla="*/ 2844419 h 4036143"/>
                  <a:gd name="connsiteX619" fmla="*/ 1823346 w 5806384"/>
                  <a:gd name="connsiteY619" fmla="*/ 2868495 h 4036143"/>
                  <a:gd name="connsiteX620" fmla="*/ 1775196 w 5806384"/>
                  <a:gd name="connsiteY620" fmla="*/ 2869911 h 4036143"/>
                  <a:gd name="connsiteX621" fmla="*/ 1745456 w 5806384"/>
                  <a:gd name="connsiteY621" fmla="*/ 2833090 h 4036143"/>
                  <a:gd name="connsiteX622" fmla="*/ 1708635 w 5806384"/>
                  <a:gd name="connsiteY622" fmla="*/ 2827425 h 4036143"/>
                  <a:gd name="connsiteX623" fmla="*/ 1704386 w 5806384"/>
                  <a:gd name="connsiteY623" fmla="*/ 2874159 h 4036143"/>
                  <a:gd name="connsiteX624" fmla="*/ 1649155 w 5806384"/>
                  <a:gd name="connsiteY624" fmla="*/ 2875576 h 4036143"/>
                  <a:gd name="connsiteX625" fmla="*/ 1554270 w 5806384"/>
                  <a:gd name="connsiteY625" fmla="*/ 2799101 h 4036143"/>
                  <a:gd name="connsiteX626" fmla="*/ 1708635 w 5806384"/>
                  <a:gd name="connsiteY626" fmla="*/ 2827425 h 4036143"/>
                  <a:gd name="connsiteX627" fmla="*/ 1405570 w 5806384"/>
                  <a:gd name="connsiteY627" fmla="*/ 2392654 h 4036143"/>
                  <a:gd name="connsiteX628" fmla="*/ 1439559 w 5806384"/>
                  <a:gd name="connsiteY628" fmla="*/ 2437973 h 4036143"/>
                  <a:gd name="connsiteX629" fmla="*/ 1303604 w 5806384"/>
                  <a:gd name="connsiteY629" fmla="*/ 2547019 h 4036143"/>
                  <a:gd name="connsiteX630" fmla="*/ 1365916 w 5806384"/>
                  <a:gd name="connsiteY630" fmla="*/ 2402568 h 4036143"/>
                  <a:gd name="connsiteX631" fmla="*/ 1405570 w 5806384"/>
                  <a:gd name="connsiteY631" fmla="*/ 2392654 h 4036143"/>
                  <a:gd name="connsiteX632" fmla="*/ 1299356 w 5806384"/>
                  <a:gd name="connsiteY632" fmla="*/ 2249619 h 4036143"/>
                  <a:gd name="connsiteX633" fmla="*/ 1222881 w 5806384"/>
                  <a:gd name="connsiteY633" fmla="*/ 2149070 h 4036143"/>
                  <a:gd name="connsiteX634" fmla="*/ 1228546 w 5806384"/>
                  <a:gd name="connsiteY634" fmla="*/ 2144821 h 4036143"/>
                  <a:gd name="connsiteX635" fmla="*/ 1351754 w 5806384"/>
                  <a:gd name="connsiteY635" fmla="*/ 2130659 h 4036143"/>
                  <a:gd name="connsiteX636" fmla="*/ 1387159 w 5806384"/>
                  <a:gd name="connsiteY636" fmla="*/ 2272278 h 4036143"/>
                  <a:gd name="connsiteX637" fmla="*/ 1387159 w 5806384"/>
                  <a:gd name="connsiteY637" fmla="*/ 2272278 h 4036143"/>
                  <a:gd name="connsiteX638" fmla="*/ 1480628 w 5806384"/>
                  <a:gd name="connsiteY638" fmla="*/ 2137740 h 4036143"/>
                  <a:gd name="connsiteX639" fmla="*/ 1389992 w 5806384"/>
                  <a:gd name="connsiteY639" fmla="*/ 2345920 h 4036143"/>
                  <a:gd name="connsiteX640" fmla="*/ 1299356 w 5806384"/>
                  <a:gd name="connsiteY640" fmla="*/ 2249619 h 4036143"/>
                  <a:gd name="connsiteX641" fmla="*/ 1296523 w 5806384"/>
                  <a:gd name="connsiteY641" fmla="*/ 2565430 h 4036143"/>
                  <a:gd name="connsiteX642" fmla="*/ 1303604 w 5806384"/>
                  <a:gd name="connsiteY642" fmla="*/ 2551268 h 4036143"/>
                  <a:gd name="connsiteX643" fmla="*/ 1442391 w 5806384"/>
                  <a:gd name="connsiteY643" fmla="*/ 2439389 h 4036143"/>
                  <a:gd name="connsiteX644" fmla="*/ 1567016 w 5806384"/>
                  <a:gd name="connsiteY644" fmla="*/ 2602251 h 4036143"/>
                  <a:gd name="connsiteX645" fmla="*/ 1542940 w 5806384"/>
                  <a:gd name="connsiteY645" fmla="*/ 2636239 h 4036143"/>
                  <a:gd name="connsiteX646" fmla="*/ 1296523 w 5806384"/>
                  <a:gd name="connsiteY646" fmla="*/ 2565430 h 4036143"/>
                  <a:gd name="connsiteX647" fmla="*/ 1609501 w 5806384"/>
                  <a:gd name="connsiteY647" fmla="*/ 2658898 h 4036143"/>
                  <a:gd name="connsiteX648" fmla="*/ 1632161 w 5806384"/>
                  <a:gd name="connsiteY648" fmla="*/ 2688638 h 4036143"/>
                  <a:gd name="connsiteX649" fmla="*/ 1530195 w 5806384"/>
                  <a:gd name="connsiteY649" fmla="*/ 2654650 h 4036143"/>
                  <a:gd name="connsiteX650" fmla="*/ 1541524 w 5806384"/>
                  <a:gd name="connsiteY650" fmla="*/ 2639072 h 4036143"/>
                  <a:gd name="connsiteX651" fmla="*/ 1609501 w 5806384"/>
                  <a:gd name="connsiteY651" fmla="*/ 2658898 h 4036143"/>
                  <a:gd name="connsiteX652" fmla="*/ 1425397 w 5806384"/>
                  <a:gd name="connsiteY652" fmla="*/ 2386990 h 4036143"/>
                  <a:gd name="connsiteX653" fmla="*/ 1459385 w 5806384"/>
                  <a:gd name="connsiteY653" fmla="*/ 2422394 h 4036143"/>
                  <a:gd name="connsiteX654" fmla="*/ 1442391 w 5806384"/>
                  <a:gd name="connsiteY654" fmla="*/ 2436556 h 4036143"/>
                  <a:gd name="connsiteX655" fmla="*/ 1408402 w 5806384"/>
                  <a:gd name="connsiteY655" fmla="*/ 2392654 h 4036143"/>
                  <a:gd name="connsiteX656" fmla="*/ 1425397 w 5806384"/>
                  <a:gd name="connsiteY656" fmla="*/ 2386990 h 4036143"/>
                  <a:gd name="connsiteX657" fmla="*/ 1428229 w 5806384"/>
                  <a:gd name="connsiteY657" fmla="*/ 2386990 h 4036143"/>
                  <a:gd name="connsiteX658" fmla="*/ 1542940 w 5806384"/>
                  <a:gd name="connsiteY658" fmla="*/ 2354417 h 4036143"/>
                  <a:gd name="connsiteX659" fmla="*/ 1460801 w 5806384"/>
                  <a:gd name="connsiteY659" fmla="*/ 2420978 h 4036143"/>
                  <a:gd name="connsiteX660" fmla="*/ 1428229 w 5806384"/>
                  <a:gd name="connsiteY660" fmla="*/ 2386990 h 4036143"/>
                  <a:gd name="connsiteX661" fmla="*/ 1460801 w 5806384"/>
                  <a:gd name="connsiteY661" fmla="*/ 2423811 h 4036143"/>
                  <a:gd name="connsiteX662" fmla="*/ 1593923 w 5806384"/>
                  <a:gd name="connsiteY662" fmla="*/ 2564014 h 4036143"/>
                  <a:gd name="connsiteX663" fmla="*/ 1568432 w 5806384"/>
                  <a:gd name="connsiteY663" fmla="*/ 2600835 h 4036143"/>
                  <a:gd name="connsiteX664" fmla="*/ 1443807 w 5806384"/>
                  <a:gd name="connsiteY664" fmla="*/ 2437973 h 4036143"/>
                  <a:gd name="connsiteX665" fmla="*/ 1460801 w 5806384"/>
                  <a:gd name="connsiteY665" fmla="*/ 2423811 h 4036143"/>
                  <a:gd name="connsiteX666" fmla="*/ 1544357 w 5806384"/>
                  <a:gd name="connsiteY666" fmla="*/ 2637655 h 4036143"/>
                  <a:gd name="connsiteX667" fmla="*/ 1568432 w 5806384"/>
                  <a:gd name="connsiteY667" fmla="*/ 2603667 h 4036143"/>
                  <a:gd name="connsiteX668" fmla="*/ 1608085 w 5806384"/>
                  <a:gd name="connsiteY668" fmla="*/ 2656066 h 4036143"/>
                  <a:gd name="connsiteX669" fmla="*/ 1544357 w 5806384"/>
                  <a:gd name="connsiteY669" fmla="*/ 2637655 h 4036143"/>
                  <a:gd name="connsiteX670" fmla="*/ 1636409 w 5806384"/>
                  <a:gd name="connsiteY670" fmla="*/ 2690054 h 4036143"/>
                  <a:gd name="connsiteX671" fmla="*/ 1613750 w 5806384"/>
                  <a:gd name="connsiteY671" fmla="*/ 2660315 h 4036143"/>
                  <a:gd name="connsiteX672" fmla="*/ 1721381 w 5806384"/>
                  <a:gd name="connsiteY672" fmla="*/ 2691471 h 4036143"/>
                  <a:gd name="connsiteX673" fmla="*/ 1718548 w 5806384"/>
                  <a:gd name="connsiteY673" fmla="*/ 2718378 h 4036143"/>
                  <a:gd name="connsiteX674" fmla="*/ 1636409 w 5806384"/>
                  <a:gd name="connsiteY674" fmla="*/ 2690054 h 4036143"/>
                  <a:gd name="connsiteX675" fmla="*/ 1718548 w 5806384"/>
                  <a:gd name="connsiteY675" fmla="*/ 2719795 h 4036143"/>
                  <a:gd name="connsiteX676" fmla="*/ 1712883 w 5806384"/>
                  <a:gd name="connsiteY676" fmla="*/ 2789188 h 4036143"/>
                  <a:gd name="connsiteX677" fmla="*/ 1639242 w 5806384"/>
                  <a:gd name="connsiteY677" fmla="*/ 2692887 h 4036143"/>
                  <a:gd name="connsiteX678" fmla="*/ 1718548 w 5806384"/>
                  <a:gd name="connsiteY678" fmla="*/ 2719795 h 4036143"/>
                  <a:gd name="connsiteX679" fmla="*/ 1423980 w 5806384"/>
                  <a:gd name="connsiteY679" fmla="*/ 2385573 h 4036143"/>
                  <a:gd name="connsiteX680" fmla="*/ 1406986 w 5806384"/>
                  <a:gd name="connsiteY680" fmla="*/ 2389822 h 4036143"/>
                  <a:gd name="connsiteX681" fmla="*/ 1385743 w 5806384"/>
                  <a:gd name="connsiteY681" fmla="*/ 2361498 h 4036143"/>
                  <a:gd name="connsiteX682" fmla="*/ 1391408 w 5806384"/>
                  <a:gd name="connsiteY682" fmla="*/ 2348753 h 4036143"/>
                  <a:gd name="connsiteX683" fmla="*/ 1423980 w 5806384"/>
                  <a:gd name="connsiteY683" fmla="*/ 2385573 h 4036143"/>
                  <a:gd name="connsiteX684" fmla="*/ 1288026 w 5806384"/>
                  <a:gd name="connsiteY684" fmla="*/ 2564014 h 4036143"/>
                  <a:gd name="connsiteX685" fmla="*/ 1299356 w 5806384"/>
                  <a:gd name="connsiteY685" fmla="*/ 2554100 h 4036143"/>
                  <a:gd name="connsiteX686" fmla="*/ 1293691 w 5806384"/>
                  <a:gd name="connsiteY686" fmla="*/ 2565430 h 4036143"/>
                  <a:gd name="connsiteX687" fmla="*/ 1288026 w 5806384"/>
                  <a:gd name="connsiteY687" fmla="*/ 2564014 h 4036143"/>
                  <a:gd name="connsiteX688" fmla="*/ 1540108 w 5806384"/>
                  <a:gd name="connsiteY688" fmla="*/ 2639072 h 4036143"/>
                  <a:gd name="connsiteX689" fmla="*/ 1528778 w 5806384"/>
                  <a:gd name="connsiteY689" fmla="*/ 2654650 h 4036143"/>
                  <a:gd name="connsiteX690" fmla="*/ 1292275 w 5806384"/>
                  <a:gd name="connsiteY690" fmla="*/ 2576759 h 4036143"/>
                  <a:gd name="connsiteX691" fmla="*/ 1296523 w 5806384"/>
                  <a:gd name="connsiteY691" fmla="*/ 2568262 h 4036143"/>
                  <a:gd name="connsiteX692" fmla="*/ 1540108 w 5806384"/>
                  <a:gd name="connsiteY692" fmla="*/ 2639072 h 4036143"/>
                  <a:gd name="connsiteX693" fmla="*/ 1711467 w 5806384"/>
                  <a:gd name="connsiteY693" fmla="*/ 2824593 h 4036143"/>
                  <a:gd name="connsiteX694" fmla="*/ 1714300 w 5806384"/>
                  <a:gd name="connsiteY694" fmla="*/ 2794853 h 4036143"/>
                  <a:gd name="connsiteX695" fmla="*/ 1741207 w 5806384"/>
                  <a:gd name="connsiteY695" fmla="*/ 2830257 h 4036143"/>
                  <a:gd name="connsiteX696" fmla="*/ 1711467 w 5806384"/>
                  <a:gd name="connsiteY696" fmla="*/ 2824593 h 4036143"/>
                  <a:gd name="connsiteX697" fmla="*/ 1707219 w 5806384"/>
                  <a:gd name="connsiteY697" fmla="*/ 2874159 h 4036143"/>
                  <a:gd name="connsiteX698" fmla="*/ 1711467 w 5806384"/>
                  <a:gd name="connsiteY698" fmla="*/ 2827425 h 4036143"/>
                  <a:gd name="connsiteX699" fmla="*/ 1742623 w 5806384"/>
                  <a:gd name="connsiteY699" fmla="*/ 2833090 h 4036143"/>
                  <a:gd name="connsiteX700" fmla="*/ 1772363 w 5806384"/>
                  <a:gd name="connsiteY700" fmla="*/ 2871327 h 4036143"/>
                  <a:gd name="connsiteX701" fmla="*/ 1707219 w 5806384"/>
                  <a:gd name="connsiteY701" fmla="*/ 2874159 h 4036143"/>
                  <a:gd name="connsiteX702" fmla="*/ 1388576 w 5806384"/>
                  <a:gd name="connsiteY702" fmla="*/ 2347336 h 4036143"/>
                  <a:gd name="connsiteX703" fmla="*/ 1382911 w 5806384"/>
                  <a:gd name="connsiteY703" fmla="*/ 2360082 h 4036143"/>
                  <a:gd name="connsiteX704" fmla="*/ 1310685 w 5806384"/>
                  <a:gd name="connsiteY704" fmla="*/ 2265197 h 4036143"/>
                  <a:gd name="connsiteX705" fmla="*/ 1388576 w 5806384"/>
                  <a:gd name="connsiteY705" fmla="*/ 2347336 h 4036143"/>
                  <a:gd name="connsiteX706" fmla="*/ 1404154 w 5806384"/>
                  <a:gd name="connsiteY706" fmla="*/ 2391238 h 4036143"/>
                  <a:gd name="connsiteX707" fmla="*/ 1368749 w 5806384"/>
                  <a:gd name="connsiteY707" fmla="*/ 2401152 h 4036143"/>
                  <a:gd name="connsiteX708" fmla="*/ 1384327 w 5806384"/>
                  <a:gd name="connsiteY708" fmla="*/ 2364331 h 4036143"/>
                  <a:gd name="connsiteX709" fmla="*/ 1404154 w 5806384"/>
                  <a:gd name="connsiteY709" fmla="*/ 2391238 h 4036143"/>
                  <a:gd name="connsiteX710" fmla="*/ 1302188 w 5806384"/>
                  <a:gd name="connsiteY710" fmla="*/ 2549852 h 4036143"/>
                  <a:gd name="connsiteX711" fmla="*/ 1285194 w 5806384"/>
                  <a:gd name="connsiteY711" fmla="*/ 2564014 h 4036143"/>
                  <a:gd name="connsiteX712" fmla="*/ 1285194 w 5806384"/>
                  <a:gd name="connsiteY712" fmla="*/ 2564014 h 4036143"/>
                  <a:gd name="connsiteX713" fmla="*/ 1295107 w 5806384"/>
                  <a:gd name="connsiteY713" fmla="*/ 2566846 h 4036143"/>
                  <a:gd name="connsiteX714" fmla="*/ 1290858 w 5806384"/>
                  <a:gd name="connsiteY714" fmla="*/ 2576759 h 4036143"/>
                  <a:gd name="connsiteX715" fmla="*/ 1290858 w 5806384"/>
                  <a:gd name="connsiteY715" fmla="*/ 2576759 h 4036143"/>
                  <a:gd name="connsiteX716" fmla="*/ 1528778 w 5806384"/>
                  <a:gd name="connsiteY716" fmla="*/ 2656066 h 4036143"/>
                  <a:gd name="connsiteX717" fmla="*/ 1473547 w 5806384"/>
                  <a:gd name="connsiteY717" fmla="*/ 2732540 h 4036143"/>
                  <a:gd name="connsiteX718" fmla="*/ 1272448 w 5806384"/>
                  <a:gd name="connsiteY718" fmla="*/ 2569678 h 4036143"/>
                  <a:gd name="connsiteX719" fmla="*/ 1334760 w 5806384"/>
                  <a:gd name="connsiteY719" fmla="*/ 2412481 h 4036143"/>
                  <a:gd name="connsiteX720" fmla="*/ 1365916 w 5806384"/>
                  <a:gd name="connsiteY720" fmla="*/ 2403984 h 4036143"/>
                  <a:gd name="connsiteX721" fmla="*/ 1302188 w 5806384"/>
                  <a:gd name="connsiteY721" fmla="*/ 2549852 h 4036143"/>
                  <a:gd name="connsiteX722" fmla="*/ 1530195 w 5806384"/>
                  <a:gd name="connsiteY722" fmla="*/ 2657482 h 4036143"/>
                  <a:gd name="connsiteX723" fmla="*/ 1634993 w 5806384"/>
                  <a:gd name="connsiteY723" fmla="*/ 2692887 h 4036143"/>
                  <a:gd name="connsiteX724" fmla="*/ 1711467 w 5806384"/>
                  <a:gd name="connsiteY724" fmla="*/ 2793436 h 4036143"/>
                  <a:gd name="connsiteX725" fmla="*/ 1708635 w 5806384"/>
                  <a:gd name="connsiteY725" fmla="*/ 2826009 h 4036143"/>
                  <a:gd name="connsiteX726" fmla="*/ 1551438 w 5806384"/>
                  <a:gd name="connsiteY726" fmla="*/ 2797685 h 4036143"/>
                  <a:gd name="connsiteX727" fmla="*/ 1474963 w 5806384"/>
                  <a:gd name="connsiteY727" fmla="*/ 2735373 h 4036143"/>
                  <a:gd name="connsiteX728" fmla="*/ 1530195 w 5806384"/>
                  <a:gd name="connsiteY728" fmla="*/ 2657482 h 4036143"/>
                  <a:gd name="connsiteX729" fmla="*/ 1707219 w 5806384"/>
                  <a:gd name="connsiteY729" fmla="*/ 2875576 h 4036143"/>
                  <a:gd name="connsiteX730" fmla="*/ 1773780 w 5806384"/>
                  <a:gd name="connsiteY730" fmla="*/ 2872743 h 4036143"/>
                  <a:gd name="connsiteX731" fmla="*/ 1846005 w 5806384"/>
                  <a:gd name="connsiteY731" fmla="*/ 2967628 h 4036143"/>
                  <a:gd name="connsiteX732" fmla="*/ 1697305 w 5806384"/>
                  <a:gd name="connsiteY732" fmla="*/ 2984622 h 4036143"/>
                  <a:gd name="connsiteX733" fmla="*/ 1707219 w 5806384"/>
                  <a:gd name="connsiteY733" fmla="*/ 2875576 h 4036143"/>
                  <a:gd name="connsiteX734" fmla="*/ 1744040 w 5806384"/>
                  <a:gd name="connsiteY734" fmla="*/ 2831674 h 4036143"/>
                  <a:gd name="connsiteX735" fmla="*/ 1714300 w 5806384"/>
                  <a:gd name="connsiteY735" fmla="*/ 2792020 h 4036143"/>
                  <a:gd name="connsiteX736" fmla="*/ 1719964 w 5806384"/>
                  <a:gd name="connsiteY736" fmla="*/ 2719795 h 4036143"/>
                  <a:gd name="connsiteX737" fmla="*/ 1763866 w 5806384"/>
                  <a:gd name="connsiteY737" fmla="*/ 2733956 h 4036143"/>
                  <a:gd name="connsiteX738" fmla="*/ 1810600 w 5806384"/>
                  <a:gd name="connsiteY738" fmla="*/ 2843003 h 4036143"/>
                  <a:gd name="connsiteX739" fmla="*/ 1744040 w 5806384"/>
                  <a:gd name="connsiteY739" fmla="*/ 2831674 h 4036143"/>
                  <a:gd name="connsiteX740" fmla="*/ 1719964 w 5806384"/>
                  <a:gd name="connsiteY740" fmla="*/ 2718378 h 4036143"/>
                  <a:gd name="connsiteX741" fmla="*/ 1722797 w 5806384"/>
                  <a:gd name="connsiteY741" fmla="*/ 2690054 h 4036143"/>
                  <a:gd name="connsiteX742" fmla="*/ 1722797 w 5806384"/>
                  <a:gd name="connsiteY742" fmla="*/ 2690054 h 4036143"/>
                  <a:gd name="connsiteX743" fmla="*/ 1610918 w 5806384"/>
                  <a:gd name="connsiteY743" fmla="*/ 2657482 h 4036143"/>
                  <a:gd name="connsiteX744" fmla="*/ 1568432 w 5806384"/>
                  <a:gd name="connsiteY744" fmla="*/ 2602251 h 4036143"/>
                  <a:gd name="connsiteX745" fmla="*/ 1595340 w 5806384"/>
                  <a:gd name="connsiteY745" fmla="*/ 2564014 h 4036143"/>
                  <a:gd name="connsiteX746" fmla="*/ 1595340 w 5806384"/>
                  <a:gd name="connsiteY746" fmla="*/ 2564014 h 4036143"/>
                  <a:gd name="connsiteX747" fmla="*/ 1462218 w 5806384"/>
                  <a:gd name="connsiteY747" fmla="*/ 2422394 h 4036143"/>
                  <a:gd name="connsiteX748" fmla="*/ 1551438 w 5806384"/>
                  <a:gd name="connsiteY748" fmla="*/ 2350169 h 4036143"/>
                  <a:gd name="connsiteX749" fmla="*/ 1552854 w 5806384"/>
                  <a:gd name="connsiteY749" fmla="*/ 2350169 h 4036143"/>
                  <a:gd name="connsiteX750" fmla="*/ 1426813 w 5806384"/>
                  <a:gd name="connsiteY750" fmla="*/ 2385573 h 4036143"/>
                  <a:gd name="connsiteX751" fmla="*/ 1391408 w 5806384"/>
                  <a:gd name="connsiteY751" fmla="*/ 2348753 h 4036143"/>
                  <a:gd name="connsiteX752" fmla="*/ 1486293 w 5806384"/>
                  <a:gd name="connsiteY752" fmla="*/ 2129243 h 4036143"/>
                  <a:gd name="connsiteX753" fmla="*/ 1486293 w 5806384"/>
                  <a:gd name="connsiteY753" fmla="*/ 2129243 h 4036143"/>
                  <a:gd name="connsiteX754" fmla="*/ 1484876 w 5806384"/>
                  <a:gd name="connsiteY754" fmla="*/ 2127827 h 4036143"/>
                  <a:gd name="connsiteX755" fmla="*/ 1387159 w 5806384"/>
                  <a:gd name="connsiteY755" fmla="*/ 2266613 h 4036143"/>
                  <a:gd name="connsiteX756" fmla="*/ 1353171 w 5806384"/>
                  <a:gd name="connsiteY756" fmla="*/ 2129243 h 4036143"/>
                  <a:gd name="connsiteX757" fmla="*/ 1491957 w 5806384"/>
                  <a:gd name="connsiteY757" fmla="*/ 2112249 h 4036143"/>
                  <a:gd name="connsiteX758" fmla="*/ 1762450 w 5806384"/>
                  <a:gd name="connsiteY758" fmla="*/ 2731124 h 4036143"/>
                  <a:gd name="connsiteX759" fmla="*/ 1719964 w 5806384"/>
                  <a:gd name="connsiteY759" fmla="*/ 2718378 h 4036143"/>
                  <a:gd name="connsiteX760" fmla="*/ 1547189 w 5806384"/>
                  <a:gd name="connsiteY760" fmla="*/ 2796269 h 4036143"/>
                  <a:gd name="connsiteX761" fmla="*/ 1443807 w 5806384"/>
                  <a:gd name="connsiteY761" fmla="*/ 2777858 h 4036143"/>
                  <a:gd name="connsiteX762" fmla="*/ 1473547 w 5806384"/>
                  <a:gd name="connsiteY762" fmla="*/ 2736789 h 4036143"/>
                  <a:gd name="connsiteX763" fmla="*/ 1547189 w 5806384"/>
                  <a:gd name="connsiteY763" fmla="*/ 2796269 h 4036143"/>
                  <a:gd name="connsiteX764" fmla="*/ 1823346 w 5806384"/>
                  <a:gd name="connsiteY764" fmla="*/ 2871327 h 4036143"/>
                  <a:gd name="connsiteX765" fmla="*/ 1864416 w 5806384"/>
                  <a:gd name="connsiteY765" fmla="*/ 2966212 h 4036143"/>
                  <a:gd name="connsiteX766" fmla="*/ 1848838 w 5806384"/>
                  <a:gd name="connsiteY766" fmla="*/ 2967628 h 4036143"/>
                  <a:gd name="connsiteX767" fmla="*/ 1776612 w 5806384"/>
                  <a:gd name="connsiteY767" fmla="*/ 2872743 h 4036143"/>
                  <a:gd name="connsiteX768" fmla="*/ 1823346 w 5806384"/>
                  <a:gd name="connsiteY768" fmla="*/ 2871327 h 4036143"/>
                  <a:gd name="connsiteX769" fmla="*/ 1865832 w 5806384"/>
                  <a:gd name="connsiteY769" fmla="*/ 2969044 h 4036143"/>
                  <a:gd name="connsiteX770" fmla="*/ 1887075 w 5806384"/>
                  <a:gd name="connsiteY770" fmla="*/ 3018611 h 4036143"/>
                  <a:gd name="connsiteX771" fmla="*/ 1850254 w 5806384"/>
                  <a:gd name="connsiteY771" fmla="*/ 2970460 h 4036143"/>
                  <a:gd name="connsiteX772" fmla="*/ 1865832 w 5806384"/>
                  <a:gd name="connsiteY772" fmla="*/ 2969044 h 4036143"/>
                  <a:gd name="connsiteX773" fmla="*/ 2055602 w 5806384"/>
                  <a:gd name="connsiteY773" fmla="*/ 2828841 h 4036143"/>
                  <a:gd name="connsiteX774" fmla="*/ 1970630 w 5806384"/>
                  <a:gd name="connsiteY774" fmla="*/ 2800517 h 4036143"/>
                  <a:gd name="connsiteX775" fmla="*/ 1950804 w 5806384"/>
                  <a:gd name="connsiteY775" fmla="*/ 2721211 h 4036143"/>
                  <a:gd name="connsiteX776" fmla="*/ 2055602 w 5806384"/>
                  <a:gd name="connsiteY776" fmla="*/ 2828841 h 4036143"/>
                  <a:gd name="connsiteX777" fmla="*/ 1229962 w 5806384"/>
                  <a:gd name="connsiteY777" fmla="*/ 2141989 h 4036143"/>
                  <a:gd name="connsiteX778" fmla="*/ 1331928 w 5806384"/>
                  <a:gd name="connsiteY778" fmla="*/ 2055601 h 4036143"/>
                  <a:gd name="connsiteX779" fmla="*/ 1350338 w 5806384"/>
                  <a:gd name="connsiteY779" fmla="*/ 2127827 h 4036143"/>
                  <a:gd name="connsiteX780" fmla="*/ 1229962 w 5806384"/>
                  <a:gd name="connsiteY780" fmla="*/ 2141989 h 4036143"/>
                  <a:gd name="connsiteX781" fmla="*/ 1220049 w 5806384"/>
                  <a:gd name="connsiteY781" fmla="*/ 2150486 h 4036143"/>
                  <a:gd name="connsiteX782" fmla="*/ 1285194 w 5806384"/>
                  <a:gd name="connsiteY782" fmla="*/ 2235457 h 4036143"/>
                  <a:gd name="connsiteX783" fmla="*/ 1211552 w 5806384"/>
                  <a:gd name="connsiteY783" fmla="*/ 2157567 h 4036143"/>
                  <a:gd name="connsiteX784" fmla="*/ 1220049 w 5806384"/>
                  <a:gd name="connsiteY784" fmla="*/ 2150486 h 4036143"/>
                  <a:gd name="connsiteX785" fmla="*/ 1215800 w 5806384"/>
                  <a:gd name="connsiteY785" fmla="*/ 2143405 h 4036143"/>
                  <a:gd name="connsiteX786" fmla="*/ 1198806 w 5806384"/>
                  <a:gd name="connsiteY786" fmla="*/ 2144821 h 4036143"/>
                  <a:gd name="connsiteX787" fmla="*/ 1198806 w 5806384"/>
                  <a:gd name="connsiteY787" fmla="*/ 2144821 h 4036143"/>
                  <a:gd name="connsiteX788" fmla="*/ 1210135 w 5806384"/>
                  <a:gd name="connsiteY788" fmla="*/ 2156151 h 4036143"/>
                  <a:gd name="connsiteX789" fmla="*/ 1127996 w 5806384"/>
                  <a:gd name="connsiteY789" fmla="*/ 2226960 h 4036143"/>
                  <a:gd name="connsiteX790" fmla="*/ 1085511 w 5806384"/>
                  <a:gd name="connsiteY790" fmla="*/ 1972046 h 4036143"/>
                  <a:gd name="connsiteX791" fmla="*/ 1215800 w 5806384"/>
                  <a:gd name="connsiteY791" fmla="*/ 2143405 h 4036143"/>
                  <a:gd name="connsiteX792" fmla="*/ 1217216 w 5806384"/>
                  <a:gd name="connsiteY792" fmla="*/ 2146237 h 4036143"/>
                  <a:gd name="connsiteX793" fmla="*/ 1220049 w 5806384"/>
                  <a:gd name="connsiteY793" fmla="*/ 2149070 h 4036143"/>
                  <a:gd name="connsiteX794" fmla="*/ 1211552 w 5806384"/>
                  <a:gd name="connsiteY794" fmla="*/ 2156151 h 4036143"/>
                  <a:gd name="connsiteX795" fmla="*/ 1203054 w 5806384"/>
                  <a:gd name="connsiteY795" fmla="*/ 2147654 h 4036143"/>
                  <a:gd name="connsiteX796" fmla="*/ 1217216 w 5806384"/>
                  <a:gd name="connsiteY796" fmla="*/ 2146237 h 4036143"/>
                  <a:gd name="connsiteX797" fmla="*/ 1684559 w 5806384"/>
                  <a:gd name="connsiteY797" fmla="*/ 3147484 h 4036143"/>
                  <a:gd name="connsiteX798" fmla="*/ 1695889 w 5806384"/>
                  <a:gd name="connsiteY798" fmla="*/ 3017195 h 4036143"/>
                  <a:gd name="connsiteX799" fmla="*/ 1885659 w 5806384"/>
                  <a:gd name="connsiteY799" fmla="*/ 3029940 h 4036143"/>
                  <a:gd name="connsiteX800" fmla="*/ 1684559 w 5806384"/>
                  <a:gd name="connsiteY800" fmla="*/ 3147484 h 4036143"/>
                  <a:gd name="connsiteX801" fmla="*/ 1535859 w 5806384"/>
                  <a:gd name="connsiteY801" fmla="*/ 3005865 h 4036143"/>
                  <a:gd name="connsiteX802" fmla="*/ 1695889 w 5806384"/>
                  <a:gd name="connsiteY802" fmla="*/ 2987455 h 4036143"/>
                  <a:gd name="connsiteX803" fmla="*/ 1693057 w 5806384"/>
                  <a:gd name="connsiteY803" fmla="*/ 3015778 h 4036143"/>
                  <a:gd name="connsiteX804" fmla="*/ 1535859 w 5806384"/>
                  <a:gd name="connsiteY804" fmla="*/ 3005865 h 4036143"/>
                  <a:gd name="connsiteX805" fmla="*/ 1072765 w 5806384"/>
                  <a:gd name="connsiteY805" fmla="*/ 744208 h 4036143"/>
                  <a:gd name="connsiteX806" fmla="*/ 1020366 w 5806384"/>
                  <a:gd name="connsiteY806" fmla="*/ 713052 h 4036143"/>
                  <a:gd name="connsiteX807" fmla="*/ 1111002 w 5806384"/>
                  <a:gd name="connsiteY807" fmla="*/ 618167 h 4036143"/>
                  <a:gd name="connsiteX808" fmla="*/ 1130829 w 5806384"/>
                  <a:gd name="connsiteY808" fmla="*/ 738544 h 4036143"/>
                  <a:gd name="connsiteX809" fmla="*/ 1072765 w 5806384"/>
                  <a:gd name="connsiteY809" fmla="*/ 744208 h 4036143"/>
                  <a:gd name="connsiteX810" fmla="*/ 942475 w 5806384"/>
                  <a:gd name="connsiteY810" fmla="*/ 1064267 h 4036143"/>
                  <a:gd name="connsiteX811" fmla="*/ 1041609 w 5806384"/>
                  <a:gd name="connsiteY811" fmla="*/ 909903 h 4036143"/>
                  <a:gd name="connsiteX812" fmla="*/ 1088343 w 5806384"/>
                  <a:gd name="connsiteY812" fmla="*/ 935394 h 4036143"/>
                  <a:gd name="connsiteX813" fmla="*/ 1102505 w 5806384"/>
                  <a:gd name="connsiteY813" fmla="*/ 960886 h 4036143"/>
                  <a:gd name="connsiteX814" fmla="*/ 1041609 w 5806384"/>
                  <a:gd name="connsiteY814" fmla="*/ 1136493 h 4036143"/>
                  <a:gd name="connsiteX815" fmla="*/ 942475 w 5806384"/>
                  <a:gd name="connsiteY815" fmla="*/ 1064267 h 4036143"/>
                  <a:gd name="connsiteX816" fmla="*/ 1043025 w 5806384"/>
                  <a:gd name="connsiteY816" fmla="*/ 909903 h 4036143"/>
                  <a:gd name="connsiteX817" fmla="*/ 1060019 w 5806384"/>
                  <a:gd name="connsiteY817" fmla="*/ 884411 h 4036143"/>
                  <a:gd name="connsiteX818" fmla="*/ 1088343 w 5806384"/>
                  <a:gd name="connsiteY818" fmla="*/ 932562 h 4036143"/>
                  <a:gd name="connsiteX819" fmla="*/ 1043025 w 5806384"/>
                  <a:gd name="connsiteY819" fmla="*/ 909903 h 4036143"/>
                  <a:gd name="connsiteX820" fmla="*/ 1101089 w 5806384"/>
                  <a:gd name="connsiteY820" fmla="*/ 816434 h 4036143"/>
                  <a:gd name="connsiteX821" fmla="*/ 1060019 w 5806384"/>
                  <a:gd name="connsiteY821" fmla="*/ 880163 h 4036143"/>
                  <a:gd name="connsiteX822" fmla="*/ 1020366 w 5806384"/>
                  <a:gd name="connsiteY822" fmla="*/ 809353 h 4036143"/>
                  <a:gd name="connsiteX823" fmla="*/ 1101089 w 5806384"/>
                  <a:gd name="connsiteY823" fmla="*/ 816434 h 4036143"/>
                  <a:gd name="connsiteX824" fmla="*/ 1017533 w 5806384"/>
                  <a:gd name="connsiteY824" fmla="*/ 809353 h 4036143"/>
                  <a:gd name="connsiteX825" fmla="*/ 1058603 w 5806384"/>
                  <a:gd name="connsiteY825" fmla="*/ 881579 h 4036143"/>
                  <a:gd name="connsiteX826" fmla="*/ 1041609 w 5806384"/>
                  <a:gd name="connsiteY826" fmla="*/ 908486 h 4036143"/>
                  <a:gd name="connsiteX827" fmla="*/ 1021782 w 5806384"/>
                  <a:gd name="connsiteY827" fmla="*/ 897157 h 4036143"/>
                  <a:gd name="connsiteX828" fmla="*/ 973632 w 5806384"/>
                  <a:gd name="connsiteY828" fmla="*/ 805105 h 4036143"/>
                  <a:gd name="connsiteX829" fmla="*/ 1017533 w 5806384"/>
                  <a:gd name="connsiteY829" fmla="*/ 809353 h 4036143"/>
                  <a:gd name="connsiteX830" fmla="*/ 1072765 w 5806384"/>
                  <a:gd name="connsiteY830" fmla="*/ 747041 h 4036143"/>
                  <a:gd name="connsiteX831" fmla="*/ 1072765 w 5806384"/>
                  <a:gd name="connsiteY831" fmla="*/ 747041 h 4036143"/>
                  <a:gd name="connsiteX832" fmla="*/ 1130829 w 5806384"/>
                  <a:gd name="connsiteY832" fmla="*/ 741376 h 4036143"/>
                  <a:gd name="connsiteX833" fmla="*/ 1135077 w 5806384"/>
                  <a:gd name="connsiteY833" fmla="*/ 765451 h 4036143"/>
                  <a:gd name="connsiteX834" fmla="*/ 1102505 w 5806384"/>
                  <a:gd name="connsiteY834" fmla="*/ 815018 h 4036143"/>
                  <a:gd name="connsiteX835" fmla="*/ 1018949 w 5806384"/>
                  <a:gd name="connsiteY835" fmla="*/ 807937 h 4036143"/>
                  <a:gd name="connsiteX836" fmla="*/ 986377 w 5806384"/>
                  <a:gd name="connsiteY836" fmla="*/ 749873 h 4036143"/>
                  <a:gd name="connsiteX837" fmla="*/ 1020366 w 5806384"/>
                  <a:gd name="connsiteY837" fmla="*/ 714468 h 4036143"/>
                  <a:gd name="connsiteX838" fmla="*/ 1072765 w 5806384"/>
                  <a:gd name="connsiteY838" fmla="*/ 747041 h 4036143"/>
                  <a:gd name="connsiteX839" fmla="*/ 1171898 w 5806384"/>
                  <a:gd name="connsiteY839" fmla="*/ 783862 h 4036143"/>
                  <a:gd name="connsiteX840" fmla="*/ 1171898 w 5806384"/>
                  <a:gd name="connsiteY840" fmla="*/ 783862 h 4036143"/>
                  <a:gd name="connsiteX841" fmla="*/ 1414067 w 5806384"/>
                  <a:gd name="connsiteY841" fmla="*/ 839093 h 4036143"/>
                  <a:gd name="connsiteX842" fmla="*/ 1105337 w 5806384"/>
                  <a:gd name="connsiteY842" fmla="*/ 815018 h 4036143"/>
                  <a:gd name="connsiteX843" fmla="*/ 1136494 w 5806384"/>
                  <a:gd name="connsiteY843" fmla="*/ 765451 h 4036143"/>
                  <a:gd name="connsiteX844" fmla="*/ 1136494 w 5806384"/>
                  <a:gd name="connsiteY844" fmla="*/ 765451 h 4036143"/>
                  <a:gd name="connsiteX845" fmla="*/ 1132245 w 5806384"/>
                  <a:gd name="connsiteY845" fmla="*/ 739960 h 4036143"/>
                  <a:gd name="connsiteX846" fmla="*/ 1340425 w 5806384"/>
                  <a:gd name="connsiteY846" fmla="*/ 718717 h 4036143"/>
                  <a:gd name="connsiteX847" fmla="*/ 1171898 w 5806384"/>
                  <a:gd name="connsiteY847" fmla="*/ 783862 h 4036143"/>
                  <a:gd name="connsiteX848" fmla="*/ 1266783 w 5806384"/>
                  <a:gd name="connsiteY848" fmla="*/ 1028863 h 4036143"/>
                  <a:gd name="connsiteX849" fmla="*/ 1111002 w 5806384"/>
                  <a:gd name="connsiteY849" fmla="*/ 945307 h 4036143"/>
                  <a:gd name="connsiteX850" fmla="*/ 1149239 w 5806384"/>
                  <a:gd name="connsiteY850" fmla="*/ 834845 h 4036143"/>
                  <a:gd name="connsiteX851" fmla="*/ 1266783 w 5806384"/>
                  <a:gd name="connsiteY851" fmla="*/ 1028863 h 4036143"/>
                  <a:gd name="connsiteX852" fmla="*/ 3048352 w 5806384"/>
                  <a:gd name="connsiteY852" fmla="*/ 459554 h 4036143"/>
                  <a:gd name="connsiteX853" fmla="*/ 2905316 w 5806384"/>
                  <a:gd name="connsiteY853" fmla="*/ 534612 h 4036143"/>
                  <a:gd name="connsiteX854" fmla="*/ 2974710 w 5806384"/>
                  <a:gd name="connsiteY854" fmla="*/ 351923 h 4036143"/>
                  <a:gd name="connsiteX855" fmla="*/ 3048352 w 5806384"/>
                  <a:gd name="connsiteY855" fmla="*/ 459554 h 4036143"/>
                  <a:gd name="connsiteX856" fmla="*/ 5369489 w 5806384"/>
                  <a:gd name="connsiteY856" fmla="*/ 840509 h 4036143"/>
                  <a:gd name="connsiteX857" fmla="*/ 5470039 w 5806384"/>
                  <a:gd name="connsiteY857" fmla="*/ 694642 h 4036143"/>
                  <a:gd name="connsiteX858" fmla="*/ 5553594 w 5806384"/>
                  <a:gd name="connsiteY858" fmla="*/ 822099 h 4036143"/>
                  <a:gd name="connsiteX859" fmla="*/ 5369489 w 5806384"/>
                  <a:gd name="connsiteY859" fmla="*/ 840509 h 4036143"/>
                  <a:gd name="connsiteX860" fmla="*/ 4267693 w 5806384"/>
                  <a:gd name="connsiteY860" fmla="*/ 1661900 h 4036143"/>
                  <a:gd name="connsiteX861" fmla="*/ 4240785 w 5806384"/>
                  <a:gd name="connsiteY861" fmla="*/ 1785109 h 4036143"/>
                  <a:gd name="connsiteX862" fmla="*/ 4094917 w 5806384"/>
                  <a:gd name="connsiteY862" fmla="*/ 1708634 h 4036143"/>
                  <a:gd name="connsiteX863" fmla="*/ 4267693 w 5806384"/>
                  <a:gd name="connsiteY863" fmla="*/ 1661900 h 4036143"/>
                  <a:gd name="connsiteX864" fmla="*/ 4203964 w 5806384"/>
                  <a:gd name="connsiteY864" fmla="*/ 1970630 h 4036143"/>
                  <a:gd name="connsiteX865" fmla="*/ 4243617 w 5806384"/>
                  <a:gd name="connsiteY865" fmla="*/ 1787941 h 4036143"/>
                  <a:gd name="connsiteX866" fmla="*/ 4388069 w 5806384"/>
                  <a:gd name="connsiteY866" fmla="*/ 1862999 h 4036143"/>
                  <a:gd name="connsiteX867" fmla="*/ 4203964 w 5806384"/>
                  <a:gd name="connsiteY867" fmla="*/ 1970630 h 4036143"/>
                  <a:gd name="connsiteX868" fmla="*/ 3374076 w 5806384"/>
                  <a:gd name="connsiteY868" fmla="*/ 3104998 h 4036143"/>
                  <a:gd name="connsiteX869" fmla="*/ 3381157 w 5806384"/>
                  <a:gd name="connsiteY869" fmla="*/ 3138987 h 4036143"/>
                  <a:gd name="connsiteX870" fmla="*/ 3276359 w 5806384"/>
                  <a:gd name="connsiteY870" fmla="*/ 3143236 h 4036143"/>
                  <a:gd name="connsiteX871" fmla="*/ 3219711 w 5806384"/>
                  <a:gd name="connsiteY871" fmla="*/ 3020027 h 4036143"/>
                  <a:gd name="connsiteX872" fmla="*/ 3374076 w 5806384"/>
                  <a:gd name="connsiteY872" fmla="*/ 3104998 h 4036143"/>
                  <a:gd name="connsiteX873" fmla="*/ 2035775 w 5806384"/>
                  <a:gd name="connsiteY873" fmla="*/ 2556933 h 4036143"/>
                  <a:gd name="connsiteX874" fmla="*/ 2052769 w 5806384"/>
                  <a:gd name="connsiteY874" fmla="*/ 2464880 h 4036143"/>
                  <a:gd name="connsiteX875" fmla="*/ 2178810 w 5806384"/>
                  <a:gd name="connsiteY875" fmla="*/ 2443637 h 4036143"/>
                  <a:gd name="connsiteX876" fmla="*/ 2072596 w 5806384"/>
                  <a:gd name="connsiteY876" fmla="*/ 2588089 h 4036143"/>
                  <a:gd name="connsiteX877" fmla="*/ 2035775 w 5806384"/>
                  <a:gd name="connsiteY877" fmla="*/ 2556933 h 4036143"/>
                  <a:gd name="connsiteX878" fmla="*/ 2049937 w 5806384"/>
                  <a:gd name="connsiteY878" fmla="*/ 2464880 h 4036143"/>
                  <a:gd name="connsiteX879" fmla="*/ 2032943 w 5806384"/>
                  <a:gd name="connsiteY879" fmla="*/ 2555516 h 4036143"/>
                  <a:gd name="connsiteX880" fmla="*/ 1946555 w 5806384"/>
                  <a:gd name="connsiteY880" fmla="*/ 2483291 h 4036143"/>
                  <a:gd name="connsiteX881" fmla="*/ 2049937 w 5806384"/>
                  <a:gd name="connsiteY881" fmla="*/ 2464880 h 4036143"/>
                  <a:gd name="connsiteX882" fmla="*/ 2049937 w 5806384"/>
                  <a:gd name="connsiteY882" fmla="*/ 2463464 h 4036143"/>
                  <a:gd name="connsiteX883" fmla="*/ 1945139 w 5806384"/>
                  <a:gd name="connsiteY883" fmla="*/ 2481874 h 4036143"/>
                  <a:gd name="connsiteX884" fmla="*/ 1932393 w 5806384"/>
                  <a:gd name="connsiteY884" fmla="*/ 2471961 h 4036143"/>
                  <a:gd name="connsiteX885" fmla="*/ 2051353 w 5806384"/>
                  <a:gd name="connsiteY885" fmla="*/ 2454967 h 4036143"/>
                  <a:gd name="connsiteX886" fmla="*/ 2049937 w 5806384"/>
                  <a:gd name="connsiteY886" fmla="*/ 2463464 h 4036143"/>
                  <a:gd name="connsiteX887" fmla="*/ 2032943 w 5806384"/>
                  <a:gd name="connsiteY887" fmla="*/ 2556933 h 4036143"/>
                  <a:gd name="connsiteX888" fmla="*/ 2023029 w 5806384"/>
                  <a:gd name="connsiteY888" fmla="*/ 2612164 h 4036143"/>
                  <a:gd name="connsiteX889" fmla="*/ 1793606 w 5806384"/>
                  <a:gd name="connsiteY889" fmla="*/ 2508782 h 4036143"/>
                  <a:gd name="connsiteX890" fmla="*/ 1945139 w 5806384"/>
                  <a:gd name="connsiteY890" fmla="*/ 2483291 h 4036143"/>
                  <a:gd name="connsiteX891" fmla="*/ 2032943 w 5806384"/>
                  <a:gd name="connsiteY891" fmla="*/ 2556933 h 4036143"/>
                  <a:gd name="connsiteX892" fmla="*/ 2024445 w 5806384"/>
                  <a:gd name="connsiteY892" fmla="*/ 2613580 h 4036143"/>
                  <a:gd name="connsiteX893" fmla="*/ 2034359 w 5806384"/>
                  <a:gd name="connsiteY893" fmla="*/ 2558349 h 4036143"/>
                  <a:gd name="connsiteX894" fmla="*/ 2069764 w 5806384"/>
                  <a:gd name="connsiteY894" fmla="*/ 2588089 h 4036143"/>
                  <a:gd name="connsiteX895" fmla="*/ 2044272 w 5806384"/>
                  <a:gd name="connsiteY895" fmla="*/ 2622077 h 4036143"/>
                  <a:gd name="connsiteX896" fmla="*/ 2024445 w 5806384"/>
                  <a:gd name="connsiteY896" fmla="*/ 2613580 h 4036143"/>
                  <a:gd name="connsiteX897" fmla="*/ 2044272 w 5806384"/>
                  <a:gd name="connsiteY897" fmla="*/ 2624910 h 4036143"/>
                  <a:gd name="connsiteX898" fmla="*/ 2015948 w 5806384"/>
                  <a:gd name="connsiteY898" fmla="*/ 2663147 h 4036143"/>
                  <a:gd name="connsiteX899" fmla="*/ 2024445 w 5806384"/>
                  <a:gd name="connsiteY899" fmla="*/ 2616413 h 4036143"/>
                  <a:gd name="connsiteX900" fmla="*/ 2044272 w 5806384"/>
                  <a:gd name="connsiteY900" fmla="*/ 2624910 h 4036143"/>
                  <a:gd name="connsiteX901" fmla="*/ 2047105 w 5806384"/>
                  <a:gd name="connsiteY901" fmla="*/ 2623494 h 4036143"/>
                  <a:gd name="connsiteX902" fmla="*/ 2072596 w 5806384"/>
                  <a:gd name="connsiteY902" fmla="*/ 2589505 h 4036143"/>
                  <a:gd name="connsiteX903" fmla="*/ 2188724 w 5806384"/>
                  <a:gd name="connsiteY903" fmla="*/ 2687222 h 4036143"/>
                  <a:gd name="connsiteX904" fmla="*/ 2047105 w 5806384"/>
                  <a:gd name="connsiteY904" fmla="*/ 2623494 h 4036143"/>
                  <a:gd name="connsiteX905" fmla="*/ 2052769 w 5806384"/>
                  <a:gd name="connsiteY905" fmla="*/ 2462048 h 4036143"/>
                  <a:gd name="connsiteX906" fmla="*/ 2054185 w 5806384"/>
                  <a:gd name="connsiteY906" fmla="*/ 2453551 h 4036143"/>
                  <a:gd name="connsiteX907" fmla="*/ 2183059 w 5806384"/>
                  <a:gd name="connsiteY907" fmla="*/ 2435140 h 4036143"/>
                  <a:gd name="connsiteX908" fmla="*/ 2178810 w 5806384"/>
                  <a:gd name="connsiteY908" fmla="*/ 2440805 h 4036143"/>
                  <a:gd name="connsiteX909" fmla="*/ 2052769 w 5806384"/>
                  <a:gd name="connsiteY909" fmla="*/ 2462048 h 4036143"/>
                  <a:gd name="connsiteX910" fmla="*/ 1129413 w 5806384"/>
                  <a:gd name="connsiteY910" fmla="*/ 1003371 h 4036143"/>
                  <a:gd name="connsiteX911" fmla="*/ 1105337 w 5806384"/>
                  <a:gd name="connsiteY911" fmla="*/ 962302 h 4036143"/>
                  <a:gd name="connsiteX912" fmla="*/ 1109586 w 5806384"/>
                  <a:gd name="connsiteY912" fmla="*/ 948140 h 4036143"/>
                  <a:gd name="connsiteX913" fmla="*/ 1268199 w 5806384"/>
                  <a:gd name="connsiteY913" fmla="*/ 1033111 h 4036143"/>
                  <a:gd name="connsiteX914" fmla="*/ 1282361 w 5806384"/>
                  <a:gd name="connsiteY914" fmla="*/ 1055770 h 4036143"/>
                  <a:gd name="connsiteX915" fmla="*/ 1169066 w 5806384"/>
                  <a:gd name="connsiteY915" fmla="*/ 1463633 h 4036143"/>
                  <a:gd name="connsiteX916" fmla="*/ 1129413 w 5806384"/>
                  <a:gd name="connsiteY916" fmla="*/ 1003371 h 4036143"/>
                  <a:gd name="connsiteX917" fmla="*/ 1169066 w 5806384"/>
                  <a:gd name="connsiteY917" fmla="*/ 1474963 h 4036143"/>
                  <a:gd name="connsiteX918" fmla="*/ 1173314 w 5806384"/>
                  <a:gd name="connsiteY918" fmla="*/ 1521697 h 4036143"/>
                  <a:gd name="connsiteX919" fmla="*/ 1157737 w 5806384"/>
                  <a:gd name="connsiteY919" fmla="*/ 1514616 h 4036143"/>
                  <a:gd name="connsiteX920" fmla="*/ 1169066 w 5806384"/>
                  <a:gd name="connsiteY920" fmla="*/ 1474963 h 4036143"/>
                  <a:gd name="connsiteX921" fmla="*/ 1814849 w 5806384"/>
                  <a:gd name="connsiteY921" fmla="*/ 1051522 h 4036143"/>
                  <a:gd name="connsiteX922" fmla="*/ 2096671 w 5806384"/>
                  <a:gd name="connsiteY922" fmla="*/ 911319 h 4036143"/>
                  <a:gd name="connsiteX923" fmla="*/ 1921064 w 5806384"/>
                  <a:gd name="connsiteY923" fmla="*/ 1183227 h 4036143"/>
                  <a:gd name="connsiteX924" fmla="*/ 1814849 w 5806384"/>
                  <a:gd name="connsiteY924" fmla="*/ 1051522 h 4036143"/>
                  <a:gd name="connsiteX925" fmla="*/ 2726876 w 5806384"/>
                  <a:gd name="connsiteY925" fmla="*/ 952388 h 4036143"/>
                  <a:gd name="connsiteX926" fmla="*/ 2742454 w 5806384"/>
                  <a:gd name="connsiteY926" fmla="*/ 949556 h 4036143"/>
                  <a:gd name="connsiteX927" fmla="*/ 2755200 w 5806384"/>
                  <a:gd name="connsiteY927" fmla="*/ 952388 h 4036143"/>
                  <a:gd name="connsiteX928" fmla="*/ 2726876 w 5806384"/>
                  <a:gd name="connsiteY928" fmla="*/ 952388 h 4036143"/>
                  <a:gd name="connsiteX929" fmla="*/ 4590584 w 5806384"/>
                  <a:gd name="connsiteY929" fmla="*/ 905654 h 4036143"/>
                  <a:gd name="connsiteX930" fmla="*/ 4654313 w 5806384"/>
                  <a:gd name="connsiteY930" fmla="*/ 803688 h 4036143"/>
                  <a:gd name="connsiteX931" fmla="*/ 4788851 w 5806384"/>
                  <a:gd name="connsiteY931" fmla="*/ 901405 h 4036143"/>
                  <a:gd name="connsiteX932" fmla="*/ 4590584 w 5806384"/>
                  <a:gd name="connsiteY932" fmla="*/ 905654 h 4036143"/>
                  <a:gd name="connsiteX933" fmla="*/ 4572174 w 5806384"/>
                  <a:gd name="connsiteY933" fmla="*/ 907070 h 4036143"/>
                  <a:gd name="connsiteX934" fmla="*/ 4586336 w 5806384"/>
                  <a:gd name="connsiteY934" fmla="*/ 907070 h 4036143"/>
                  <a:gd name="connsiteX935" fmla="*/ 4580671 w 5806384"/>
                  <a:gd name="connsiteY935" fmla="*/ 915567 h 4036143"/>
                  <a:gd name="connsiteX936" fmla="*/ 4572174 w 5806384"/>
                  <a:gd name="connsiteY936" fmla="*/ 907070 h 4036143"/>
                  <a:gd name="connsiteX937" fmla="*/ 4092085 w 5806384"/>
                  <a:gd name="connsiteY937" fmla="*/ 1707218 h 4036143"/>
                  <a:gd name="connsiteX938" fmla="*/ 3970292 w 5806384"/>
                  <a:gd name="connsiteY938" fmla="*/ 1643489 h 4036143"/>
                  <a:gd name="connsiteX939" fmla="*/ 3970292 w 5806384"/>
                  <a:gd name="connsiteY939" fmla="*/ 1643489 h 4036143"/>
                  <a:gd name="connsiteX940" fmla="*/ 3936304 w 5806384"/>
                  <a:gd name="connsiteY940" fmla="*/ 1749704 h 4036143"/>
                  <a:gd name="connsiteX941" fmla="*/ 3896650 w 5806384"/>
                  <a:gd name="connsiteY941" fmla="*/ 1761033 h 4036143"/>
                  <a:gd name="connsiteX942" fmla="*/ 3920726 w 5806384"/>
                  <a:gd name="connsiteY942" fmla="*/ 1565599 h 4036143"/>
                  <a:gd name="connsiteX943" fmla="*/ 3920726 w 5806384"/>
                  <a:gd name="connsiteY943" fmla="*/ 1565599 h 4036143"/>
                  <a:gd name="connsiteX944" fmla="*/ 3883905 w 5806384"/>
                  <a:gd name="connsiteY944" fmla="*/ 1507535 h 4036143"/>
                  <a:gd name="connsiteX945" fmla="*/ 4175640 w 5806384"/>
                  <a:gd name="connsiteY945" fmla="*/ 1392824 h 4036143"/>
                  <a:gd name="connsiteX946" fmla="*/ 4307346 w 5806384"/>
                  <a:gd name="connsiteY946" fmla="*/ 1477795 h 4036143"/>
                  <a:gd name="connsiteX947" fmla="*/ 4267693 w 5806384"/>
                  <a:gd name="connsiteY947" fmla="*/ 1661900 h 4036143"/>
                  <a:gd name="connsiteX948" fmla="*/ 4092085 w 5806384"/>
                  <a:gd name="connsiteY948" fmla="*/ 1707218 h 4036143"/>
                  <a:gd name="connsiteX949" fmla="*/ 3267862 w 5806384"/>
                  <a:gd name="connsiteY949" fmla="*/ 2915229 h 4036143"/>
                  <a:gd name="connsiteX950" fmla="*/ 3201301 w 5806384"/>
                  <a:gd name="connsiteY950" fmla="*/ 2978958 h 4036143"/>
                  <a:gd name="connsiteX951" fmla="*/ 3146069 w 5806384"/>
                  <a:gd name="connsiteY951" fmla="*/ 2857165 h 4036143"/>
                  <a:gd name="connsiteX952" fmla="*/ 3267862 w 5806384"/>
                  <a:gd name="connsiteY952" fmla="*/ 2915229 h 4036143"/>
                  <a:gd name="connsiteX953" fmla="*/ 2544188 w 5806384"/>
                  <a:gd name="connsiteY953" fmla="*/ 2685806 h 4036143"/>
                  <a:gd name="connsiteX954" fmla="*/ 2631991 w 5806384"/>
                  <a:gd name="connsiteY954" fmla="*/ 2748118 h 4036143"/>
                  <a:gd name="connsiteX955" fmla="*/ 2670229 w 5806384"/>
                  <a:gd name="connsiteY955" fmla="*/ 2801934 h 4036143"/>
                  <a:gd name="connsiteX956" fmla="*/ 2544188 w 5806384"/>
                  <a:gd name="connsiteY956" fmla="*/ 2685806 h 4036143"/>
                  <a:gd name="connsiteX957" fmla="*/ 2402569 w 5806384"/>
                  <a:gd name="connsiteY957" fmla="*/ 2556933 h 4036143"/>
                  <a:gd name="connsiteX958" fmla="*/ 2430893 w 5806384"/>
                  <a:gd name="connsiteY958" fmla="*/ 2582424 h 4036143"/>
                  <a:gd name="connsiteX959" fmla="*/ 2449303 w 5806384"/>
                  <a:gd name="connsiteY959" fmla="*/ 2614997 h 4036143"/>
                  <a:gd name="connsiteX960" fmla="*/ 2398320 w 5806384"/>
                  <a:gd name="connsiteY960" fmla="*/ 2578175 h 4036143"/>
                  <a:gd name="connsiteX961" fmla="*/ 2402569 w 5806384"/>
                  <a:gd name="connsiteY961" fmla="*/ 2556933 h 4036143"/>
                  <a:gd name="connsiteX962" fmla="*/ 1874329 w 5806384"/>
                  <a:gd name="connsiteY962" fmla="*/ 1660484 h 4036143"/>
                  <a:gd name="connsiteX963" fmla="*/ 1966381 w 5806384"/>
                  <a:gd name="connsiteY963" fmla="*/ 1734126 h 4036143"/>
                  <a:gd name="connsiteX964" fmla="*/ 1744040 w 5806384"/>
                  <a:gd name="connsiteY964" fmla="*/ 1799270 h 4036143"/>
                  <a:gd name="connsiteX965" fmla="*/ 1456553 w 5806384"/>
                  <a:gd name="connsiteY965" fmla="*/ 1659068 h 4036143"/>
                  <a:gd name="connsiteX966" fmla="*/ 1450888 w 5806384"/>
                  <a:gd name="connsiteY966" fmla="*/ 1647738 h 4036143"/>
                  <a:gd name="connsiteX967" fmla="*/ 1874329 w 5806384"/>
                  <a:gd name="connsiteY967" fmla="*/ 1660484 h 4036143"/>
                  <a:gd name="connsiteX968" fmla="*/ 1273864 w 5806384"/>
                  <a:gd name="connsiteY968" fmla="*/ 1569848 h 4036143"/>
                  <a:gd name="connsiteX969" fmla="*/ 1314933 w 5806384"/>
                  <a:gd name="connsiteY969" fmla="*/ 1571264 h 4036143"/>
                  <a:gd name="connsiteX970" fmla="*/ 1307852 w 5806384"/>
                  <a:gd name="connsiteY970" fmla="*/ 1586842 h 4036143"/>
                  <a:gd name="connsiteX971" fmla="*/ 1273864 w 5806384"/>
                  <a:gd name="connsiteY971" fmla="*/ 1569848 h 4036143"/>
                  <a:gd name="connsiteX972" fmla="*/ 1285194 w 5806384"/>
                  <a:gd name="connsiteY972" fmla="*/ 1055770 h 4036143"/>
                  <a:gd name="connsiteX973" fmla="*/ 1285194 w 5806384"/>
                  <a:gd name="connsiteY973" fmla="*/ 1055770 h 4036143"/>
                  <a:gd name="connsiteX974" fmla="*/ 1272448 w 5806384"/>
                  <a:gd name="connsiteY974" fmla="*/ 1034527 h 4036143"/>
                  <a:gd name="connsiteX975" fmla="*/ 1278113 w 5806384"/>
                  <a:gd name="connsiteY975" fmla="*/ 1037360 h 4036143"/>
                  <a:gd name="connsiteX976" fmla="*/ 1278113 w 5806384"/>
                  <a:gd name="connsiteY976" fmla="*/ 1037360 h 4036143"/>
                  <a:gd name="connsiteX977" fmla="*/ 1504703 w 5806384"/>
                  <a:gd name="connsiteY977" fmla="*/ 952388 h 4036143"/>
                  <a:gd name="connsiteX978" fmla="*/ 1504703 w 5806384"/>
                  <a:gd name="connsiteY978" fmla="*/ 952388 h 4036143"/>
                  <a:gd name="connsiteX979" fmla="*/ 1622247 w 5806384"/>
                  <a:gd name="connsiteY979" fmla="*/ 781029 h 4036143"/>
                  <a:gd name="connsiteX980" fmla="*/ 1705802 w 5806384"/>
                  <a:gd name="connsiteY980" fmla="*/ 897157 h 4036143"/>
                  <a:gd name="connsiteX981" fmla="*/ 1584010 w 5806384"/>
                  <a:gd name="connsiteY981" fmla="*/ 1163401 h 4036143"/>
                  <a:gd name="connsiteX982" fmla="*/ 1465050 w 5806384"/>
                  <a:gd name="connsiteY982" fmla="*/ 1222881 h 4036143"/>
                  <a:gd name="connsiteX983" fmla="*/ 1173314 w 5806384"/>
                  <a:gd name="connsiteY983" fmla="*/ 1497622 h 4036143"/>
                  <a:gd name="connsiteX984" fmla="*/ 1173314 w 5806384"/>
                  <a:gd name="connsiteY984" fmla="*/ 1497622 h 4036143"/>
                  <a:gd name="connsiteX985" fmla="*/ 1353171 w 5806384"/>
                  <a:gd name="connsiteY985" fmla="*/ 1483460 h 4036143"/>
                  <a:gd name="connsiteX986" fmla="*/ 1313518 w 5806384"/>
                  <a:gd name="connsiteY986" fmla="*/ 1567015 h 4036143"/>
                  <a:gd name="connsiteX987" fmla="*/ 1268199 w 5806384"/>
                  <a:gd name="connsiteY987" fmla="*/ 1565599 h 4036143"/>
                  <a:gd name="connsiteX988" fmla="*/ 1174731 w 5806384"/>
                  <a:gd name="connsiteY988" fmla="*/ 1520281 h 4036143"/>
                  <a:gd name="connsiteX989" fmla="*/ 1170482 w 5806384"/>
                  <a:gd name="connsiteY989" fmla="*/ 1467882 h 4036143"/>
                  <a:gd name="connsiteX990" fmla="*/ 1285194 w 5806384"/>
                  <a:gd name="connsiteY990" fmla="*/ 1055770 h 4036143"/>
                  <a:gd name="connsiteX991" fmla="*/ 2256701 w 5806384"/>
                  <a:gd name="connsiteY991" fmla="*/ 1169066 h 4036143"/>
                  <a:gd name="connsiteX992" fmla="*/ 2003203 w 5806384"/>
                  <a:gd name="connsiteY992" fmla="*/ 1285193 h 4036143"/>
                  <a:gd name="connsiteX993" fmla="*/ 1962133 w 5806384"/>
                  <a:gd name="connsiteY993" fmla="*/ 1234210 h 4036143"/>
                  <a:gd name="connsiteX994" fmla="*/ 2024445 w 5806384"/>
                  <a:gd name="connsiteY994" fmla="*/ 1156320 h 4036143"/>
                  <a:gd name="connsiteX995" fmla="*/ 2256701 w 5806384"/>
                  <a:gd name="connsiteY995" fmla="*/ 1169066 h 4036143"/>
                  <a:gd name="connsiteX996" fmla="*/ 1749704 w 5806384"/>
                  <a:gd name="connsiteY996" fmla="*/ 1453720 h 4036143"/>
                  <a:gd name="connsiteX997" fmla="*/ 2113666 w 5806384"/>
                  <a:gd name="connsiteY997" fmla="*/ 1425396 h 4036143"/>
                  <a:gd name="connsiteX998" fmla="*/ 2188724 w 5806384"/>
                  <a:gd name="connsiteY998" fmla="*/ 1520281 h 4036143"/>
                  <a:gd name="connsiteX999" fmla="*/ 1895572 w 5806384"/>
                  <a:gd name="connsiteY999" fmla="*/ 1661900 h 4036143"/>
                  <a:gd name="connsiteX1000" fmla="*/ 1895572 w 5806384"/>
                  <a:gd name="connsiteY1000" fmla="*/ 1661900 h 4036143"/>
                  <a:gd name="connsiteX1001" fmla="*/ 1896988 w 5806384"/>
                  <a:gd name="connsiteY1001" fmla="*/ 1663316 h 4036143"/>
                  <a:gd name="connsiteX1002" fmla="*/ 2201469 w 5806384"/>
                  <a:gd name="connsiteY1002" fmla="*/ 1535859 h 4036143"/>
                  <a:gd name="connsiteX1003" fmla="*/ 2239707 w 5806384"/>
                  <a:gd name="connsiteY1003" fmla="*/ 1584010 h 4036143"/>
                  <a:gd name="connsiteX1004" fmla="*/ 2241123 w 5806384"/>
                  <a:gd name="connsiteY1004" fmla="*/ 1654819 h 4036143"/>
                  <a:gd name="connsiteX1005" fmla="*/ 1969214 w 5806384"/>
                  <a:gd name="connsiteY1005" fmla="*/ 1734126 h 4036143"/>
                  <a:gd name="connsiteX1006" fmla="*/ 1874329 w 5806384"/>
                  <a:gd name="connsiteY1006" fmla="*/ 1659068 h 4036143"/>
                  <a:gd name="connsiteX1007" fmla="*/ 1874329 w 5806384"/>
                  <a:gd name="connsiteY1007" fmla="*/ 1659068 h 4036143"/>
                  <a:gd name="connsiteX1008" fmla="*/ 1449472 w 5806384"/>
                  <a:gd name="connsiteY1008" fmla="*/ 1646322 h 4036143"/>
                  <a:gd name="connsiteX1009" fmla="*/ 1409818 w 5806384"/>
                  <a:gd name="connsiteY1009" fmla="*/ 1571264 h 4036143"/>
                  <a:gd name="connsiteX1010" fmla="*/ 1409818 w 5806384"/>
                  <a:gd name="connsiteY1010" fmla="*/ 1571264 h 4036143"/>
                  <a:gd name="connsiteX1011" fmla="*/ 1316350 w 5806384"/>
                  <a:gd name="connsiteY1011" fmla="*/ 1569848 h 4036143"/>
                  <a:gd name="connsiteX1012" fmla="*/ 1356003 w 5806384"/>
                  <a:gd name="connsiteY1012" fmla="*/ 1486292 h 4036143"/>
                  <a:gd name="connsiteX1013" fmla="*/ 1518865 w 5806384"/>
                  <a:gd name="connsiteY1013" fmla="*/ 1473547 h 4036143"/>
                  <a:gd name="connsiteX1014" fmla="*/ 1523114 w 5806384"/>
                  <a:gd name="connsiteY1014" fmla="*/ 1493373 h 4036143"/>
                  <a:gd name="connsiteX1015" fmla="*/ 1405570 w 5806384"/>
                  <a:gd name="connsiteY1015" fmla="*/ 1559934 h 4036143"/>
                  <a:gd name="connsiteX1016" fmla="*/ 1405570 w 5806384"/>
                  <a:gd name="connsiteY1016" fmla="*/ 1559934 h 4036143"/>
                  <a:gd name="connsiteX1017" fmla="*/ 1406986 w 5806384"/>
                  <a:gd name="connsiteY1017" fmla="*/ 1561350 h 4036143"/>
                  <a:gd name="connsiteX1018" fmla="*/ 1616582 w 5806384"/>
                  <a:gd name="connsiteY1018" fmla="*/ 1465049 h 4036143"/>
                  <a:gd name="connsiteX1019" fmla="*/ 1685976 w 5806384"/>
                  <a:gd name="connsiteY1019" fmla="*/ 1459385 h 4036143"/>
                  <a:gd name="connsiteX1020" fmla="*/ 1664733 w 5806384"/>
                  <a:gd name="connsiteY1020" fmla="*/ 1584010 h 4036143"/>
                  <a:gd name="connsiteX1021" fmla="*/ 1664733 w 5806384"/>
                  <a:gd name="connsiteY1021" fmla="*/ 1585426 h 4036143"/>
                  <a:gd name="connsiteX1022" fmla="*/ 1749704 w 5806384"/>
                  <a:gd name="connsiteY1022" fmla="*/ 1453720 h 4036143"/>
                  <a:gd name="connsiteX1023" fmla="*/ 2190140 w 5806384"/>
                  <a:gd name="connsiteY1023" fmla="*/ 1518865 h 4036143"/>
                  <a:gd name="connsiteX1024" fmla="*/ 2115082 w 5806384"/>
                  <a:gd name="connsiteY1024" fmla="*/ 1425396 h 4036143"/>
                  <a:gd name="connsiteX1025" fmla="*/ 2235458 w 5806384"/>
                  <a:gd name="connsiteY1025" fmla="*/ 1415483 h 4036143"/>
                  <a:gd name="connsiteX1026" fmla="*/ 2238290 w 5806384"/>
                  <a:gd name="connsiteY1026" fmla="*/ 1496206 h 4036143"/>
                  <a:gd name="connsiteX1027" fmla="*/ 2190140 w 5806384"/>
                  <a:gd name="connsiteY1027" fmla="*/ 1518865 h 4036143"/>
                  <a:gd name="connsiteX1028" fmla="*/ 2239707 w 5806384"/>
                  <a:gd name="connsiteY1028" fmla="*/ 1494789 h 4036143"/>
                  <a:gd name="connsiteX1029" fmla="*/ 2236874 w 5806384"/>
                  <a:gd name="connsiteY1029" fmla="*/ 1415483 h 4036143"/>
                  <a:gd name="connsiteX1030" fmla="*/ 2413898 w 5806384"/>
                  <a:gd name="connsiteY1030" fmla="*/ 1401321 h 4036143"/>
                  <a:gd name="connsiteX1031" fmla="*/ 2419563 w 5806384"/>
                  <a:gd name="connsiteY1031" fmla="*/ 1406986 h 4036143"/>
                  <a:gd name="connsiteX1032" fmla="*/ 2239707 w 5806384"/>
                  <a:gd name="connsiteY1032" fmla="*/ 1494789 h 4036143"/>
                  <a:gd name="connsiteX1033" fmla="*/ 2239707 w 5806384"/>
                  <a:gd name="connsiteY1033" fmla="*/ 1517448 h 4036143"/>
                  <a:gd name="connsiteX1034" fmla="*/ 2239707 w 5806384"/>
                  <a:gd name="connsiteY1034" fmla="*/ 1497622 h 4036143"/>
                  <a:gd name="connsiteX1035" fmla="*/ 2423812 w 5806384"/>
                  <a:gd name="connsiteY1035" fmla="*/ 1408402 h 4036143"/>
                  <a:gd name="connsiteX1036" fmla="*/ 2423812 w 5806384"/>
                  <a:gd name="connsiteY1036" fmla="*/ 1408402 h 4036143"/>
                  <a:gd name="connsiteX1037" fmla="*/ 2416731 w 5806384"/>
                  <a:gd name="connsiteY1037" fmla="*/ 1401321 h 4036143"/>
                  <a:gd name="connsiteX1038" fmla="*/ 2541355 w 5806384"/>
                  <a:gd name="connsiteY1038" fmla="*/ 1391407 h 4036143"/>
                  <a:gd name="connsiteX1039" fmla="*/ 2239707 w 5806384"/>
                  <a:gd name="connsiteY1039" fmla="*/ 1517448 h 4036143"/>
                  <a:gd name="connsiteX1040" fmla="*/ 3039854 w 5806384"/>
                  <a:gd name="connsiteY1040" fmla="*/ 1351754 h 4036143"/>
                  <a:gd name="connsiteX1041" fmla="*/ 2554101 w 5806384"/>
                  <a:gd name="connsiteY1041" fmla="*/ 1389991 h 4036143"/>
                  <a:gd name="connsiteX1042" fmla="*/ 3045520 w 5806384"/>
                  <a:gd name="connsiteY1042" fmla="*/ 1184644 h 4036143"/>
                  <a:gd name="connsiteX1043" fmla="*/ 3066762 w 5806384"/>
                  <a:gd name="connsiteY1043" fmla="*/ 1200222 h 4036143"/>
                  <a:gd name="connsiteX1044" fmla="*/ 3039854 w 5806384"/>
                  <a:gd name="connsiteY1044" fmla="*/ 1351754 h 4036143"/>
                  <a:gd name="connsiteX1045" fmla="*/ 2765114 w 5806384"/>
                  <a:gd name="connsiteY1045" fmla="*/ 950972 h 4036143"/>
                  <a:gd name="connsiteX1046" fmla="*/ 2746703 w 5806384"/>
                  <a:gd name="connsiteY1046" fmla="*/ 948140 h 4036143"/>
                  <a:gd name="connsiteX1047" fmla="*/ 2990288 w 5806384"/>
                  <a:gd name="connsiteY1047" fmla="*/ 898573 h 4036143"/>
                  <a:gd name="connsiteX1048" fmla="*/ 3022861 w 5806384"/>
                  <a:gd name="connsiteY1048" fmla="*/ 945307 h 4036143"/>
                  <a:gd name="connsiteX1049" fmla="*/ 2765114 w 5806384"/>
                  <a:gd name="connsiteY1049" fmla="*/ 950972 h 4036143"/>
                  <a:gd name="connsiteX1050" fmla="*/ 3150318 w 5806384"/>
                  <a:gd name="connsiteY1050" fmla="*/ 595508 h 4036143"/>
                  <a:gd name="connsiteX1051" fmla="*/ 3175809 w 5806384"/>
                  <a:gd name="connsiteY1051" fmla="*/ 606838 h 4036143"/>
                  <a:gd name="connsiteX1052" fmla="*/ 3172977 w 5806384"/>
                  <a:gd name="connsiteY1052" fmla="*/ 621000 h 4036143"/>
                  <a:gd name="connsiteX1053" fmla="*/ 3150318 w 5806384"/>
                  <a:gd name="connsiteY1053" fmla="*/ 595508 h 4036143"/>
                  <a:gd name="connsiteX1054" fmla="*/ 4273358 w 5806384"/>
                  <a:gd name="connsiteY1054" fmla="*/ 611086 h 4036143"/>
                  <a:gd name="connsiteX1055" fmla="*/ 4412144 w 5806384"/>
                  <a:gd name="connsiteY1055" fmla="*/ 749873 h 4036143"/>
                  <a:gd name="connsiteX1056" fmla="*/ 4431971 w 5806384"/>
                  <a:gd name="connsiteY1056" fmla="*/ 908486 h 4036143"/>
                  <a:gd name="connsiteX1057" fmla="*/ 4114744 w 5806384"/>
                  <a:gd name="connsiteY1057" fmla="*/ 916984 h 4036143"/>
                  <a:gd name="connsiteX1058" fmla="*/ 4161478 w 5806384"/>
                  <a:gd name="connsiteY1058" fmla="*/ 803688 h 4036143"/>
                  <a:gd name="connsiteX1059" fmla="*/ 4161478 w 5806384"/>
                  <a:gd name="connsiteY1059" fmla="*/ 803688 h 4036143"/>
                  <a:gd name="connsiteX1060" fmla="*/ 4041102 w 5806384"/>
                  <a:gd name="connsiteY1060" fmla="*/ 881579 h 4036143"/>
                  <a:gd name="connsiteX1061" fmla="*/ 3960379 w 5806384"/>
                  <a:gd name="connsiteY1061" fmla="*/ 717301 h 4036143"/>
                  <a:gd name="connsiteX1062" fmla="*/ 3960379 w 5806384"/>
                  <a:gd name="connsiteY1062" fmla="*/ 717301 h 4036143"/>
                  <a:gd name="connsiteX1063" fmla="*/ 3600667 w 5806384"/>
                  <a:gd name="connsiteY1063" fmla="*/ 922648 h 4036143"/>
                  <a:gd name="connsiteX1064" fmla="*/ 3895234 w 5806384"/>
                  <a:gd name="connsiteY1064" fmla="*/ 548774 h 4036143"/>
                  <a:gd name="connsiteX1065" fmla="*/ 4273358 w 5806384"/>
                  <a:gd name="connsiteY1065" fmla="*/ 611086 h 4036143"/>
                  <a:gd name="connsiteX1066" fmla="*/ 2947802 w 5806384"/>
                  <a:gd name="connsiteY1066" fmla="*/ 2763697 h 4036143"/>
                  <a:gd name="connsiteX1067" fmla="*/ 2942138 w 5806384"/>
                  <a:gd name="connsiteY1067" fmla="*/ 2770778 h 4036143"/>
                  <a:gd name="connsiteX1068" fmla="*/ 2865663 w 5806384"/>
                  <a:gd name="connsiteY1068" fmla="*/ 2749535 h 4036143"/>
                  <a:gd name="connsiteX1069" fmla="*/ 2780692 w 5806384"/>
                  <a:gd name="connsiteY1069" fmla="*/ 2684390 h 4036143"/>
                  <a:gd name="connsiteX1070" fmla="*/ 2780692 w 5806384"/>
                  <a:gd name="connsiteY1070" fmla="*/ 2684390 h 4036143"/>
                  <a:gd name="connsiteX1071" fmla="*/ 2947802 w 5806384"/>
                  <a:gd name="connsiteY1071" fmla="*/ 2763697 h 4036143"/>
                  <a:gd name="connsiteX1072" fmla="*/ 1969214 w 5806384"/>
                  <a:gd name="connsiteY1072" fmla="*/ 1736958 h 4036143"/>
                  <a:gd name="connsiteX1073" fmla="*/ 2156151 w 5806384"/>
                  <a:gd name="connsiteY1073" fmla="*/ 1885658 h 4036143"/>
                  <a:gd name="connsiteX1074" fmla="*/ 2136324 w 5806384"/>
                  <a:gd name="connsiteY1074" fmla="*/ 1991873 h 4036143"/>
                  <a:gd name="connsiteX1075" fmla="*/ 1748288 w 5806384"/>
                  <a:gd name="connsiteY1075" fmla="*/ 1802103 h 4036143"/>
                  <a:gd name="connsiteX1076" fmla="*/ 1969214 w 5806384"/>
                  <a:gd name="connsiteY1076" fmla="*/ 1736958 h 4036143"/>
                  <a:gd name="connsiteX1077" fmla="*/ 4433387 w 5806384"/>
                  <a:gd name="connsiteY1077" fmla="*/ 908486 h 4036143"/>
                  <a:gd name="connsiteX1078" fmla="*/ 4413560 w 5806384"/>
                  <a:gd name="connsiteY1078" fmla="*/ 752705 h 4036143"/>
                  <a:gd name="connsiteX1079" fmla="*/ 4566510 w 5806384"/>
                  <a:gd name="connsiteY1079" fmla="*/ 905654 h 4036143"/>
                  <a:gd name="connsiteX1080" fmla="*/ 4433387 w 5806384"/>
                  <a:gd name="connsiteY1080" fmla="*/ 908486 h 4036143"/>
                  <a:gd name="connsiteX1081" fmla="*/ 3508614 w 5806384"/>
                  <a:gd name="connsiteY1081" fmla="*/ 2661731 h 4036143"/>
                  <a:gd name="connsiteX1082" fmla="*/ 3569510 w 5806384"/>
                  <a:gd name="connsiteY1082" fmla="*/ 2691471 h 4036143"/>
                  <a:gd name="connsiteX1083" fmla="*/ 3623325 w 5806384"/>
                  <a:gd name="connsiteY1083" fmla="*/ 2718378 h 4036143"/>
                  <a:gd name="connsiteX1084" fmla="*/ 3586505 w 5806384"/>
                  <a:gd name="connsiteY1084" fmla="*/ 2804766 h 4036143"/>
                  <a:gd name="connsiteX1085" fmla="*/ 3508614 w 5806384"/>
                  <a:gd name="connsiteY1085" fmla="*/ 2661731 h 4036143"/>
                  <a:gd name="connsiteX1086" fmla="*/ 3328758 w 5806384"/>
                  <a:gd name="connsiteY1086" fmla="*/ 2942136 h 4036143"/>
                  <a:gd name="connsiteX1087" fmla="*/ 3340087 w 5806384"/>
                  <a:gd name="connsiteY1087" fmla="*/ 2936472 h 4036143"/>
                  <a:gd name="connsiteX1088" fmla="*/ 3342920 w 5806384"/>
                  <a:gd name="connsiteY1088" fmla="*/ 2949217 h 4036143"/>
                  <a:gd name="connsiteX1089" fmla="*/ 3328758 w 5806384"/>
                  <a:gd name="connsiteY1089" fmla="*/ 2942136 h 4036143"/>
                  <a:gd name="connsiteX1090" fmla="*/ 3308931 w 5806384"/>
                  <a:gd name="connsiteY1090" fmla="*/ 2878408 h 4036143"/>
                  <a:gd name="connsiteX1091" fmla="*/ 3308931 w 5806384"/>
                  <a:gd name="connsiteY1091" fmla="*/ 2878408 h 4036143"/>
                  <a:gd name="connsiteX1092" fmla="*/ 3316012 w 5806384"/>
                  <a:gd name="connsiteY1092" fmla="*/ 2809015 h 4036143"/>
                  <a:gd name="connsiteX1093" fmla="*/ 3340087 w 5806384"/>
                  <a:gd name="connsiteY1093" fmla="*/ 2933639 h 4036143"/>
                  <a:gd name="connsiteX1094" fmla="*/ 3325925 w 5806384"/>
                  <a:gd name="connsiteY1094" fmla="*/ 2940720 h 4036143"/>
                  <a:gd name="connsiteX1095" fmla="*/ 3270694 w 5806384"/>
                  <a:gd name="connsiteY1095" fmla="*/ 2915229 h 4036143"/>
                  <a:gd name="connsiteX1096" fmla="*/ 3308931 w 5806384"/>
                  <a:gd name="connsiteY1096" fmla="*/ 2878408 h 4036143"/>
                  <a:gd name="connsiteX1097" fmla="*/ 2950635 w 5806384"/>
                  <a:gd name="connsiteY1097" fmla="*/ 2763697 h 4036143"/>
                  <a:gd name="connsiteX1098" fmla="*/ 2990288 w 5806384"/>
                  <a:gd name="connsiteY1098" fmla="*/ 2782107 h 4036143"/>
                  <a:gd name="connsiteX1099" fmla="*/ 2944970 w 5806384"/>
                  <a:gd name="connsiteY1099" fmla="*/ 2769361 h 4036143"/>
                  <a:gd name="connsiteX1100" fmla="*/ 2950635 w 5806384"/>
                  <a:gd name="connsiteY1100" fmla="*/ 2763697 h 4036143"/>
                  <a:gd name="connsiteX1101" fmla="*/ 2382742 w 5806384"/>
                  <a:gd name="connsiteY1101" fmla="*/ 2494620 h 4036143"/>
                  <a:gd name="connsiteX1102" fmla="*/ 2411066 w 5806384"/>
                  <a:gd name="connsiteY1102" fmla="*/ 2507366 h 4036143"/>
                  <a:gd name="connsiteX1103" fmla="*/ 2405401 w 5806384"/>
                  <a:gd name="connsiteY1103" fmla="*/ 2534273 h 4036143"/>
                  <a:gd name="connsiteX1104" fmla="*/ 2382742 w 5806384"/>
                  <a:gd name="connsiteY1104" fmla="*/ 2494620 h 4036143"/>
                  <a:gd name="connsiteX1105" fmla="*/ 2403985 w 5806384"/>
                  <a:gd name="connsiteY1105" fmla="*/ 2401152 h 4036143"/>
                  <a:gd name="connsiteX1106" fmla="*/ 2337424 w 5806384"/>
                  <a:gd name="connsiteY1106" fmla="*/ 2412481 h 4036143"/>
                  <a:gd name="connsiteX1107" fmla="*/ 2276528 w 5806384"/>
                  <a:gd name="connsiteY1107" fmla="*/ 2304851 h 4036143"/>
                  <a:gd name="connsiteX1108" fmla="*/ 2403985 w 5806384"/>
                  <a:gd name="connsiteY1108" fmla="*/ 2401152 h 4036143"/>
                  <a:gd name="connsiteX1109" fmla="*/ 3158815 w 5806384"/>
                  <a:gd name="connsiteY1109" fmla="*/ 1241291 h 4036143"/>
                  <a:gd name="connsiteX1110" fmla="*/ 3165896 w 5806384"/>
                  <a:gd name="connsiteY1110" fmla="*/ 1271031 h 4036143"/>
                  <a:gd name="connsiteX1111" fmla="*/ 3069595 w 5806384"/>
                  <a:gd name="connsiteY1111" fmla="*/ 1198806 h 4036143"/>
                  <a:gd name="connsiteX1112" fmla="*/ 3071011 w 5806384"/>
                  <a:gd name="connsiteY1112" fmla="*/ 1193141 h 4036143"/>
                  <a:gd name="connsiteX1113" fmla="*/ 3158815 w 5806384"/>
                  <a:gd name="connsiteY1113" fmla="*/ 1241291 h 4036143"/>
                  <a:gd name="connsiteX1114" fmla="*/ 3072427 w 5806384"/>
                  <a:gd name="connsiteY1114" fmla="*/ 1007620 h 4036143"/>
                  <a:gd name="connsiteX1115" fmla="*/ 3029942 w 5806384"/>
                  <a:gd name="connsiteY1115" fmla="*/ 946724 h 4036143"/>
                  <a:gd name="connsiteX1116" fmla="*/ 3114913 w 5806384"/>
                  <a:gd name="connsiteY1116" fmla="*/ 945307 h 4036143"/>
                  <a:gd name="connsiteX1117" fmla="*/ 3102167 w 5806384"/>
                  <a:gd name="connsiteY1117" fmla="*/ 1013285 h 4036143"/>
                  <a:gd name="connsiteX1118" fmla="*/ 3072427 w 5806384"/>
                  <a:gd name="connsiteY1118" fmla="*/ 1007620 h 4036143"/>
                  <a:gd name="connsiteX1119" fmla="*/ 3100751 w 5806384"/>
                  <a:gd name="connsiteY1119" fmla="*/ 1014701 h 4036143"/>
                  <a:gd name="connsiteX1120" fmla="*/ 3096502 w 5806384"/>
                  <a:gd name="connsiteY1120" fmla="*/ 1041608 h 4036143"/>
                  <a:gd name="connsiteX1121" fmla="*/ 3073843 w 5806384"/>
                  <a:gd name="connsiteY1121" fmla="*/ 1010452 h 4036143"/>
                  <a:gd name="connsiteX1122" fmla="*/ 3100751 w 5806384"/>
                  <a:gd name="connsiteY1122" fmla="*/ 1014701 h 4036143"/>
                  <a:gd name="connsiteX1123" fmla="*/ 4157230 w 5806384"/>
                  <a:gd name="connsiteY1123" fmla="*/ 809353 h 4036143"/>
                  <a:gd name="connsiteX1124" fmla="*/ 4111911 w 5806384"/>
                  <a:gd name="connsiteY1124" fmla="*/ 918400 h 4036143"/>
                  <a:gd name="connsiteX1125" fmla="*/ 4059512 w 5806384"/>
                  <a:gd name="connsiteY1125" fmla="*/ 919816 h 4036143"/>
                  <a:gd name="connsiteX1126" fmla="*/ 4042519 w 5806384"/>
                  <a:gd name="connsiteY1126" fmla="*/ 884411 h 4036143"/>
                  <a:gd name="connsiteX1127" fmla="*/ 4157230 w 5806384"/>
                  <a:gd name="connsiteY1127" fmla="*/ 809353 h 4036143"/>
                  <a:gd name="connsiteX1128" fmla="*/ 3961795 w 5806384"/>
                  <a:gd name="connsiteY1128" fmla="*/ 1280945 h 4036143"/>
                  <a:gd name="connsiteX1129" fmla="*/ 4001449 w 5806384"/>
                  <a:gd name="connsiteY1129" fmla="*/ 1278112 h 4036143"/>
                  <a:gd name="connsiteX1130" fmla="*/ 4174224 w 5806384"/>
                  <a:gd name="connsiteY1130" fmla="*/ 1389991 h 4036143"/>
                  <a:gd name="connsiteX1131" fmla="*/ 3883905 w 5806384"/>
                  <a:gd name="connsiteY1131" fmla="*/ 1504703 h 4036143"/>
                  <a:gd name="connsiteX1132" fmla="*/ 3875407 w 5806384"/>
                  <a:gd name="connsiteY1132" fmla="*/ 1490541 h 4036143"/>
                  <a:gd name="connsiteX1133" fmla="*/ 3961795 w 5806384"/>
                  <a:gd name="connsiteY1133" fmla="*/ 1280945 h 4036143"/>
                  <a:gd name="connsiteX1134" fmla="*/ 3864078 w 5806384"/>
                  <a:gd name="connsiteY1134" fmla="*/ 1511784 h 4036143"/>
                  <a:gd name="connsiteX1135" fmla="*/ 3872576 w 5806384"/>
                  <a:gd name="connsiteY1135" fmla="*/ 1491957 h 4036143"/>
                  <a:gd name="connsiteX1136" fmla="*/ 3881072 w 5806384"/>
                  <a:gd name="connsiteY1136" fmla="*/ 1504703 h 4036143"/>
                  <a:gd name="connsiteX1137" fmla="*/ 3864078 w 5806384"/>
                  <a:gd name="connsiteY1137" fmla="*/ 1511784 h 4036143"/>
                  <a:gd name="connsiteX1138" fmla="*/ 3752199 w 5806384"/>
                  <a:gd name="connsiteY1138" fmla="*/ 1297939 h 4036143"/>
                  <a:gd name="connsiteX1139" fmla="*/ 3958963 w 5806384"/>
                  <a:gd name="connsiteY1139" fmla="*/ 1282361 h 4036143"/>
                  <a:gd name="connsiteX1140" fmla="*/ 3872576 w 5806384"/>
                  <a:gd name="connsiteY1140" fmla="*/ 1489125 h 4036143"/>
                  <a:gd name="connsiteX1141" fmla="*/ 3752199 w 5806384"/>
                  <a:gd name="connsiteY1141" fmla="*/ 1297939 h 4036143"/>
                  <a:gd name="connsiteX1142" fmla="*/ 3011531 w 5806384"/>
                  <a:gd name="connsiteY1142" fmla="*/ 2790604 h 4036143"/>
                  <a:gd name="connsiteX1143" fmla="*/ 3127658 w 5806384"/>
                  <a:gd name="connsiteY1143" fmla="*/ 2823177 h 4036143"/>
                  <a:gd name="connsiteX1144" fmla="*/ 3140404 w 5806384"/>
                  <a:gd name="connsiteY1144" fmla="*/ 2852916 h 4036143"/>
                  <a:gd name="connsiteX1145" fmla="*/ 3011531 w 5806384"/>
                  <a:gd name="connsiteY1145" fmla="*/ 2790604 h 4036143"/>
                  <a:gd name="connsiteX1146" fmla="*/ 3051185 w 5806384"/>
                  <a:gd name="connsiteY1146" fmla="*/ 2654650 h 4036143"/>
                  <a:gd name="connsiteX1147" fmla="*/ 3127658 w 5806384"/>
                  <a:gd name="connsiteY1147" fmla="*/ 2820344 h 4036143"/>
                  <a:gd name="connsiteX1148" fmla="*/ 3001618 w 5806384"/>
                  <a:gd name="connsiteY1148" fmla="*/ 2784939 h 4036143"/>
                  <a:gd name="connsiteX1149" fmla="*/ 2952051 w 5806384"/>
                  <a:gd name="connsiteY1149" fmla="*/ 2760864 h 4036143"/>
                  <a:gd name="connsiteX1150" fmla="*/ 3051185 w 5806384"/>
                  <a:gd name="connsiteY1150" fmla="*/ 2654650 h 4036143"/>
                  <a:gd name="connsiteX1151" fmla="*/ 1972047 w 5806384"/>
                  <a:gd name="connsiteY1151" fmla="*/ 1735542 h 4036143"/>
                  <a:gd name="connsiteX1152" fmla="*/ 2241123 w 5806384"/>
                  <a:gd name="connsiteY1152" fmla="*/ 1656235 h 4036143"/>
                  <a:gd name="connsiteX1153" fmla="*/ 2252452 w 5806384"/>
                  <a:gd name="connsiteY1153" fmla="*/ 2047104 h 4036143"/>
                  <a:gd name="connsiteX1154" fmla="*/ 2139157 w 5806384"/>
                  <a:gd name="connsiteY1154" fmla="*/ 1991873 h 4036143"/>
                  <a:gd name="connsiteX1155" fmla="*/ 2158984 w 5806384"/>
                  <a:gd name="connsiteY1155" fmla="*/ 1884242 h 4036143"/>
                  <a:gd name="connsiteX1156" fmla="*/ 2158984 w 5806384"/>
                  <a:gd name="connsiteY1156" fmla="*/ 1884242 h 4036143"/>
                  <a:gd name="connsiteX1157" fmla="*/ 1972047 w 5806384"/>
                  <a:gd name="connsiteY1157" fmla="*/ 1735542 h 4036143"/>
                  <a:gd name="connsiteX1158" fmla="*/ 3069595 w 5806384"/>
                  <a:gd name="connsiteY1158" fmla="*/ 2630574 h 4036143"/>
                  <a:gd name="connsiteX1159" fmla="*/ 3051185 w 5806384"/>
                  <a:gd name="connsiteY1159" fmla="*/ 2650401 h 4036143"/>
                  <a:gd name="connsiteX1160" fmla="*/ 3017196 w 5806384"/>
                  <a:gd name="connsiteY1160" fmla="*/ 2575343 h 4036143"/>
                  <a:gd name="connsiteX1161" fmla="*/ 3069595 w 5806384"/>
                  <a:gd name="connsiteY1161" fmla="*/ 2630574 h 4036143"/>
                  <a:gd name="connsiteX1162" fmla="*/ 2854334 w 5806384"/>
                  <a:gd name="connsiteY1162" fmla="*/ 2226960 h 4036143"/>
                  <a:gd name="connsiteX1163" fmla="*/ 2715547 w 5806384"/>
                  <a:gd name="connsiteY1163" fmla="*/ 1807768 h 4036143"/>
                  <a:gd name="connsiteX1164" fmla="*/ 2729709 w 5806384"/>
                  <a:gd name="connsiteY1164" fmla="*/ 1810600 h 4036143"/>
                  <a:gd name="connsiteX1165" fmla="*/ 2896819 w 5806384"/>
                  <a:gd name="connsiteY1165" fmla="*/ 2239706 h 4036143"/>
                  <a:gd name="connsiteX1166" fmla="*/ 2854334 w 5806384"/>
                  <a:gd name="connsiteY1166" fmla="*/ 2226960 h 4036143"/>
                  <a:gd name="connsiteX1167" fmla="*/ 2714130 w 5806384"/>
                  <a:gd name="connsiteY1167" fmla="*/ 1804935 h 4036143"/>
                  <a:gd name="connsiteX1168" fmla="*/ 2641905 w 5806384"/>
                  <a:gd name="connsiteY1168" fmla="*/ 1585426 h 4036143"/>
                  <a:gd name="connsiteX1169" fmla="*/ 2728292 w 5806384"/>
                  <a:gd name="connsiteY1169" fmla="*/ 1807768 h 4036143"/>
                  <a:gd name="connsiteX1170" fmla="*/ 2714130 w 5806384"/>
                  <a:gd name="connsiteY1170" fmla="*/ 1804935 h 4036143"/>
                  <a:gd name="connsiteX1171" fmla="*/ 3393902 w 5806384"/>
                  <a:gd name="connsiteY1171" fmla="*/ 2280775 h 4036143"/>
                  <a:gd name="connsiteX1172" fmla="*/ 3688471 w 5806384"/>
                  <a:gd name="connsiteY1172" fmla="*/ 2452135 h 4036143"/>
                  <a:gd name="connsiteX1173" fmla="*/ 3327342 w 5806384"/>
                  <a:gd name="connsiteY1173" fmla="*/ 2354417 h 4036143"/>
                  <a:gd name="connsiteX1174" fmla="*/ 3393902 w 5806384"/>
                  <a:gd name="connsiteY1174" fmla="*/ 2280775 h 4036143"/>
                  <a:gd name="connsiteX1175" fmla="*/ 3324509 w 5806384"/>
                  <a:gd name="connsiteY1175" fmla="*/ 2353001 h 4036143"/>
                  <a:gd name="connsiteX1176" fmla="*/ 3124826 w 5806384"/>
                  <a:gd name="connsiteY1176" fmla="*/ 2299186 h 4036143"/>
                  <a:gd name="connsiteX1177" fmla="*/ 3171561 w 5806384"/>
                  <a:gd name="connsiteY1177" fmla="*/ 2156151 h 4036143"/>
                  <a:gd name="connsiteX1178" fmla="*/ 3184306 w 5806384"/>
                  <a:gd name="connsiteY1178" fmla="*/ 2154735 h 4036143"/>
                  <a:gd name="connsiteX1179" fmla="*/ 3182890 w 5806384"/>
                  <a:gd name="connsiteY1179" fmla="*/ 2157567 h 4036143"/>
                  <a:gd name="connsiteX1180" fmla="*/ 3182890 w 5806384"/>
                  <a:gd name="connsiteY1180" fmla="*/ 2157567 h 4036143"/>
                  <a:gd name="connsiteX1181" fmla="*/ 3392486 w 5806384"/>
                  <a:gd name="connsiteY1181" fmla="*/ 2279359 h 4036143"/>
                  <a:gd name="connsiteX1182" fmla="*/ 3324509 w 5806384"/>
                  <a:gd name="connsiteY1182" fmla="*/ 2353001 h 4036143"/>
                  <a:gd name="connsiteX1183" fmla="*/ 2321846 w 5806384"/>
                  <a:gd name="connsiteY1183" fmla="*/ 2083925 h 4036143"/>
                  <a:gd name="connsiteX1184" fmla="*/ 2260950 w 5806384"/>
                  <a:gd name="connsiteY1184" fmla="*/ 2292105 h 4036143"/>
                  <a:gd name="connsiteX1185" fmla="*/ 2253869 w 5806384"/>
                  <a:gd name="connsiteY1185" fmla="*/ 2051352 h 4036143"/>
                  <a:gd name="connsiteX1186" fmla="*/ 2321846 w 5806384"/>
                  <a:gd name="connsiteY1186" fmla="*/ 2083925 h 4036143"/>
                  <a:gd name="connsiteX1187" fmla="*/ 2253869 w 5806384"/>
                  <a:gd name="connsiteY1187" fmla="*/ 2048520 h 4036143"/>
                  <a:gd name="connsiteX1188" fmla="*/ 2243955 w 5806384"/>
                  <a:gd name="connsiteY1188" fmla="*/ 1656235 h 4036143"/>
                  <a:gd name="connsiteX1189" fmla="*/ 2287857 w 5806384"/>
                  <a:gd name="connsiteY1189" fmla="*/ 1643489 h 4036143"/>
                  <a:gd name="connsiteX1190" fmla="*/ 2408233 w 5806384"/>
                  <a:gd name="connsiteY1190" fmla="*/ 1792190 h 4036143"/>
                  <a:gd name="connsiteX1191" fmla="*/ 2323262 w 5806384"/>
                  <a:gd name="connsiteY1191" fmla="*/ 2081092 h 4036143"/>
                  <a:gd name="connsiteX1192" fmla="*/ 2253869 w 5806384"/>
                  <a:gd name="connsiteY1192" fmla="*/ 2048520 h 4036143"/>
                  <a:gd name="connsiteX1193" fmla="*/ 2843004 w 5806384"/>
                  <a:gd name="connsiteY1193" fmla="*/ 2336007 h 4036143"/>
                  <a:gd name="connsiteX1194" fmla="*/ 2488956 w 5806384"/>
                  <a:gd name="connsiteY1194" fmla="*/ 2163232 h 4036143"/>
                  <a:gd name="connsiteX1195" fmla="*/ 2535691 w 5806384"/>
                  <a:gd name="connsiteY1195" fmla="*/ 1952219 h 4036143"/>
                  <a:gd name="connsiteX1196" fmla="*/ 2843004 w 5806384"/>
                  <a:gd name="connsiteY1196" fmla="*/ 2336007 h 4036143"/>
                  <a:gd name="connsiteX1197" fmla="*/ 2957715 w 5806384"/>
                  <a:gd name="connsiteY1197" fmla="*/ 2394071 h 4036143"/>
                  <a:gd name="connsiteX1198" fmla="*/ 3020028 w 5806384"/>
                  <a:gd name="connsiteY1198" fmla="*/ 2552684 h 4036143"/>
                  <a:gd name="connsiteX1199" fmla="*/ 2850085 w 5806384"/>
                  <a:gd name="connsiteY1199" fmla="*/ 2341672 h 4036143"/>
                  <a:gd name="connsiteX1200" fmla="*/ 2957715 w 5806384"/>
                  <a:gd name="connsiteY1200" fmla="*/ 2394071 h 4036143"/>
                  <a:gd name="connsiteX1201" fmla="*/ 2847253 w 5806384"/>
                  <a:gd name="connsiteY1201" fmla="*/ 2337423 h 4036143"/>
                  <a:gd name="connsiteX1202" fmla="*/ 2535691 w 5806384"/>
                  <a:gd name="connsiteY1202" fmla="*/ 1949387 h 4036143"/>
                  <a:gd name="connsiteX1203" fmla="*/ 2573928 w 5806384"/>
                  <a:gd name="connsiteY1203" fmla="*/ 1778028 h 4036143"/>
                  <a:gd name="connsiteX1204" fmla="*/ 2712715 w 5806384"/>
                  <a:gd name="connsiteY1204" fmla="*/ 1804935 h 4036143"/>
                  <a:gd name="connsiteX1205" fmla="*/ 2851501 w 5806384"/>
                  <a:gd name="connsiteY1205" fmla="*/ 2226960 h 4036143"/>
                  <a:gd name="connsiteX1206" fmla="*/ 2851501 w 5806384"/>
                  <a:gd name="connsiteY1206" fmla="*/ 2226960 h 4036143"/>
                  <a:gd name="connsiteX1207" fmla="*/ 2898235 w 5806384"/>
                  <a:gd name="connsiteY1207" fmla="*/ 2239706 h 4036143"/>
                  <a:gd name="connsiteX1208" fmla="*/ 2957715 w 5806384"/>
                  <a:gd name="connsiteY1208" fmla="*/ 2389822 h 4036143"/>
                  <a:gd name="connsiteX1209" fmla="*/ 2847253 w 5806384"/>
                  <a:gd name="connsiteY1209" fmla="*/ 2337423 h 4036143"/>
                  <a:gd name="connsiteX1210" fmla="*/ 2534274 w 5806384"/>
                  <a:gd name="connsiteY1210" fmla="*/ 1947971 h 4036143"/>
                  <a:gd name="connsiteX1211" fmla="*/ 2408233 w 5806384"/>
                  <a:gd name="connsiteY1211" fmla="*/ 1792190 h 4036143"/>
                  <a:gd name="connsiteX1212" fmla="*/ 2420979 w 5806384"/>
                  <a:gd name="connsiteY1212" fmla="*/ 1749704 h 4036143"/>
                  <a:gd name="connsiteX1213" fmla="*/ 2571095 w 5806384"/>
                  <a:gd name="connsiteY1213" fmla="*/ 1779444 h 4036143"/>
                  <a:gd name="connsiteX1214" fmla="*/ 2534274 w 5806384"/>
                  <a:gd name="connsiteY1214" fmla="*/ 1947971 h 4036143"/>
                  <a:gd name="connsiteX1215" fmla="*/ 2420979 w 5806384"/>
                  <a:gd name="connsiteY1215" fmla="*/ 1746871 h 4036143"/>
                  <a:gd name="connsiteX1216" fmla="*/ 2420979 w 5806384"/>
                  <a:gd name="connsiteY1216" fmla="*/ 1746871 h 4036143"/>
                  <a:gd name="connsiteX1217" fmla="*/ 2408233 w 5806384"/>
                  <a:gd name="connsiteY1217" fmla="*/ 1789357 h 4036143"/>
                  <a:gd name="connsiteX1218" fmla="*/ 2289273 w 5806384"/>
                  <a:gd name="connsiteY1218" fmla="*/ 1642073 h 4036143"/>
                  <a:gd name="connsiteX1219" fmla="*/ 2623495 w 5806384"/>
                  <a:gd name="connsiteY1219" fmla="*/ 1542940 h 4036143"/>
                  <a:gd name="connsiteX1220" fmla="*/ 2572511 w 5806384"/>
                  <a:gd name="connsiteY1220" fmla="*/ 1776611 h 4036143"/>
                  <a:gd name="connsiteX1221" fmla="*/ 2420979 w 5806384"/>
                  <a:gd name="connsiteY1221" fmla="*/ 1746871 h 4036143"/>
                  <a:gd name="connsiteX1222" fmla="*/ 2408233 w 5806384"/>
                  <a:gd name="connsiteY1222" fmla="*/ 1793606 h 4036143"/>
                  <a:gd name="connsiteX1223" fmla="*/ 2534274 w 5806384"/>
                  <a:gd name="connsiteY1223" fmla="*/ 1949387 h 4036143"/>
                  <a:gd name="connsiteX1224" fmla="*/ 2487540 w 5806384"/>
                  <a:gd name="connsiteY1224" fmla="*/ 2160399 h 4036143"/>
                  <a:gd name="connsiteX1225" fmla="*/ 2323262 w 5806384"/>
                  <a:gd name="connsiteY1225" fmla="*/ 2081092 h 4036143"/>
                  <a:gd name="connsiteX1226" fmla="*/ 2408233 w 5806384"/>
                  <a:gd name="connsiteY1226" fmla="*/ 1793606 h 4036143"/>
                  <a:gd name="connsiteX1227" fmla="*/ 3310347 w 5806384"/>
                  <a:gd name="connsiteY1227" fmla="*/ 1892739 h 4036143"/>
                  <a:gd name="connsiteX1228" fmla="*/ 3304682 w 5806384"/>
                  <a:gd name="connsiteY1228" fmla="*/ 1904069 h 4036143"/>
                  <a:gd name="connsiteX1229" fmla="*/ 3211214 w 5806384"/>
                  <a:gd name="connsiteY1229" fmla="*/ 1868664 h 4036143"/>
                  <a:gd name="connsiteX1230" fmla="*/ 3209797 w 5806384"/>
                  <a:gd name="connsiteY1230" fmla="*/ 1868664 h 4036143"/>
                  <a:gd name="connsiteX1231" fmla="*/ 3293353 w 5806384"/>
                  <a:gd name="connsiteY1231" fmla="*/ 1928144 h 4036143"/>
                  <a:gd name="connsiteX1232" fmla="*/ 3185723 w 5806384"/>
                  <a:gd name="connsiteY1232" fmla="*/ 2153318 h 4036143"/>
                  <a:gd name="connsiteX1233" fmla="*/ 3170144 w 5806384"/>
                  <a:gd name="connsiteY1233" fmla="*/ 2154735 h 4036143"/>
                  <a:gd name="connsiteX1234" fmla="*/ 3170144 w 5806384"/>
                  <a:gd name="connsiteY1234" fmla="*/ 2154735 h 4036143"/>
                  <a:gd name="connsiteX1235" fmla="*/ 3121994 w 5806384"/>
                  <a:gd name="connsiteY1235" fmla="*/ 2299186 h 4036143"/>
                  <a:gd name="connsiteX1236" fmla="*/ 3031358 w 5806384"/>
                  <a:gd name="connsiteY1236" fmla="*/ 2275111 h 4036143"/>
                  <a:gd name="connsiteX1237" fmla="*/ 3021444 w 5806384"/>
                  <a:gd name="connsiteY1237" fmla="*/ 1476379 h 4036143"/>
                  <a:gd name="connsiteX1238" fmla="*/ 3243786 w 5806384"/>
                  <a:gd name="connsiteY1238" fmla="*/ 1605252 h 4036143"/>
                  <a:gd name="connsiteX1239" fmla="*/ 3310347 w 5806384"/>
                  <a:gd name="connsiteY1239" fmla="*/ 1892739 h 4036143"/>
                  <a:gd name="connsiteX1240" fmla="*/ 3544019 w 5806384"/>
                  <a:gd name="connsiteY1240" fmla="*/ 2106584 h 4036143"/>
                  <a:gd name="connsiteX1241" fmla="*/ 3188554 w 5806384"/>
                  <a:gd name="connsiteY1241" fmla="*/ 2151902 h 4036143"/>
                  <a:gd name="connsiteX1242" fmla="*/ 3296186 w 5806384"/>
                  <a:gd name="connsiteY1242" fmla="*/ 1928144 h 4036143"/>
                  <a:gd name="connsiteX1243" fmla="*/ 3544019 w 5806384"/>
                  <a:gd name="connsiteY1243" fmla="*/ 2106584 h 4036143"/>
                  <a:gd name="connsiteX1244" fmla="*/ 3223959 w 5806384"/>
                  <a:gd name="connsiteY1244" fmla="*/ 1875745 h 4036143"/>
                  <a:gd name="connsiteX1245" fmla="*/ 3303267 w 5806384"/>
                  <a:gd name="connsiteY1245" fmla="*/ 1905485 h 4036143"/>
                  <a:gd name="connsiteX1246" fmla="*/ 3293353 w 5806384"/>
                  <a:gd name="connsiteY1246" fmla="*/ 1925311 h 4036143"/>
                  <a:gd name="connsiteX1247" fmla="*/ 3223959 w 5806384"/>
                  <a:gd name="connsiteY1247" fmla="*/ 1875745 h 4036143"/>
                  <a:gd name="connsiteX1248" fmla="*/ 3121994 w 5806384"/>
                  <a:gd name="connsiteY1248" fmla="*/ 2300602 h 4036143"/>
                  <a:gd name="connsiteX1249" fmla="*/ 3073843 w 5806384"/>
                  <a:gd name="connsiteY1249" fmla="*/ 2447886 h 4036143"/>
                  <a:gd name="connsiteX1250" fmla="*/ 3034190 w 5806384"/>
                  <a:gd name="connsiteY1250" fmla="*/ 2429475 h 4036143"/>
                  <a:gd name="connsiteX1251" fmla="*/ 3032773 w 5806384"/>
                  <a:gd name="connsiteY1251" fmla="*/ 2277943 h 4036143"/>
                  <a:gd name="connsiteX1252" fmla="*/ 3121994 w 5806384"/>
                  <a:gd name="connsiteY1252" fmla="*/ 2300602 h 4036143"/>
                  <a:gd name="connsiteX1253" fmla="*/ 3031358 w 5806384"/>
                  <a:gd name="connsiteY1253" fmla="*/ 2428059 h 4036143"/>
                  <a:gd name="connsiteX1254" fmla="*/ 2959132 w 5806384"/>
                  <a:gd name="connsiteY1254" fmla="*/ 2392654 h 4036143"/>
                  <a:gd name="connsiteX1255" fmla="*/ 2899652 w 5806384"/>
                  <a:gd name="connsiteY1255" fmla="*/ 2241122 h 4036143"/>
                  <a:gd name="connsiteX1256" fmla="*/ 3028525 w 5806384"/>
                  <a:gd name="connsiteY1256" fmla="*/ 2276527 h 4036143"/>
                  <a:gd name="connsiteX1257" fmla="*/ 3031358 w 5806384"/>
                  <a:gd name="connsiteY1257" fmla="*/ 2428059 h 4036143"/>
                  <a:gd name="connsiteX1258" fmla="*/ 3072427 w 5806384"/>
                  <a:gd name="connsiteY1258" fmla="*/ 2449302 h 4036143"/>
                  <a:gd name="connsiteX1259" fmla="*/ 3035606 w 5806384"/>
                  <a:gd name="connsiteY1259" fmla="*/ 2559765 h 4036143"/>
                  <a:gd name="connsiteX1260" fmla="*/ 3034190 w 5806384"/>
                  <a:gd name="connsiteY1260" fmla="*/ 2429475 h 4036143"/>
                  <a:gd name="connsiteX1261" fmla="*/ 3072427 w 5806384"/>
                  <a:gd name="connsiteY1261" fmla="*/ 2449302 h 4036143"/>
                  <a:gd name="connsiteX1262" fmla="*/ 3075259 w 5806384"/>
                  <a:gd name="connsiteY1262" fmla="*/ 2447886 h 4036143"/>
                  <a:gd name="connsiteX1263" fmla="*/ 3123410 w 5806384"/>
                  <a:gd name="connsiteY1263" fmla="*/ 2300602 h 4036143"/>
                  <a:gd name="connsiteX1264" fmla="*/ 3323093 w 5806384"/>
                  <a:gd name="connsiteY1264" fmla="*/ 2354417 h 4036143"/>
                  <a:gd name="connsiteX1265" fmla="*/ 3187139 w 5806384"/>
                  <a:gd name="connsiteY1265" fmla="*/ 2503117 h 4036143"/>
                  <a:gd name="connsiteX1266" fmla="*/ 3075259 w 5806384"/>
                  <a:gd name="connsiteY1266" fmla="*/ 2447886 h 4036143"/>
                  <a:gd name="connsiteX1267" fmla="*/ 3185723 w 5806384"/>
                  <a:gd name="connsiteY1267" fmla="*/ 2157567 h 4036143"/>
                  <a:gd name="connsiteX1268" fmla="*/ 3187139 w 5806384"/>
                  <a:gd name="connsiteY1268" fmla="*/ 2154735 h 4036143"/>
                  <a:gd name="connsiteX1269" fmla="*/ 3546852 w 5806384"/>
                  <a:gd name="connsiteY1269" fmla="*/ 2109416 h 4036143"/>
                  <a:gd name="connsiteX1270" fmla="*/ 3548267 w 5806384"/>
                  <a:gd name="connsiteY1270" fmla="*/ 2110833 h 4036143"/>
                  <a:gd name="connsiteX1271" fmla="*/ 3393902 w 5806384"/>
                  <a:gd name="connsiteY1271" fmla="*/ 2279359 h 4036143"/>
                  <a:gd name="connsiteX1272" fmla="*/ 3185723 w 5806384"/>
                  <a:gd name="connsiteY1272" fmla="*/ 2157567 h 4036143"/>
                  <a:gd name="connsiteX1273" fmla="*/ 3493036 w 5806384"/>
                  <a:gd name="connsiteY1273" fmla="*/ 1973462 h 4036143"/>
                  <a:gd name="connsiteX1274" fmla="*/ 3306099 w 5806384"/>
                  <a:gd name="connsiteY1274" fmla="*/ 1904069 h 4036143"/>
                  <a:gd name="connsiteX1275" fmla="*/ 3311763 w 5806384"/>
                  <a:gd name="connsiteY1275" fmla="*/ 1892739 h 4036143"/>
                  <a:gd name="connsiteX1276" fmla="*/ 3311763 w 5806384"/>
                  <a:gd name="connsiteY1276" fmla="*/ 1892739 h 4036143"/>
                  <a:gd name="connsiteX1277" fmla="*/ 3245202 w 5806384"/>
                  <a:gd name="connsiteY1277" fmla="*/ 1605252 h 4036143"/>
                  <a:gd name="connsiteX1278" fmla="*/ 3372659 w 5806384"/>
                  <a:gd name="connsiteY1278" fmla="*/ 1678894 h 4036143"/>
                  <a:gd name="connsiteX1279" fmla="*/ 3493036 w 5806384"/>
                  <a:gd name="connsiteY1279" fmla="*/ 1973462 h 4036143"/>
                  <a:gd name="connsiteX1280" fmla="*/ 3245202 w 5806384"/>
                  <a:gd name="connsiteY1280" fmla="*/ 1602420 h 4036143"/>
                  <a:gd name="connsiteX1281" fmla="*/ 3184306 w 5806384"/>
                  <a:gd name="connsiteY1281" fmla="*/ 1341841 h 4036143"/>
                  <a:gd name="connsiteX1282" fmla="*/ 3232457 w 5806384"/>
                  <a:gd name="connsiteY1282" fmla="*/ 1337592 h 4036143"/>
                  <a:gd name="connsiteX1283" fmla="*/ 3371244 w 5806384"/>
                  <a:gd name="connsiteY1283" fmla="*/ 1676062 h 4036143"/>
                  <a:gd name="connsiteX1284" fmla="*/ 3245202 w 5806384"/>
                  <a:gd name="connsiteY1284" fmla="*/ 1602420 h 4036143"/>
                  <a:gd name="connsiteX1285" fmla="*/ 3546852 w 5806384"/>
                  <a:gd name="connsiteY1285" fmla="*/ 2106584 h 4036143"/>
                  <a:gd name="connsiteX1286" fmla="*/ 3296186 w 5806384"/>
                  <a:gd name="connsiteY1286" fmla="*/ 1926728 h 4036143"/>
                  <a:gd name="connsiteX1287" fmla="*/ 3306099 w 5806384"/>
                  <a:gd name="connsiteY1287" fmla="*/ 1905485 h 4036143"/>
                  <a:gd name="connsiteX1288" fmla="*/ 3494452 w 5806384"/>
                  <a:gd name="connsiteY1288" fmla="*/ 1976294 h 4036143"/>
                  <a:gd name="connsiteX1289" fmla="*/ 3546852 w 5806384"/>
                  <a:gd name="connsiteY1289" fmla="*/ 2106584 h 4036143"/>
                  <a:gd name="connsiteX1290" fmla="*/ 3546852 w 5806384"/>
                  <a:gd name="connsiteY1290" fmla="*/ 2106584 h 4036143"/>
                  <a:gd name="connsiteX1291" fmla="*/ 3248035 w 5806384"/>
                  <a:gd name="connsiteY1291" fmla="*/ 1334760 h 4036143"/>
                  <a:gd name="connsiteX1292" fmla="*/ 3233873 w 5806384"/>
                  <a:gd name="connsiteY1292" fmla="*/ 1336176 h 4036143"/>
                  <a:gd name="connsiteX1293" fmla="*/ 3226792 w 5806384"/>
                  <a:gd name="connsiteY1293" fmla="*/ 1320598 h 4036143"/>
                  <a:gd name="connsiteX1294" fmla="*/ 3248035 w 5806384"/>
                  <a:gd name="connsiteY1294" fmla="*/ 1334760 h 4036143"/>
                  <a:gd name="connsiteX1295" fmla="*/ 3223959 w 5806384"/>
                  <a:gd name="connsiteY1295" fmla="*/ 1317766 h 4036143"/>
                  <a:gd name="connsiteX1296" fmla="*/ 3231040 w 5806384"/>
                  <a:gd name="connsiteY1296" fmla="*/ 1336176 h 4036143"/>
                  <a:gd name="connsiteX1297" fmla="*/ 3182890 w 5806384"/>
                  <a:gd name="connsiteY1297" fmla="*/ 1340425 h 4036143"/>
                  <a:gd name="connsiteX1298" fmla="*/ 3168728 w 5806384"/>
                  <a:gd name="connsiteY1298" fmla="*/ 1276696 h 4036143"/>
                  <a:gd name="connsiteX1299" fmla="*/ 3223959 w 5806384"/>
                  <a:gd name="connsiteY1299" fmla="*/ 1317766 h 4036143"/>
                  <a:gd name="connsiteX1300" fmla="*/ 2243955 w 5806384"/>
                  <a:gd name="connsiteY1300" fmla="*/ 1653403 h 4036143"/>
                  <a:gd name="connsiteX1301" fmla="*/ 2242539 w 5806384"/>
                  <a:gd name="connsiteY1301" fmla="*/ 1586842 h 4036143"/>
                  <a:gd name="connsiteX1302" fmla="*/ 2286441 w 5806384"/>
                  <a:gd name="connsiteY1302" fmla="*/ 1642073 h 4036143"/>
                  <a:gd name="connsiteX1303" fmla="*/ 2243955 w 5806384"/>
                  <a:gd name="connsiteY1303" fmla="*/ 1653403 h 4036143"/>
                  <a:gd name="connsiteX1304" fmla="*/ 3071011 w 5806384"/>
                  <a:gd name="connsiteY1304" fmla="*/ 2631991 h 4036143"/>
                  <a:gd name="connsiteX1305" fmla="*/ 3301850 w 5806384"/>
                  <a:gd name="connsiteY1305" fmla="*/ 2869911 h 4036143"/>
                  <a:gd name="connsiteX1306" fmla="*/ 3129075 w 5806384"/>
                  <a:gd name="connsiteY1306" fmla="*/ 2821760 h 4036143"/>
                  <a:gd name="connsiteX1307" fmla="*/ 3052600 w 5806384"/>
                  <a:gd name="connsiteY1307" fmla="*/ 2653234 h 4036143"/>
                  <a:gd name="connsiteX1308" fmla="*/ 3071011 w 5806384"/>
                  <a:gd name="connsiteY1308" fmla="*/ 2631991 h 4036143"/>
                  <a:gd name="connsiteX1309" fmla="*/ 3398152 w 5806384"/>
                  <a:gd name="connsiteY1309" fmla="*/ 2607916 h 4036143"/>
                  <a:gd name="connsiteX1310" fmla="*/ 3436388 w 5806384"/>
                  <a:gd name="connsiteY1310" fmla="*/ 2885489 h 4036143"/>
                  <a:gd name="connsiteX1311" fmla="*/ 3342920 w 5806384"/>
                  <a:gd name="connsiteY1311" fmla="*/ 2932223 h 4036143"/>
                  <a:gd name="connsiteX1312" fmla="*/ 3314596 w 5806384"/>
                  <a:gd name="connsiteY1312" fmla="*/ 2797685 h 4036143"/>
                  <a:gd name="connsiteX1313" fmla="*/ 3314596 w 5806384"/>
                  <a:gd name="connsiteY1313" fmla="*/ 2796269 h 4036143"/>
                  <a:gd name="connsiteX1314" fmla="*/ 3307515 w 5806384"/>
                  <a:gd name="connsiteY1314" fmla="*/ 2872743 h 4036143"/>
                  <a:gd name="connsiteX1315" fmla="*/ 3072427 w 5806384"/>
                  <a:gd name="connsiteY1315" fmla="*/ 2630574 h 4036143"/>
                  <a:gd name="connsiteX1316" fmla="*/ 3187139 w 5806384"/>
                  <a:gd name="connsiteY1316" fmla="*/ 2505950 h 4036143"/>
                  <a:gd name="connsiteX1317" fmla="*/ 3398152 w 5806384"/>
                  <a:gd name="connsiteY1317" fmla="*/ 2607916 h 4036143"/>
                  <a:gd name="connsiteX1318" fmla="*/ 3716795 w 5806384"/>
                  <a:gd name="connsiteY1318" fmla="*/ 1300771 h 4036143"/>
                  <a:gd name="connsiteX1319" fmla="*/ 3681390 w 5806384"/>
                  <a:gd name="connsiteY1319" fmla="*/ 1656235 h 4036143"/>
                  <a:gd name="connsiteX1320" fmla="*/ 3253700 w 5806384"/>
                  <a:gd name="connsiteY1320" fmla="*/ 1337592 h 4036143"/>
                  <a:gd name="connsiteX1321" fmla="*/ 3716795 w 5806384"/>
                  <a:gd name="connsiteY1321" fmla="*/ 1300771 h 4036143"/>
                  <a:gd name="connsiteX1322" fmla="*/ 3747950 w 5806384"/>
                  <a:gd name="connsiteY1322" fmla="*/ 1296523 h 4036143"/>
                  <a:gd name="connsiteX1323" fmla="*/ 3718210 w 5806384"/>
                  <a:gd name="connsiteY1323" fmla="*/ 1299355 h 4036143"/>
                  <a:gd name="connsiteX1324" fmla="*/ 3722459 w 5806384"/>
                  <a:gd name="connsiteY1324" fmla="*/ 1256869 h 4036143"/>
                  <a:gd name="connsiteX1325" fmla="*/ 3747950 w 5806384"/>
                  <a:gd name="connsiteY1325" fmla="*/ 1296523 h 4036143"/>
                  <a:gd name="connsiteX1326" fmla="*/ 4004281 w 5806384"/>
                  <a:gd name="connsiteY1326" fmla="*/ 1178979 h 4036143"/>
                  <a:gd name="connsiteX1327" fmla="*/ 4015611 w 5806384"/>
                  <a:gd name="connsiteY1327" fmla="*/ 1150655 h 4036143"/>
                  <a:gd name="connsiteX1328" fmla="*/ 4150149 w 5806384"/>
                  <a:gd name="connsiteY1328" fmla="*/ 1108169 h 4036143"/>
                  <a:gd name="connsiteX1329" fmla="*/ 4202548 w 5806384"/>
                  <a:gd name="connsiteY1329" fmla="*/ 1215800 h 4036143"/>
                  <a:gd name="connsiteX1330" fmla="*/ 4004281 w 5806384"/>
                  <a:gd name="connsiteY1330" fmla="*/ 1178979 h 4036143"/>
                  <a:gd name="connsiteX1331" fmla="*/ 3957547 w 5806384"/>
                  <a:gd name="connsiteY1331" fmla="*/ 1169066 h 4036143"/>
                  <a:gd name="connsiteX1332" fmla="*/ 4014195 w 5806384"/>
                  <a:gd name="connsiteY1332" fmla="*/ 1150655 h 4036143"/>
                  <a:gd name="connsiteX1333" fmla="*/ 4002865 w 5806384"/>
                  <a:gd name="connsiteY1333" fmla="*/ 1177563 h 4036143"/>
                  <a:gd name="connsiteX1334" fmla="*/ 3957547 w 5806384"/>
                  <a:gd name="connsiteY1334" fmla="*/ 1169066 h 4036143"/>
                  <a:gd name="connsiteX1335" fmla="*/ 4182721 w 5806384"/>
                  <a:gd name="connsiteY1335" fmla="*/ 1095424 h 4036143"/>
                  <a:gd name="connsiteX1336" fmla="*/ 4151565 w 5806384"/>
                  <a:gd name="connsiteY1336" fmla="*/ 1105337 h 4036143"/>
                  <a:gd name="connsiteX1337" fmla="*/ 4143068 w 5806384"/>
                  <a:gd name="connsiteY1337" fmla="*/ 1086926 h 4036143"/>
                  <a:gd name="connsiteX1338" fmla="*/ 4182721 w 5806384"/>
                  <a:gd name="connsiteY1338" fmla="*/ 1095424 h 4036143"/>
                  <a:gd name="connsiteX1339" fmla="*/ 4185554 w 5806384"/>
                  <a:gd name="connsiteY1339" fmla="*/ 1094007 h 4036143"/>
                  <a:gd name="connsiteX1340" fmla="*/ 4140235 w 5806384"/>
                  <a:gd name="connsiteY1340" fmla="*/ 1084094 h 4036143"/>
                  <a:gd name="connsiteX1341" fmla="*/ 4087836 w 5806384"/>
                  <a:gd name="connsiteY1341" fmla="*/ 977880 h 4036143"/>
                  <a:gd name="connsiteX1342" fmla="*/ 4111911 w 5806384"/>
                  <a:gd name="connsiteY1342" fmla="*/ 919816 h 4036143"/>
                  <a:gd name="connsiteX1343" fmla="*/ 4430555 w 5806384"/>
                  <a:gd name="connsiteY1343" fmla="*/ 911319 h 4036143"/>
                  <a:gd name="connsiteX1344" fmla="*/ 4443301 w 5806384"/>
                  <a:gd name="connsiteY1344" fmla="*/ 1010452 h 4036143"/>
                  <a:gd name="connsiteX1345" fmla="*/ 4185554 w 5806384"/>
                  <a:gd name="connsiteY1345" fmla="*/ 1094007 h 4036143"/>
                  <a:gd name="connsiteX1346" fmla="*/ 4110496 w 5806384"/>
                  <a:gd name="connsiteY1346" fmla="*/ 919816 h 4036143"/>
                  <a:gd name="connsiteX1347" fmla="*/ 4087836 w 5806384"/>
                  <a:gd name="connsiteY1347" fmla="*/ 975047 h 4036143"/>
                  <a:gd name="connsiteX1348" fmla="*/ 4060929 w 5806384"/>
                  <a:gd name="connsiteY1348" fmla="*/ 921232 h 4036143"/>
                  <a:gd name="connsiteX1349" fmla="*/ 4110496 w 5806384"/>
                  <a:gd name="connsiteY1349" fmla="*/ 919816 h 4036143"/>
                  <a:gd name="connsiteX1350" fmla="*/ 4138819 w 5806384"/>
                  <a:gd name="connsiteY1350" fmla="*/ 1084094 h 4036143"/>
                  <a:gd name="connsiteX1351" fmla="*/ 4052431 w 5806384"/>
                  <a:gd name="connsiteY1351" fmla="*/ 1065684 h 4036143"/>
                  <a:gd name="connsiteX1352" fmla="*/ 4087836 w 5806384"/>
                  <a:gd name="connsiteY1352" fmla="*/ 980712 h 4036143"/>
                  <a:gd name="connsiteX1353" fmla="*/ 4138819 w 5806384"/>
                  <a:gd name="connsiteY1353" fmla="*/ 1084094 h 4036143"/>
                  <a:gd name="connsiteX1354" fmla="*/ 4140235 w 5806384"/>
                  <a:gd name="connsiteY1354" fmla="*/ 1085510 h 4036143"/>
                  <a:gd name="connsiteX1355" fmla="*/ 4150149 w 5806384"/>
                  <a:gd name="connsiteY1355" fmla="*/ 1105337 h 4036143"/>
                  <a:gd name="connsiteX1356" fmla="*/ 4017026 w 5806384"/>
                  <a:gd name="connsiteY1356" fmla="*/ 1147823 h 4036143"/>
                  <a:gd name="connsiteX1357" fmla="*/ 4051015 w 5806384"/>
                  <a:gd name="connsiteY1357" fmla="*/ 1065684 h 4036143"/>
                  <a:gd name="connsiteX1358" fmla="*/ 4140235 w 5806384"/>
                  <a:gd name="connsiteY1358" fmla="*/ 1085510 h 4036143"/>
                  <a:gd name="connsiteX1359" fmla="*/ 3136156 w 5806384"/>
                  <a:gd name="connsiteY1359" fmla="*/ 1101088 h 4036143"/>
                  <a:gd name="connsiteX1360" fmla="*/ 3222543 w 5806384"/>
                  <a:gd name="connsiteY1360" fmla="*/ 1313517 h 4036143"/>
                  <a:gd name="connsiteX1361" fmla="*/ 3167312 w 5806384"/>
                  <a:gd name="connsiteY1361" fmla="*/ 1272448 h 4036143"/>
                  <a:gd name="connsiteX1362" fmla="*/ 3158815 w 5806384"/>
                  <a:gd name="connsiteY1362" fmla="*/ 1238459 h 4036143"/>
                  <a:gd name="connsiteX1363" fmla="*/ 3158815 w 5806384"/>
                  <a:gd name="connsiteY1363" fmla="*/ 1238459 h 4036143"/>
                  <a:gd name="connsiteX1364" fmla="*/ 3069595 w 5806384"/>
                  <a:gd name="connsiteY1364" fmla="*/ 1190308 h 4036143"/>
                  <a:gd name="connsiteX1365" fmla="*/ 3096502 w 5806384"/>
                  <a:gd name="connsiteY1365" fmla="*/ 1044441 h 4036143"/>
                  <a:gd name="connsiteX1366" fmla="*/ 3136156 w 5806384"/>
                  <a:gd name="connsiteY1366" fmla="*/ 1101088 h 4036143"/>
                  <a:gd name="connsiteX1367" fmla="*/ 3020028 w 5806384"/>
                  <a:gd name="connsiteY1367" fmla="*/ 1472130 h 4036143"/>
                  <a:gd name="connsiteX1368" fmla="*/ 3020028 w 5806384"/>
                  <a:gd name="connsiteY1368" fmla="*/ 1472130 h 4036143"/>
                  <a:gd name="connsiteX1369" fmla="*/ 3041271 w 5806384"/>
                  <a:gd name="connsiteY1369" fmla="*/ 1353170 h 4036143"/>
                  <a:gd name="connsiteX1370" fmla="*/ 3182890 w 5806384"/>
                  <a:gd name="connsiteY1370" fmla="*/ 1341841 h 4036143"/>
                  <a:gd name="connsiteX1371" fmla="*/ 3243786 w 5806384"/>
                  <a:gd name="connsiteY1371" fmla="*/ 1601004 h 4036143"/>
                  <a:gd name="connsiteX1372" fmla="*/ 3020028 w 5806384"/>
                  <a:gd name="connsiteY1372" fmla="*/ 1472130 h 4036143"/>
                  <a:gd name="connsiteX1373" fmla="*/ 3020028 w 5806384"/>
                  <a:gd name="connsiteY1373" fmla="*/ 1472130 h 4036143"/>
                  <a:gd name="connsiteX1374" fmla="*/ 3029942 w 5806384"/>
                  <a:gd name="connsiteY1374" fmla="*/ 2273694 h 4036143"/>
                  <a:gd name="connsiteX1375" fmla="*/ 2899652 w 5806384"/>
                  <a:gd name="connsiteY1375" fmla="*/ 2238290 h 4036143"/>
                  <a:gd name="connsiteX1376" fmla="*/ 2732542 w 5806384"/>
                  <a:gd name="connsiteY1376" fmla="*/ 1809184 h 4036143"/>
                  <a:gd name="connsiteX1377" fmla="*/ 2950635 w 5806384"/>
                  <a:gd name="connsiteY1377" fmla="*/ 1851669 h 4036143"/>
                  <a:gd name="connsiteX1378" fmla="*/ 2950635 w 5806384"/>
                  <a:gd name="connsiteY1378" fmla="*/ 1851669 h 4036143"/>
                  <a:gd name="connsiteX1379" fmla="*/ 3020028 w 5806384"/>
                  <a:gd name="connsiteY1379" fmla="*/ 1472130 h 4036143"/>
                  <a:gd name="connsiteX1380" fmla="*/ 2437973 w 5806384"/>
                  <a:gd name="connsiteY1380" fmla="*/ 2398319 h 4036143"/>
                  <a:gd name="connsiteX1381" fmla="*/ 2665980 w 5806384"/>
                  <a:gd name="connsiteY1381" fmla="*/ 2358666 h 4036143"/>
                  <a:gd name="connsiteX1382" fmla="*/ 2777859 w 5806384"/>
                  <a:gd name="connsiteY1382" fmla="*/ 2680141 h 4036143"/>
                  <a:gd name="connsiteX1383" fmla="*/ 2772195 w 5806384"/>
                  <a:gd name="connsiteY1383" fmla="*/ 2677309 h 4036143"/>
                  <a:gd name="connsiteX1384" fmla="*/ 2433725 w 5806384"/>
                  <a:gd name="connsiteY1384" fmla="*/ 2420978 h 4036143"/>
                  <a:gd name="connsiteX1385" fmla="*/ 2437973 w 5806384"/>
                  <a:gd name="connsiteY1385" fmla="*/ 2398319 h 4036143"/>
                  <a:gd name="connsiteX1386" fmla="*/ 2413898 w 5806384"/>
                  <a:gd name="connsiteY1386" fmla="*/ 2507366 h 4036143"/>
                  <a:gd name="connsiteX1387" fmla="*/ 2432309 w 5806384"/>
                  <a:gd name="connsiteY1387" fmla="*/ 2423811 h 4036143"/>
                  <a:gd name="connsiteX1388" fmla="*/ 2762281 w 5806384"/>
                  <a:gd name="connsiteY1388" fmla="*/ 2673060 h 4036143"/>
                  <a:gd name="connsiteX1389" fmla="*/ 2413898 w 5806384"/>
                  <a:gd name="connsiteY1389" fmla="*/ 2507366 h 4036143"/>
                  <a:gd name="connsiteX1390" fmla="*/ 2409650 w 5806384"/>
                  <a:gd name="connsiteY1390" fmla="*/ 2402568 h 4036143"/>
                  <a:gd name="connsiteX1391" fmla="*/ 2436557 w 5806384"/>
                  <a:gd name="connsiteY1391" fmla="*/ 2398319 h 4036143"/>
                  <a:gd name="connsiteX1392" fmla="*/ 2432309 w 5806384"/>
                  <a:gd name="connsiteY1392" fmla="*/ 2419562 h 4036143"/>
                  <a:gd name="connsiteX1393" fmla="*/ 2409650 w 5806384"/>
                  <a:gd name="connsiteY1393" fmla="*/ 2402568 h 4036143"/>
                  <a:gd name="connsiteX1394" fmla="*/ 2430893 w 5806384"/>
                  <a:gd name="connsiteY1394" fmla="*/ 2420978 h 4036143"/>
                  <a:gd name="connsiteX1395" fmla="*/ 2412482 w 5806384"/>
                  <a:gd name="connsiteY1395" fmla="*/ 2504534 h 4036143"/>
                  <a:gd name="connsiteX1396" fmla="*/ 2382742 w 5806384"/>
                  <a:gd name="connsiteY1396" fmla="*/ 2490372 h 4036143"/>
                  <a:gd name="connsiteX1397" fmla="*/ 2340256 w 5806384"/>
                  <a:gd name="connsiteY1397" fmla="*/ 2413897 h 4036143"/>
                  <a:gd name="connsiteX1398" fmla="*/ 2408233 w 5806384"/>
                  <a:gd name="connsiteY1398" fmla="*/ 2402568 h 4036143"/>
                  <a:gd name="connsiteX1399" fmla="*/ 2430893 w 5806384"/>
                  <a:gd name="connsiteY1399" fmla="*/ 2420978 h 4036143"/>
                  <a:gd name="connsiteX1400" fmla="*/ 2488956 w 5806384"/>
                  <a:gd name="connsiteY1400" fmla="*/ 2164648 h 4036143"/>
                  <a:gd name="connsiteX1401" fmla="*/ 2847253 w 5806384"/>
                  <a:gd name="connsiteY1401" fmla="*/ 2338839 h 4036143"/>
                  <a:gd name="connsiteX1402" fmla="*/ 3027109 w 5806384"/>
                  <a:gd name="connsiteY1402" fmla="*/ 2562597 h 4036143"/>
                  <a:gd name="connsiteX1403" fmla="*/ 3028525 w 5806384"/>
                  <a:gd name="connsiteY1403" fmla="*/ 2564014 h 4036143"/>
                  <a:gd name="connsiteX1404" fmla="*/ 2961964 w 5806384"/>
                  <a:gd name="connsiteY1404" fmla="*/ 2395487 h 4036143"/>
                  <a:gd name="connsiteX1405" fmla="*/ 3032773 w 5806384"/>
                  <a:gd name="connsiteY1405" fmla="*/ 2429475 h 4036143"/>
                  <a:gd name="connsiteX1406" fmla="*/ 3034190 w 5806384"/>
                  <a:gd name="connsiteY1406" fmla="*/ 2571095 h 4036143"/>
                  <a:gd name="connsiteX1407" fmla="*/ 3034190 w 5806384"/>
                  <a:gd name="connsiteY1407" fmla="*/ 2572511 h 4036143"/>
                  <a:gd name="connsiteX1408" fmla="*/ 3075259 w 5806384"/>
                  <a:gd name="connsiteY1408" fmla="*/ 2450718 h 4036143"/>
                  <a:gd name="connsiteX1409" fmla="*/ 3187139 w 5806384"/>
                  <a:gd name="connsiteY1409" fmla="*/ 2504534 h 4036143"/>
                  <a:gd name="connsiteX1410" fmla="*/ 3072427 w 5806384"/>
                  <a:gd name="connsiteY1410" fmla="*/ 2629158 h 4036143"/>
                  <a:gd name="connsiteX1411" fmla="*/ 3011531 w 5806384"/>
                  <a:gd name="connsiteY1411" fmla="*/ 2566846 h 4036143"/>
                  <a:gd name="connsiteX1412" fmla="*/ 3010115 w 5806384"/>
                  <a:gd name="connsiteY1412" fmla="*/ 2565430 h 4036143"/>
                  <a:gd name="connsiteX1413" fmla="*/ 3049768 w 5806384"/>
                  <a:gd name="connsiteY1413" fmla="*/ 2651817 h 4036143"/>
                  <a:gd name="connsiteX1414" fmla="*/ 2949219 w 5806384"/>
                  <a:gd name="connsiteY1414" fmla="*/ 2760864 h 4036143"/>
                  <a:gd name="connsiteX1415" fmla="*/ 2779276 w 5806384"/>
                  <a:gd name="connsiteY1415" fmla="*/ 2680141 h 4036143"/>
                  <a:gd name="connsiteX1416" fmla="*/ 2665980 w 5806384"/>
                  <a:gd name="connsiteY1416" fmla="*/ 2355834 h 4036143"/>
                  <a:gd name="connsiteX1417" fmla="*/ 2665980 w 5806384"/>
                  <a:gd name="connsiteY1417" fmla="*/ 2355834 h 4036143"/>
                  <a:gd name="connsiteX1418" fmla="*/ 2437973 w 5806384"/>
                  <a:gd name="connsiteY1418" fmla="*/ 2395487 h 4036143"/>
                  <a:gd name="connsiteX1419" fmla="*/ 2488956 w 5806384"/>
                  <a:gd name="connsiteY1419" fmla="*/ 2164648 h 4036143"/>
                  <a:gd name="connsiteX1420" fmla="*/ 3504366 w 5806384"/>
                  <a:gd name="connsiteY1420" fmla="*/ 2657482 h 4036143"/>
                  <a:gd name="connsiteX1421" fmla="*/ 3399567 w 5806384"/>
                  <a:gd name="connsiteY1421" fmla="*/ 2606499 h 4036143"/>
                  <a:gd name="connsiteX1422" fmla="*/ 3372659 w 5806384"/>
                  <a:gd name="connsiteY1422" fmla="*/ 2413897 h 4036143"/>
                  <a:gd name="connsiteX1423" fmla="*/ 3504366 w 5806384"/>
                  <a:gd name="connsiteY1423" fmla="*/ 2657482 h 4036143"/>
                  <a:gd name="connsiteX1424" fmla="*/ 4004281 w 5806384"/>
                  <a:gd name="connsiteY1424" fmla="*/ 1180395 h 4036143"/>
                  <a:gd name="connsiteX1425" fmla="*/ 4205381 w 5806384"/>
                  <a:gd name="connsiteY1425" fmla="*/ 1217216 h 4036143"/>
                  <a:gd name="connsiteX1426" fmla="*/ 4271941 w 5806384"/>
                  <a:gd name="connsiteY1426" fmla="*/ 1351754 h 4036143"/>
                  <a:gd name="connsiteX1427" fmla="*/ 4177057 w 5806384"/>
                  <a:gd name="connsiteY1427" fmla="*/ 1388575 h 4036143"/>
                  <a:gd name="connsiteX1428" fmla="*/ 4001449 w 5806384"/>
                  <a:gd name="connsiteY1428" fmla="*/ 1275280 h 4036143"/>
                  <a:gd name="connsiteX1429" fmla="*/ 4001449 w 5806384"/>
                  <a:gd name="connsiteY1429" fmla="*/ 1275280 h 4036143"/>
                  <a:gd name="connsiteX1430" fmla="*/ 3961795 w 5806384"/>
                  <a:gd name="connsiteY1430" fmla="*/ 1278112 h 4036143"/>
                  <a:gd name="connsiteX1431" fmla="*/ 4004281 w 5806384"/>
                  <a:gd name="connsiteY1431" fmla="*/ 1180395 h 4036143"/>
                  <a:gd name="connsiteX1432" fmla="*/ 4436220 w 5806384"/>
                  <a:gd name="connsiteY1432" fmla="*/ 1149239 h 4036143"/>
                  <a:gd name="connsiteX1433" fmla="*/ 4189802 w 5806384"/>
                  <a:gd name="connsiteY1433" fmla="*/ 1095424 h 4036143"/>
                  <a:gd name="connsiteX1434" fmla="*/ 4444717 w 5806384"/>
                  <a:gd name="connsiteY1434" fmla="*/ 1013285 h 4036143"/>
                  <a:gd name="connsiteX1435" fmla="*/ 4457463 w 5806384"/>
                  <a:gd name="connsiteY1435" fmla="*/ 1115250 h 4036143"/>
                  <a:gd name="connsiteX1436" fmla="*/ 4436220 w 5806384"/>
                  <a:gd name="connsiteY1436" fmla="*/ 1149239 h 4036143"/>
                  <a:gd name="connsiteX1437" fmla="*/ 3949049 w 5806384"/>
                  <a:gd name="connsiteY1437" fmla="*/ 1170482 h 4036143"/>
                  <a:gd name="connsiteX1438" fmla="*/ 3723876 w 5806384"/>
                  <a:gd name="connsiteY1438" fmla="*/ 1242707 h 4036143"/>
                  <a:gd name="connsiteX1439" fmla="*/ 3603499 w 5806384"/>
                  <a:gd name="connsiteY1439" fmla="*/ 1106753 h 4036143"/>
                  <a:gd name="connsiteX1440" fmla="*/ 3949049 w 5806384"/>
                  <a:gd name="connsiteY1440" fmla="*/ 1170482 h 4036143"/>
                  <a:gd name="connsiteX1441" fmla="*/ 3953298 w 5806384"/>
                  <a:gd name="connsiteY1441" fmla="*/ 1170482 h 4036143"/>
                  <a:gd name="connsiteX1442" fmla="*/ 4001449 w 5806384"/>
                  <a:gd name="connsiteY1442" fmla="*/ 1178979 h 4036143"/>
                  <a:gd name="connsiteX1443" fmla="*/ 3960379 w 5806384"/>
                  <a:gd name="connsiteY1443" fmla="*/ 1278112 h 4036143"/>
                  <a:gd name="connsiteX1444" fmla="*/ 3750783 w 5806384"/>
                  <a:gd name="connsiteY1444" fmla="*/ 1295107 h 4036143"/>
                  <a:gd name="connsiteX1445" fmla="*/ 3722459 w 5806384"/>
                  <a:gd name="connsiteY1445" fmla="*/ 1249788 h 4036143"/>
                  <a:gd name="connsiteX1446" fmla="*/ 3722459 w 5806384"/>
                  <a:gd name="connsiteY1446" fmla="*/ 1249788 h 4036143"/>
                  <a:gd name="connsiteX1447" fmla="*/ 3718210 w 5806384"/>
                  <a:gd name="connsiteY1447" fmla="*/ 1297939 h 4036143"/>
                  <a:gd name="connsiteX1448" fmla="*/ 3252283 w 5806384"/>
                  <a:gd name="connsiteY1448" fmla="*/ 1334760 h 4036143"/>
                  <a:gd name="connsiteX1449" fmla="*/ 3226792 w 5806384"/>
                  <a:gd name="connsiteY1449" fmla="*/ 1316349 h 4036143"/>
                  <a:gd name="connsiteX1450" fmla="*/ 3138988 w 5806384"/>
                  <a:gd name="connsiteY1450" fmla="*/ 1101088 h 4036143"/>
                  <a:gd name="connsiteX1451" fmla="*/ 3099335 w 5806384"/>
                  <a:gd name="connsiteY1451" fmla="*/ 1044441 h 4036143"/>
                  <a:gd name="connsiteX1452" fmla="*/ 3105000 w 5806384"/>
                  <a:gd name="connsiteY1452" fmla="*/ 1016117 h 4036143"/>
                  <a:gd name="connsiteX1453" fmla="*/ 3600667 w 5806384"/>
                  <a:gd name="connsiteY1453" fmla="*/ 1106753 h 4036143"/>
                  <a:gd name="connsiteX1454" fmla="*/ 3723876 w 5806384"/>
                  <a:gd name="connsiteY1454" fmla="*/ 1245540 h 4036143"/>
                  <a:gd name="connsiteX1455" fmla="*/ 3723876 w 5806384"/>
                  <a:gd name="connsiteY1455" fmla="*/ 1245540 h 4036143"/>
                  <a:gd name="connsiteX1456" fmla="*/ 3953298 w 5806384"/>
                  <a:gd name="connsiteY1456" fmla="*/ 1170482 h 4036143"/>
                  <a:gd name="connsiteX1457" fmla="*/ 3069595 w 5806384"/>
                  <a:gd name="connsiteY1457" fmla="*/ 1006204 h 4036143"/>
                  <a:gd name="connsiteX1458" fmla="*/ 2776443 w 5806384"/>
                  <a:gd name="connsiteY1458" fmla="*/ 952388 h 4036143"/>
                  <a:gd name="connsiteX1459" fmla="*/ 3027109 w 5806384"/>
                  <a:gd name="connsiteY1459" fmla="*/ 946724 h 4036143"/>
                  <a:gd name="connsiteX1460" fmla="*/ 3069595 w 5806384"/>
                  <a:gd name="connsiteY1460" fmla="*/ 1006204 h 4036143"/>
                  <a:gd name="connsiteX1461" fmla="*/ 3027109 w 5806384"/>
                  <a:gd name="connsiteY1461" fmla="*/ 943891 h 4036143"/>
                  <a:gd name="connsiteX1462" fmla="*/ 2993120 w 5806384"/>
                  <a:gd name="connsiteY1462" fmla="*/ 897157 h 4036143"/>
                  <a:gd name="connsiteX1463" fmla="*/ 3049768 w 5806384"/>
                  <a:gd name="connsiteY1463" fmla="*/ 885827 h 4036143"/>
                  <a:gd name="connsiteX1464" fmla="*/ 3114913 w 5806384"/>
                  <a:gd name="connsiteY1464" fmla="*/ 854671 h 4036143"/>
                  <a:gd name="connsiteX1465" fmla="*/ 3114913 w 5806384"/>
                  <a:gd name="connsiteY1465" fmla="*/ 854671 h 4036143"/>
                  <a:gd name="connsiteX1466" fmla="*/ 3106416 w 5806384"/>
                  <a:gd name="connsiteY1466" fmla="*/ 577098 h 4036143"/>
                  <a:gd name="connsiteX1467" fmla="*/ 3143237 w 5806384"/>
                  <a:gd name="connsiteY1467" fmla="*/ 594092 h 4036143"/>
                  <a:gd name="connsiteX1468" fmla="*/ 3170144 w 5806384"/>
                  <a:gd name="connsiteY1468" fmla="*/ 623832 h 4036143"/>
                  <a:gd name="connsiteX1469" fmla="*/ 3113497 w 5806384"/>
                  <a:gd name="connsiteY1469" fmla="*/ 942475 h 4036143"/>
                  <a:gd name="connsiteX1470" fmla="*/ 3027109 w 5806384"/>
                  <a:gd name="connsiteY1470" fmla="*/ 943891 h 4036143"/>
                  <a:gd name="connsiteX1471" fmla="*/ 2379910 w 5806384"/>
                  <a:gd name="connsiteY1471" fmla="*/ 2493204 h 4036143"/>
                  <a:gd name="connsiteX1472" fmla="*/ 2405401 w 5806384"/>
                  <a:gd name="connsiteY1472" fmla="*/ 2537106 h 4036143"/>
                  <a:gd name="connsiteX1473" fmla="*/ 2401152 w 5806384"/>
                  <a:gd name="connsiteY1473" fmla="*/ 2552684 h 4036143"/>
                  <a:gd name="connsiteX1474" fmla="*/ 2287857 w 5806384"/>
                  <a:gd name="connsiteY1474" fmla="*/ 2449302 h 4036143"/>
                  <a:gd name="connsiteX1475" fmla="*/ 2379910 w 5806384"/>
                  <a:gd name="connsiteY1475" fmla="*/ 2493204 h 4036143"/>
                  <a:gd name="connsiteX1476" fmla="*/ 2402569 w 5806384"/>
                  <a:gd name="connsiteY1476" fmla="*/ 2555516 h 4036143"/>
                  <a:gd name="connsiteX1477" fmla="*/ 2405401 w 5806384"/>
                  <a:gd name="connsiteY1477" fmla="*/ 2539938 h 4036143"/>
                  <a:gd name="connsiteX1478" fmla="*/ 2426644 w 5806384"/>
                  <a:gd name="connsiteY1478" fmla="*/ 2578175 h 4036143"/>
                  <a:gd name="connsiteX1479" fmla="*/ 2402569 w 5806384"/>
                  <a:gd name="connsiteY1479" fmla="*/ 2555516 h 4036143"/>
                  <a:gd name="connsiteX1480" fmla="*/ 2777859 w 5806384"/>
                  <a:gd name="connsiteY1480" fmla="*/ 2681557 h 4036143"/>
                  <a:gd name="connsiteX1481" fmla="*/ 2777859 w 5806384"/>
                  <a:gd name="connsiteY1481" fmla="*/ 2681557 h 4036143"/>
                  <a:gd name="connsiteX1482" fmla="*/ 2777859 w 5806384"/>
                  <a:gd name="connsiteY1482" fmla="*/ 2681557 h 4036143"/>
                  <a:gd name="connsiteX1483" fmla="*/ 2777859 w 5806384"/>
                  <a:gd name="connsiteY1483" fmla="*/ 2681557 h 4036143"/>
                  <a:gd name="connsiteX1484" fmla="*/ 3307515 w 5806384"/>
                  <a:gd name="connsiteY1484" fmla="*/ 2872743 h 4036143"/>
                  <a:gd name="connsiteX1485" fmla="*/ 3307515 w 5806384"/>
                  <a:gd name="connsiteY1485" fmla="*/ 2876992 h 4036143"/>
                  <a:gd name="connsiteX1486" fmla="*/ 3270694 w 5806384"/>
                  <a:gd name="connsiteY1486" fmla="*/ 2912397 h 4036143"/>
                  <a:gd name="connsiteX1487" fmla="*/ 3144653 w 5806384"/>
                  <a:gd name="connsiteY1487" fmla="*/ 2852916 h 4036143"/>
                  <a:gd name="connsiteX1488" fmla="*/ 3130491 w 5806384"/>
                  <a:gd name="connsiteY1488" fmla="*/ 2823177 h 4036143"/>
                  <a:gd name="connsiteX1489" fmla="*/ 3307515 w 5806384"/>
                  <a:gd name="connsiteY1489" fmla="*/ 2872743 h 4036143"/>
                  <a:gd name="connsiteX1490" fmla="*/ 3505782 w 5806384"/>
                  <a:gd name="connsiteY1490" fmla="*/ 2660315 h 4036143"/>
                  <a:gd name="connsiteX1491" fmla="*/ 3586505 w 5806384"/>
                  <a:gd name="connsiteY1491" fmla="*/ 2809015 h 4036143"/>
                  <a:gd name="connsiteX1492" fmla="*/ 3586505 w 5806384"/>
                  <a:gd name="connsiteY1492" fmla="*/ 2809015 h 4036143"/>
                  <a:gd name="connsiteX1493" fmla="*/ 3624742 w 5806384"/>
                  <a:gd name="connsiteY1493" fmla="*/ 2718378 h 4036143"/>
                  <a:gd name="connsiteX1494" fmla="*/ 3696968 w 5806384"/>
                  <a:gd name="connsiteY1494" fmla="*/ 2753783 h 4036143"/>
                  <a:gd name="connsiteX1495" fmla="*/ 3439221 w 5806384"/>
                  <a:gd name="connsiteY1495" fmla="*/ 2882656 h 4036143"/>
                  <a:gd name="connsiteX1496" fmla="*/ 3400983 w 5806384"/>
                  <a:gd name="connsiteY1496" fmla="*/ 2606499 h 4036143"/>
                  <a:gd name="connsiteX1497" fmla="*/ 3505782 w 5806384"/>
                  <a:gd name="connsiteY1497" fmla="*/ 2660315 h 4036143"/>
                  <a:gd name="connsiteX1498" fmla="*/ 3375492 w 5806384"/>
                  <a:gd name="connsiteY1498" fmla="*/ 1680311 h 4036143"/>
                  <a:gd name="connsiteX1499" fmla="*/ 3723876 w 5806384"/>
                  <a:gd name="connsiteY1499" fmla="*/ 1882826 h 4036143"/>
                  <a:gd name="connsiteX1500" fmla="*/ 3746534 w 5806384"/>
                  <a:gd name="connsiteY1500" fmla="*/ 2068347 h 4036143"/>
                  <a:gd name="connsiteX1501" fmla="*/ 3495868 w 5806384"/>
                  <a:gd name="connsiteY1501" fmla="*/ 1974878 h 4036143"/>
                  <a:gd name="connsiteX1502" fmla="*/ 3375492 w 5806384"/>
                  <a:gd name="connsiteY1502" fmla="*/ 1680311 h 4036143"/>
                  <a:gd name="connsiteX1503" fmla="*/ 3699800 w 5806384"/>
                  <a:gd name="connsiteY1503" fmla="*/ 1666149 h 4036143"/>
                  <a:gd name="connsiteX1504" fmla="*/ 3892402 w 5806384"/>
                  <a:gd name="connsiteY1504" fmla="*/ 1891323 h 4036143"/>
                  <a:gd name="connsiteX1505" fmla="*/ 3868326 w 5806384"/>
                  <a:gd name="connsiteY1505" fmla="*/ 1964965 h 4036143"/>
                  <a:gd name="connsiteX1506" fmla="*/ 3725291 w 5806384"/>
                  <a:gd name="connsiteY1506" fmla="*/ 1881410 h 4036143"/>
                  <a:gd name="connsiteX1507" fmla="*/ 3699800 w 5806384"/>
                  <a:gd name="connsiteY1507" fmla="*/ 1666149 h 4036143"/>
                  <a:gd name="connsiteX1508" fmla="*/ 4460295 w 5806384"/>
                  <a:gd name="connsiteY1508" fmla="*/ 1262534 h 4036143"/>
                  <a:gd name="connsiteX1509" fmla="*/ 4205381 w 5806384"/>
                  <a:gd name="connsiteY1509" fmla="*/ 1215800 h 4036143"/>
                  <a:gd name="connsiteX1510" fmla="*/ 4151565 w 5806384"/>
                  <a:gd name="connsiteY1510" fmla="*/ 1106753 h 4036143"/>
                  <a:gd name="connsiteX1511" fmla="*/ 4185554 w 5806384"/>
                  <a:gd name="connsiteY1511" fmla="*/ 1095424 h 4036143"/>
                  <a:gd name="connsiteX1512" fmla="*/ 4436220 w 5806384"/>
                  <a:gd name="connsiteY1512" fmla="*/ 1150655 h 4036143"/>
                  <a:gd name="connsiteX1513" fmla="*/ 4436220 w 5806384"/>
                  <a:gd name="connsiteY1513" fmla="*/ 1150655 h 4036143"/>
                  <a:gd name="connsiteX1514" fmla="*/ 4457463 w 5806384"/>
                  <a:gd name="connsiteY1514" fmla="*/ 1118083 h 4036143"/>
                  <a:gd name="connsiteX1515" fmla="*/ 4474457 w 5806384"/>
                  <a:gd name="connsiteY1515" fmla="*/ 1258286 h 4036143"/>
                  <a:gd name="connsiteX1516" fmla="*/ 4460295 w 5806384"/>
                  <a:gd name="connsiteY1516" fmla="*/ 1262534 h 4036143"/>
                  <a:gd name="connsiteX1517" fmla="*/ 3983038 w 5806384"/>
                  <a:gd name="connsiteY1517" fmla="*/ 919816 h 4036143"/>
                  <a:gd name="connsiteX1518" fmla="*/ 4039686 w 5806384"/>
                  <a:gd name="connsiteY1518" fmla="*/ 882995 h 4036143"/>
                  <a:gd name="connsiteX1519" fmla="*/ 4056680 w 5806384"/>
                  <a:gd name="connsiteY1519" fmla="*/ 918400 h 4036143"/>
                  <a:gd name="connsiteX1520" fmla="*/ 3983038 w 5806384"/>
                  <a:gd name="connsiteY1520" fmla="*/ 919816 h 4036143"/>
                  <a:gd name="connsiteX1521" fmla="*/ 4058096 w 5806384"/>
                  <a:gd name="connsiteY1521" fmla="*/ 919816 h 4036143"/>
                  <a:gd name="connsiteX1522" fmla="*/ 4086420 w 5806384"/>
                  <a:gd name="connsiteY1522" fmla="*/ 976464 h 4036143"/>
                  <a:gd name="connsiteX1523" fmla="*/ 4049600 w 5806384"/>
                  <a:gd name="connsiteY1523" fmla="*/ 1062851 h 4036143"/>
                  <a:gd name="connsiteX1524" fmla="*/ 3832922 w 5806384"/>
                  <a:gd name="connsiteY1524" fmla="*/ 1014701 h 4036143"/>
                  <a:gd name="connsiteX1525" fmla="*/ 3978790 w 5806384"/>
                  <a:gd name="connsiteY1525" fmla="*/ 921232 h 4036143"/>
                  <a:gd name="connsiteX1526" fmla="*/ 4058096 w 5806384"/>
                  <a:gd name="connsiteY1526" fmla="*/ 919816 h 4036143"/>
                  <a:gd name="connsiteX1527" fmla="*/ 3828673 w 5806384"/>
                  <a:gd name="connsiteY1527" fmla="*/ 1017533 h 4036143"/>
                  <a:gd name="connsiteX1528" fmla="*/ 3828673 w 5806384"/>
                  <a:gd name="connsiteY1528" fmla="*/ 1017533 h 4036143"/>
                  <a:gd name="connsiteX1529" fmla="*/ 4049600 w 5806384"/>
                  <a:gd name="connsiteY1529" fmla="*/ 1067100 h 4036143"/>
                  <a:gd name="connsiteX1530" fmla="*/ 4014195 w 5806384"/>
                  <a:gd name="connsiteY1530" fmla="*/ 1150655 h 4036143"/>
                  <a:gd name="connsiteX1531" fmla="*/ 3951882 w 5806384"/>
                  <a:gd name="connsiteY1531" fmla="*/ 1170482 h 4036143"/>
                  <a:gd name="connsiteX1532" fmla="*/ 3599250 w 5806384"/>
                  <a:gd name="connsiteY1532" fmla="*/ 1105337 h 4036143"/>
                  <a:gd name="connsiteX1533" fmla="*/ 3450550 w 5806384"/>
                  <a:gd name="connsiteY1533" fmla="*/ 936810 h 4036143"/>
                  <a:gd name="connsiteX1534" fmla="*/ 3975957 w 5806384"/>
                  <a:gd name="connsiteY1534" fmla="*/ 924064 h 4036143"/>
                  <a:gd name="connsiteX1535" fmla="*/ 3828673 w 5806384"/>
                  <a:gd name="connsiteY1535" fmla="*/ 1017533 h 4036143"/>
                  <a:gd name="connsiteX1536" fmla="*/ 3103583 w 5806384"/>
                  <a:gd name="connsiteY1536" fmla="*/ 1013285 h 4036143"/>
                  <a:gd name="connsiteX1537" fmla="*/ 3116329 w 5806384"/>
                  <a:gd name="connsiteY1537" fmla="*/ 943891 h 4036143"/>
                  <a:gd name="connsiteX1538" fmla="*/ 3449134 w 5806384"/>
                  <a:gd name="connsiteY1538" fmla="*/ 935394 h 4036143"/>
                  <a:gd name="connsiteX1539" fmla="*/ 3597834 w 5806384"/>
                  <a:gd name="connsiteY1539" fmla="*/ 1102505 h 4036143"/>
                  <a:gd name="connsiteX1540" fmla="*/ 3103583 w 5806384"/>
                  <a:gd name="connsiteY1540" fmla="*/ 1013285 h 4036143"/>
                  <a:gd name="connsiteX1541" fmla="*/ 3116329 w 5806384"/>
                  <a:gd name="connsiteY1541" fmla="*/ 942475 h 4036143"/>
                  <a:gd name="connsiteX1542" fmla="*/ 3174393 w 5806384"/>
                  <a:gd name="connsiteY1542" fmla="*/ 626664 h 4036143"/>
                  <a:gd name="connsiteX1543" fmla="*/ 3446301 w 5806384"/>
                  <a:gd name="connsiteY1543" fmla="*/ 933978 h 4036143"/>
                  <a:gd name="connsiteX1544" fmla="*/ 3116329 w 5806384"/>
                  <a:gd name="connsiteY1544" fmla="*/ 942475 h 4036143"/>
                  <a:gd name="connsiteX1545" fmla="*/ 3146069 w 5806384"/>
                  <a:gd name="connsiteY1545" fmla="*/ 592676 h 4036143"/>
                  <a:gd name="connsiteX1546" fmla="*/ 3121994 w 5806384"/>
                  <a:gd name="connsiteY1546" fmla="*/ 565768 h 4036143"/>
                  <a:gd name="connsiteX1547" fmla="*/ 3073843 w 5806384"/>
                  <a:gd name="connsiteY1547" fmla="*/ 494959 h 4036143"/>
                  <a:gd name="connsiteX1548" fmla="*/ 3211214 w 5806384"/>
                  <a:gd name="connsiteY1548" fmla="*/ 408571 h 4036143"/>
                  <a:gd name="connsiteX1549" fmla="*/ 3174393 w 5806384"/>
                  <a:gd name="connsiteY1549" fmla="*/ 606838 h 4036143"/>
                  <a:gd name="connsiteX1550" fmla="*/ 3146069 w 5806384"/>
                  <a:gd name="connsiteY1550" fmla="*/ 592676 h 4036143"/>
                  <a:gd name="connsiteX1551" fmla="*/ 3212630 w 5806384"/>
                  <a:gd name="connsiteY1551" fmla="*/ 404322 h 4036143"/>
                  <a:gd name="connsiteX1552" fmla="*/ 3072427 w 5806384"/>
                  <a:gd name="connsiteY1552" fmla="*/ 492126 h 4036143"/>
                  <a:gd name="connsiteX1553" fmla="*/ 3051185 w 5806384"/>
                  <a:gd name="connsiteY1553" fmla="*/ 459554 h 4036143"/>
                  <a:gd name="connsiteX1554" fmla="*/ 3218295 w 5806384"/>
                  <a:gd name="connsiteY1554" fmla="*/ 371750 h 4036143"/>
                  <a:gd name="connsiteX1555" fmla="*/ 3212630 w 5806384"/>
                  <a:gd name="connsiteY1555" fmla="*/ 404322 h 4036143"/>
                  <a:gd name="connsiteX1556" fmla="*/ 3106416 w 5806384"/>
                  <a:gd name="connsiteY1556" fmla="*/ 574265 h 4036143"/>
                  <a:gd name="connsiteX1557" fmla="*/ 3106416 w 5806384"/>
                  <a:gd name="connsiteY1557" fmla="*/ 574265 h 4036143"/>
                  <a:gd name="connsiteX1558" fmla="*/ 3114913 w 5806384"/>
                  <a:gd name="connsiteY1558" fmla="*/ 853255 h 4036143"/>
                  <a:gd name="connsiteX1559" fmla="*/ 3051185 w 5806384"/>
                  <a:gd name="connsiteY1559" fmla="*/ 884411 h 4036143"/>
                  <a:gd name="connsiteX1560" fmla="*/ 2994537 w 5806384"/>
                  <a:gd name="connsiteY1560" fmla="*/ 895741 h 4036143"/>
                  <a:gd name="connsiteX1561" fmla="*/ 2823177 w 5806384"/>
                  <a:gd name="connsiteY1561" fmla="*/ 653572 h 4036143"/>
                  <a:gd name="connsiteX1562" fmla="*/ 3073843 w 5806384"/>
                  <a:gd name="connsiteY1562" fmla="*/ 494959 h 4036143"/>
                  <a:gd name="connsiteX1563" fmla="*/ 3121994 w 5806384"/>
                  <a:gd name="connsiteY1563" fmla="*/ 565768 h 4036143"/>
                  <a:gd name="connsiteX1564" fmla="*/ 3143237 w 5806384"/>
                  <a:gd name="connsiteY1564" fmla="*/ 589843 h 4036143"/>
                  <a:gd name="connsiteX1565" fmla="*/ 3106416 w 5806384"/>
                  <a:gd name="connsiteY1565" fmla="*/ 574265 h 4036143"/>
                  <a:gd name="connsiteX1566" fmla="*/ 2715547 w 5806384"/>
                  <a:gd name="connsiteY1566" fmla="*/ 952388 h 4036143"/>
                  <a:gd name="connsiteX1567" fmla="*/ 2715547 w 5806384"/>
                  <a:gd name="connsiteY1567" fmla="*/ 952388 h 4036143"/>
                  <a:gd name="connsiteX1568" fmla="*/ 2715547 w 5806384"/>
                  <a:gd name="connsiteY1568" fmla="*/ 953805 h 4036143"/>
                  <a:gd name="connsiteX1569" fmla="*/ 2715547 w 5806384"/>
                  <a:gd name="connsiteY1569" fmla="*/ 953805 h 4036143"/>
                  <a:gd name="connsiteX1570" fmla="*/ 2766530 w 5806384"/>
                  <a:gd name="connsiteY1570" fmla="*/ 952388 h 4036143"/>
                  <a:gd name="connsiteX1571" fmla="*/ 3071011 w 5806384"/>
                  <a:gd name="connsiteY1571" fmla="*/ 1009036 h 4036143"/>
                  <a:gd name="connsiteX1572" fmla="*/ 3096502 w 5806384"/>
                  <a:gd name="connsiteY1572" fmla="*/ 1044441 h 4036143"/>
                  <a:gd name="connsiteX1573" fmla="*/ 3069595 w 5806384"/>
                  <a:gd name="connsiteY1573" fmla="*/ 1190308 h 4036143"/>
                  <a:gd name="connsiteX1574" fmla="*/ 2545604 w 5806384"/>
                  <a:gd name="connsiteY1574" fmla="*/ 912735 h 4036143"/>
                  <a:gd name="connsiteX1575" fmla="*/ 2738206 w 5806384"/>
                  <a:gd name="connsiteY1575" fmla="*/ 948140 h 4036143"/>
                  <a:gd name="connsiteX1576" fmla="*/ 2715547 w 5806384"/>
                  <a:gd name="connsiteY1576" fmla="*/ 952388 h 4036143"/>
                  <a:gd name="connsiteX1577" fmla="*/ 3167312 w 5806384"/>
                  <a:gd name="connsiteY1577" fmla="*/ 1273864 h 4036143"/>
                  <a:gd name="connsiteX1578" fmla="*/ 3182890 w 5806384"/>
                  <a:gd name="connsiteY1578" fmla="*/ 1340425 h 4036143"/>
                  <a:gd name="connsiteX1579" fmla="*/ 3042687 w 5806384"/>
                  <a:gd name="connsiteY1579" fmla="*/ 1351754 h 4036143"/>
                  <a:gd name="connsiteX1580" fmla="*/ 3069595 w 5806384"/>
                  <a:gd name="connsiteY1580" fmla="*/ 1201638 h 4036143"/>
                  <a:gd name="connsiteX1581" fmla="*/ 3167312 w 5806384"/>
                  <a:gd name="connsiteY1581" fmla="*/ 1273864 h 4036143"/>
                  <a:gd name="connsiteX1582" fmla="*/ 3038439 w 5806384"/>
                  <a:gd name="connsiteY1582" fmla="*/ 1353170 h 4036143"/>
                  <a:gd name="connsiteX1583" fmla="*/ 2947802 w 5806384"/>
                  <a:gd name="connsiteY1583" fmla="*/ 1850253 h 4036143"/>
                  <a:gd name="connsiteX1584" fmla="*/ 2729709 w 5806384"/>
                  <a:gd name="connsiteY1584" fmla="*/ 1807768 h 4036143"/>
                  <a:gd name="connsiteX1585" fmla="*/ 2627743 w 5806384"/>
                  <a:gd name="connsiteY1585" fmla="*/ 1548605 h 4036143"/>
                  <a:gd name="connsiteX1586" fmla="*/ 2627743 w 5806384"/>
                  <a:gd name="connsiteY1586" fmla="*/ 1548605 h 4036143"/>
                  <a:gd name="connsiteX1587" fmla="*/ 2626327 w 5806384"/>
                  <a:gd name="connsiteY1587" fmla="*/ 1548605 h 4036143"/>
                  <a:gd name="connsiteX1588" fmla="*/ 2711299 w 5806384"/>
                  <a:gd name="connsiteY1588" fmla="*/ 1803519 h 4036143"/>
                  <a:gd name="connsiteX1589" fmla="*/ 2573928 w 5806384"/>
                  <a:gd name="connsiteY1589" fmla="*/ 1776611 h 4036143"/>
                  <a:gd name="connsiteX1590" fmla="*/ 2626327 w 5806384"/>
                  <a:gd name="connsiteY1590" fmla="*/ 1540108 h 4036143"/>
                  <a:gd name="connsiteX1591" fmla="*/ 2626327 w 5806384"/>
                  <a:gd name="connsiteY1591" fmla="*/ 1540108 h 4036143"/>
                  <a:gd name="connsiteX1592" fmla="*/ 2287857 w 5806384"/>
                  <a:gd name="connsiteY1592" fmla="*/ 1640657 h 4036143"/>
                  <a:gd name="connsiteX1593" fmla="*/ 2241123 w 5806384"/>
                  <a:gd name="connsiteY1593" fmla="*/ 1582593 h 4036143"/>
                  <a:gd name="connsiteX1594" fmla="*/ 2239707 w 5806384"/>
                  <a:gd name="connsiteY1594" fmla="*/ 1520281 h 4036143"/>
                  <a:gd name="connsiteX1595" fmla="*/ 2548436 w 5806384"/>
                  <a:gd name="connsiteY1595" fmla="*/ 1391407 h 4036143"/>
                  <a:gd name="connsiteX1596" fmla="*/ 3038439 w 5806384"/>
                  <a:gd name="connsiteY1596" fmla="*/ 1353170 h 4036143"/>
                  <a:gd name="connsiteX1597" fmla="*/ 2201469 w 5806384"/>
                  <a:gd name="connsiteY1597" fmla="*/ 1533027 h 4036143"/>
                  <a:gd name="connsiteX1598" fmla="*/ 2191556 w 5806384"/>
                  <a:gd name="connsiteY1598" fmla="*/ 1520281 h 4036143"/>
                  <a:gd name="connsiteX1599" fmla="*/ 2236874 w 5806384"/>
                  <a:gd name="connsiteY1599" fmla="*/ 1497622 h 4036143"/>
                  <a:gd name="connsiteX1600" fmla="*/ 2236874 w 5806384"/>
                  <a:gd name="connsiteY1600" fmla="*/ 1517448 h 4036143"/>
                  <a:gd name="connsiteX1601" fmla="*/ 2201469 w 5806384"/>
                  <a:gd name="connsiteY1601" fmla="*/ 1533027 h 4036143"/>
                  <a:gd name="connsiteX1602" fmla="*/ 2202886 w 5806384"/>
                  <a:gd name="connsiteY1602" fmla="*/ 1535859 h 4036143"/>
                  <a:gd name="connsiteX1603" fmla="*/ 2236874 w 5806384"/>
                  <a:gd name="connsiteY1603" fmla="*/ 1521697 h 4036143"/>
                  <a:gd name="connsiteX1604" fmla="*/ 2238290 w 5806384"/>
                  <a:gd name="connsiteY1604" fmla="*/ 1581177 h 4036143"/>
                  <a:gd name="connsiteX1605" fmla="*/ 2202886 w 5806384"/>
                  <a:gd name="connsiteY1605" fmla="*/ 1535859 h 4036143"/>
                  <a:gd name="connsiteX1606" fmla="*/ 1930977 w 5806384"/>
                  <a:gd name="connsiteY1606" fmla="*/ 1646322 h 4036143"/>
                  <a:gd name="connsiteX1607" fmla="*/ 2190140 w 5806384"/>
                  <a:gd name="connsiteY1607" fmla="*/ 1521697 h 4036143"/>
                  <a:gd name="connsiteX1608" fmla="*/ 2200053 w 5806384"/>
                  <a:gd name="connsiteY1608" fmla="*/ 1534443 h 4036143"/>
                  <a:gd name="connsiteX1609" fmla="*/ 1930977 w 5806384"/>
                  <a:gd name="connsiteY1609" fmla="*/ 1646322 h 4036143"/>
                  <a:gd name="connsiteX1610" fmla="*/ 1691640 w 5806384"/>
                  <a:gd name="connsiteY1610" fmla="*/ 1429645 h 4036143"/>
                  <a:gd name="connsiteX1611" fmla="*/ 1687392 w 5806384"/>
                  <a:gd name="connsiteY1611" fmla="*/ 1456552 h 4036143"/>
                  <a:gd name="connsiteX1612" fmla="*/ 1623663 w 5806384"/>
                  <a:gd name="connsiteY1612" fmla="*/ 1462217 h 4036143"/>
                  <a:gd name="connsiteX1613" fmla="*/ 1691640 w 5806384"/>
                  <a:gd name="connsiteY1613" fmla="*/ 1429645 h 4036143"/>
                  <a:gd name="connsiteX1614" fmla="*/ 1793606 w 5806384"/>
                  <a:gd name="connsiteY1614" fmla="*/ 1381494 h 4036143"/>
                  <a:gd name="connsiteX1615" fmla="*/ 1694473 w 5806384"/>
                  <a:gd name="connsiteY1615" fmla="*/ 1426812 h 4036143"/>
                  <a:gd name="connsiteX1616" fmla="*/ 1721381 w 5806384"/>
                  <a:gd name="connsiteY1616" fmla="*/ 1272448 h 4036143"/>
                  <a:gd name="connsiteX1617" fmla="*/ 1837508 w 5806384"/>
                  <a:gd name="connsiteY1617" fmla="*/ 1314933 h 4036143"/>
                  <a:gd name="connsiteX1618" fmla="*/ 1793606 w 5806384"/>
                  <a:gd name="connsiteY1618" fmla="*/ 1381494 h 4036143"/>
                  <a:gd name="connsiteX1619" fmla="*/ 1521697 w 5806384"/>
                  <a:gd name="connsiteY1619" fmla="*/ 1472130 h 4036143"/>
                  <a:gd name="connsiteX1620" fmla="*/ 1610918 w 5806384"/>
                  <a:gd name="connsiteY1620" fmla="*/ 1465049 h 4036143"/>
                  <a:gd name="connsiteX1621" fmla="*/ 1428229 w 5806384"/>
                  <a:gd name="connsiteY1621" fmla="*/ 1548605 h 4036143"/>
                  <a:gd name="connsiteX1622" fmla="*/ 1525946 w 5806384"/>
                  <a:gd name="connsiteY1622" fmla="*/ 1491957 h 4036143"/>
                  <a:gd name="connsiteX1623" fmla="*/ 1525946 w 5806384"/>
                  <a:gd name="connsiteY1623" fmla="*/ 1491957 h 4036143"/>
                  <a:gd name="connsiteX1624" fmla="*/ 1521697 w 5806384"/>
                  <a:gd name="connsiteY1624" fmla="*/ 1472130 h 4036143"/>
                  <a:gd name="connsiteX1625" fmla="*/ 1474963 w 5806384"/>
                  <a:gd name="connsiteY1625" fmla="*/ 1235626 h 4036143"/>
                  <a:gd name="connsiteX1626" fmla="*/ 1520281 w 5806384"/>
                  <a:gd name="connsiteY1626" fmla="*/ 1470714 h 4036143"/>
                  <a:gd name="connsiteX1627" fmla="*/ 1358835 w 5806384"/>
                  <a:gd name="connsiteY1627" fmla="*/ 1483460 h 4036143"/>
                  <a:gd name="connsiteX1628" fmla="*/ 1474963 w 5806384"/>
                  <a:gd name="connsiteY1628" fmla="*/ 1235626 h 4036143"/>
                  <a:gd name="connsiteX1629" fmla="*/ 1746872 w 5806384"/>
                  <a:gd name="connsiteY1629" fmla="*/ 1453720 h 4036143"/>
                  <a:gd name="connsiteX1630" fmla="*/ 1668981 w 5806384"/>
                  <a:gd name="connsiteY1630" fmla="*/ 1574096 h 4036143"/>
                  <a:gd name="connsiteX1631" fmla="*/ 1688808 w 5806384"/>
                  <a:gd name="connsiteY1631" fmla="*/ 1457969 h 4036143"/>
                  <a:gd name="connsiteX1632" fmla="*/ 1746872 w 5806384"/>
                  <a:gd name="connsiteY1632" fmla="*/ 1453720 h 4036143"/>
                  <a:gd name="connsiteX1633" fmla="*/ 1688808 w 5806384"/>
                  <a:gd name="connsiteY1633" fmla="*/ 1456552 h 4036143"/>
                  <a:gd name="connsiteX1634" fmla="*/ 1693057 w 5806384"/>
                  <a:gd name="connsiteY1634" fmla="*/ 1429645 h 4036143"/>
                  <a:gd name="connsiteX1635" fmla="*/ 1790774 w 5806384"/>
                  <a:gd name="connsiteY1635" fmla="*/ 1384327 h 4036143"/>
                  <a:gd name="connsiteX1636" fmla="*/ 1746872 w 5806384"/>
                  <a:gd name="connsiteY1636" fmla="*/ 1452304 h 4036143"/>
                  <a:gd name="connsiteX1637" fmla="*/ 1688808 w 5806384"/>
                  <a:gd name="connsiteY1637" fmla="*/ 1456552 h 4036143"/>
                  <a:gd name="connsiteX1638" fmla="*/ 1838924 w 5806384"/>
                  <a:gd name="connsiteY1638" fmla="*/ 1314933 h 4036143"/>
                  <a:gd name="connsiteX1639" fmla="*/ 1882826 w 5806384"/>
                  <a:gd name="connsiteY1639" fmla="*/ 1330511 h 4036143"/>
                  <a:gd name="connsiteX1640" fmla="*/ 1882826 w 5806384"/>
                  <a:gd name="connsiteY1640" fmla="*/ 1330511 h 4036143"/>
                  <a:gd name="connsiteX1641" fmla="*/ 1959300 w 5806384"/>
                  <a:gd name="connsiteY1641" fmla="*/ 1234210 h 4036143"/>
                  <a:gd name="connsiteX1642" fmla="*/ 2000370 w 5806384"/>
                  <a:gd name="connsiteY1642" fmla="*/ 1285193 h 4036143"/>
                  <a:gd name="connsiteX1643" fmla="*/ 1797855 w 5806384"/>
                  <a:gd name="connsiteY1643" fmla="*/ 1378662 h 4036143"/>
                  <a:gd name="connsiteX1644" fmla="*/ 1838924 w 5806384"/>
                  <a:gd name="connsiteY1644" fmla="*/ 1314933 h 4036143"/>
                  <a:gd name="connsiteX1645" fmla="*/ 1718548 w 5806384"/>
                  <a:gd name="connsiteY1645" fmla="*/ 1271031 h 4036143"/>
                  <a:gd name="connsiteX1646" fmla="*/ 1691640 w 5806384"/>
                  <a:gd name="connsiteY1646" fmla="*/ 1428229 h 4036143"/>
                  <a:gd name="connsiteX1647" fmla="*/ 1616582 w 5806384"/>
                  <a:gd name="connsiteY1647" fmla="*/ 1462217 h 4036143"/>
                  <a:gd name="connsiteX1648" fmla="*/ 1521697 w 5806384"/>
                  <a:gd name="connsiteY1648" fmla="*/ 1469298 h 4036143"/>
                  <a:gd name="connsiteX1649" fmla="*/ 1476380 w 5806384"/>
                  <a:gd name="connsiteY1649" fmla="*/ 1228546 h 4036143"/>
                  <a:gd name="connsiteX1650" fmla="*/ 1476380 w 5806384"/>
                  <a:gd name="connsiteY1650" fmla="*/ 1228546 h 4036143"/>
                  <a:gd name="connsiteX1651" fmla="*/ 1356003 w 5806384"/>
                  <a:gd name="connsiteY1651" fmla="*/ 1482044 h 4036143"/>
                  <a:gd name="connsiteX1652" fmla="*/ 1180395 w 5806384"/>
                  <a:gd name="connsiteY1652" fmla="*/ 1496206 h 4036143"/>
                  <a:gd name="connsiteX1653" fmla="*/ 1467882 w 5806384"/>
                  <a:gd name="connsiteY1653" fmla="*/ 1225713 h 4036143"/>
                  <a:gd name="connsiteX1654" fmla="*/ 1584010 w 5806384"/>
                  <a:gd name="connsiteY1654" fmla="*/ 1167649 h 4036143"/>
                  <a:gd name="connsiteX1655" fmla="*/ 1562767 w 5806384"/>
                  <a:gd name="connsiteY1655" fmla="*/ 1214384 h 4036143"/>
                  <a:gd name="connsiteX1656" fmla="*/ 1562767 w 5806384"/>
                  <a:gd name="connsiteY1656" fmla="*/ 1214384 h 4036143"/>
                  <a:gd name="connsiteX1657" fmla="*/ 1718548 w 5806384"/>
                  <a:gd name="connsiteY1657" fmla="*/ 1271031 h 4036143"/>
                  <a:gd name="connsiteX1658" fmla="*/ 1751121 w 5806384"/>
                  <a:gd name="connsiteY1658" fmla="*/ 1452304 h 4036143"/>
                  <a:gd name="connsiteX1659" fmla="*/ 1796438 w 5806384"/>
                  <a:gd name="connsiteY1659" fmla="*/ 1382910 h 4036143"/>
                  <a:gd name="connsiteX1660" fmla="*/ 2003203 w 5806384"/>
                  <a:gd name="connsiteY1660" fmla="*/ 1288026 h 4036143"/>
                  <a:gd name="connsiteX1661" fmla="*/ 2112249 w 5806384"/>
                  <a:gd name="connsiteY1661" fmla="*/ 1423980 h 4036143"/>
                  <a:gd name="connsiteX1662" fmla="*/ 1751121 w 5806384"/>
                  <a:gd name="connsiteY1662" fmla="*/ 1452304 h 4036143"/>
                  <a:gd name="connsiteX1663" fmla="*/ 1881410 w 5806384"/>
                  <a:gd name="connsiteY1663" fmla="*/ 1329095 h 4036143"/>
                  <a:gd name="connsiteX1664" fmla="*/ 1838924 w 5806384"/>
                  <a:gd name="connsiteY1664" fmla="*/ 1313517 h 4036143"/>
                  <a:gd name="connsiteX1665" fmla="*/ 1919647 w 5806384"/>
                  <a:gd name="connsiteY1665" fmla="*/ 1187476 h 4036143"/>
                  <a:gd name="connsiteX1666" fmla="*/ 1956468 w 5806384"/>
                  <a:gd name="connsiteY1666" fmla="*/ 1234210 h 4036143"/>
                  <a:gd name="connsiteX1667" fmla="*/ 1881410 w 5806384"/>
                  <a:gd name="connsiteY1667" fmla="*/ 1329095 h 4036143"/>
                  <a:gd name="connsiteX1668" fmla="*/ 1837508 w 5806384"/>
                  <a:gd name="connsiteY1668" fmla="*/ 1313517 h 4036143"/>
                  <a:gd name="connsiteX1669" fmla="*/ 1719964 w 5806384"/>
                  <a:gd name="connsiteY1669" fmla="*/ 1271031 h 4036143"/>
                  <a:gd name="connsiteX1670" fmla="*/ 1751121 w 5806384"/>
                  <a:gd name="connsiteY1670" fmla="*/ 1084094 h 4036143"/>
                  <a:gd name="connsiteX1671" fmla="*/ 1812017 w 5806384"/>
                  <a:gd name="connsiteY1671" fmla="*/ 1054354 h 4036143"/>
                  <a:gd name="connsiteX1672" fmla="*/ 1918231 w 5806384"/>
                  <a:gd name="connsiteY1672" fmla="*/ 1187476 h 4036143"/>
                  <a:gd name="connsiteX1673" fmla="*/ 1837508 w 5806384"/>
                  <a:gd name="connsiteY1673" fmla="*/ 1313517 h 4036143"/>
                  <a:gd name="connsiteX1674" fmla="*/ 1718548 w 5806384"/>
                  <a:gd name="connsiteY1674" fmla="*/ 1269615 h 4036143"/>
                  <a:gd name="connsiteX1675" fmla="*/ 1565599 w 5806384"/>
                  <a:gd name="connsiteY1675" fmla="*/ 1212967 h 4036143"/>
                  <a:gd name="connsiteX1676" fmla="*/ 1586842 w 5806384"/>
                  <a:gd name="connsiteY1676" fmla="*/ 1166233 h 4036143"/>
                  <a:gd name="connsiteX1677" fmla="*/ 1749704 w 5806384"/>
                  <a:gd name="connsiteY1677" fmla="*/ 1084094 h 4036143"/>
                  <a:gd name="connsiteX1678" fmla="*/ 1718548 w 5806384"/>
                  <a:gd name="connsiteY1678" fmla="*/ 1269615 h 4036143"/>
                  <a:gd name="connsiteX1679" fmla="*/ 1316350 w 5806384"/>
                  <a:gd name="connsiteY1679" fmla="*/ 1571264 h 4036143"/>
                  <a:gd name="connsiteX1680" fmla="*/ 1409818 w 5806384"/>
                  <a:gd name="connsiteY1680" fmla="*/ 1572680 h 4036143"/>
                  <a:gd name="connsiteX1681" fmla="*/ 1448056 w 5806384"/>
                  <a:gd name="connsiteY1681" fmla="*/ 1646322 h 4036143"/>
                  <a:gd name="connsiteX1682" fmla="*/ 1428229 w 5806384"/>
                  <a:gd name="connsiteY1682" fmla="*/ 1646322 h 4036143"/>
                  <a:gd name="connsiteX1683" fmla="*/ 1309269 w 5806384"/>
                  <a:gd name="connsiteY1683" fmla="*/ 1588258 h 4036143"/>
                  <a:gd name="connsiteX1684" fmla="*/ 1316350 w 5806384"/>
                  <a:gd name="connsiteY1684" fmla="*/ 1571264 h 4036143"/>
                  <a:gd name="connsiteX1685" fmla="*/ 2187307 w 5806384"/>
                  <a:gd name="connsiteY1685" fmla="*/ 2433724 h 4036143"/>
                  <a:gd name="connsiteX1686" fmla="*/ 2187307 w 5806384"/>
                  <a:gd name="connsiteY1686" fmla="*/ 2433724 h 4036143"/>
                  <a:gd name="connsiteX1687" fmla="*/ 2054185 w 5806384"/>
                  <a:gd name="connsiteY1687" fmla="*/ 2452135 h 4036143"/>
                  <a:gd name="connsiteX1688" fmla="*/ 2137741 w 5806384"/>
                  <a:gd name="connsiteY1688" fmla="*/ 1994705 h 4036143"/>
                  <a:gd name="connsiteX1689" fmla="*/ 2251036 w 5806384"/>
                  <a:gd name="connsiteY1689" fmla="*/ 2049936 h 4036143"/>
                  <a:gd name="connsiteX1690" fmla="*/ 2258117 w 5806384"/>
                  <a:gd name="connsiteY1690" fmla="*/ 2303435 h 4036143"/>
                  <a:gd name="connsiteX1691" fmla="*/ 2258117 w 5806384"/>
                  <a:gd name="connsiteY1691" fmla="*/ 2304851 h 4036143"/>
                  <a:gd name="connsiteX1692" fmla="*/ 2323262 w 5806384"/>
                  <a:gd name="connsiteY1692" fmla="*/ 2085341 h 4036143"/>
                  <a:gd name="connsiteX1693" fmla="*/ 2487540 w 5806384"/>
                  <a:gd name="connsiteY1693" fmla="*/ 2164648 h 4036143"/>
                  <a:gd name="connsiteX1694" fmla="*/ 2436557 w 5806384"/>
                  <a:gd name="connsiteY1694" fmla="*/ 2396903 h 4036143"/>
                  <a:gd name="connsiteX1695" fmla="*/ 2408233 w 5806384"/>
                  <a:gd name="connsiteY1695" fmla="*/ 2402568 h 4036143"/>
                  <a:gd name="connsiteX1696" fmla="*/ 2272279 w 5806384"/>
                  <a:gd name="connsiteY1696" fmla="*/ 2299186 h 4036143"/>
                  <a:gd name="connsiteX1697" fmla="*/ 2270863 w 5806384"/>
                  <a:gd name="connsiteY1697" fmla="*/ 2299186 h 4036143"/>
                  <a:gd name="connsiteX1698" fmla="*/ 2336008 w 5806384"/>
                  <a:gd name="connsiteY1698" fmla="*/ 2415314 h 4036143"/>
                  <a:gd name="connsiteX1699" fmla="*/ 2197221 w 5806384"/>
                  <a:gd name="connsiteY1699" fmla="*/ 2439389 h 4036143"/>
                  <a:gd name="connsiteX1700" fmla="*/ 2187307 w 5806384"/>
                  <a:gd name="connsiteY1700" fmla="*/ 2433724 h 4036143"/>
                  <a:gd name="connsiteX1701" fmla="*/ 2191556 w 5806384"/>
                  <a:gd name="connsiteY1701" fmla="*/ 2439389 h 4036143"/>
                  <a:gd name="connsiteX1702" fmla="*/ 2183059 w 5806384"/>
                  <a:gd name="connsiteY1702" fmla="*/ 2440805 h 4036143"/>
                  <a:gd name="connsiteX1703" fmla="*/ 2187307 w 5806384"/>
                  <a:gd name="connsiteY1703" fmla="*/ 2433724 h 4036143"/>
                  <a:gd name="connsiteX1704" fmla="*/ 2336008 w 5806384"/>
                  <a:gd name="connsiteY1704" fmla="*/ 2415314 h 4036143"/>
                  <a:gd name="connsiteX1705" fmla="*/ 2377077 w 5806384"/>
                  <a:gd name="connsiteY1705" fmla="*/ 2488955 h 4036143"/>
                  <a:gd name="connsiteX1706" fmla="*/ 2277944 w 5806384"/>
                  <a:gd name="connsiteY1706" fmla="*/ 2440805 h 4036143"/>
                  <a:gd name="connsiteX1707" fmla="*/ 2276528 w 5806384"/>
                  <a:gd name="connsiteY1707" fmla="*/ 2440805 h 4036143"/>
                  <a:gd name="connsiteX1708" fmla="*/ 2399736 w 5806384"/>
                  <a:gd name="connsiteY1708" fmla="*/ 2555516 h 4036143"/>
                  <a:gd name="connsiteX1709" fmla="*/ 2395488 w 5806384"/>
                  <a:gd name="connsiteY1709" fmla="*/ 2578175 h 4036143"/>
                  <a:gd name="connsiteX1710" fmla="*/ 2198637 w 5806384"/>
                  <a:gd name="connsiteY1710" fmla="*/ 2439389 h 4036143"/>
                  <a:gd name="connsiteX1711" fmla="*/ 2336008 w 5806384"/>
                  <a:gd name="connsiteY1711" fmla="*/ 2415314 h 4036143"/>
                  <a:gd name="connsiteX1712" fmla="*/ 2532858 w 5806384"/>
                  <a:gd name="connsiteY1712" fmla="*/ 2674476 h 4036143"/>
                  <a:gd name="connsiteX1713" fmla="*/ 2432309 w 5806384"/>
                  <a:gd name="connsiteY1713" fmla="*/ 2582424 h 4036143"/>
                  <a:gd name="connsiteX1714" fmla="*/ 2406817 w 5806384"/>
                  <a:gd name="connsiteY1714" fmla="*/ 2537106 h 4036143"/>
                  <a:gd name="connsiteX1715" fmla="*/ 2412482 w 5806384"/>
                  <a:gd name="connsiteY1715" fmla="*/ 2508782 h 4036143"/>
                  <a:gd name="connsiteX1716" fmla="*/ 2769362 w 5806384"/>
                  <a:gd name="connsiteY1716" fmla="*/ 2678725 h 4036143"/>
                  <a:gd name="connsiteX1717" fmla="*/ 2777859 w 5806384"/>
                  <a:gd name="connsiteY1717" fmla="*/ 2685806 h 4036143"/>
                  <a:gd name="connsiteX1718" fmla="*/ 2793438 w 5806384"/>
                  <a:gd name="connsiteY1718" fmla="*/ 2729708 h 4036143"/>
                  <a:gd name="connsiteX1719" fmla="*/ 2576761 w 5806384"/>
                  <a:gd name="connsiteY1719" fmla="*/ 2670228 h 4036143"/>
                  <a:gd name="connsiteX1720" fmla="*/ 2576761 w 5806384"/>
                  <a:gd name="connsiteY1720" fmla="*/ 2670228 h 4036143"/>
                  <a:gd name="connsiteX1721" fmla="*/ 2629159 w 5806384"/>
                  <a:gd name="connsiteY1721" fmla="*/ 2743870 h 4036143"/>
                  <a:gd name="connsiteX1722" fmla="*/ 2532858 w 5806384"/>
                  <a:gd name="connsiteY1722" fmla="*/ 2674476 h 4036143"/>
                  <a:gd name="connsiteX1723" fmla="*/ 2923727 w 5806384"/>
                  <a:gd name="connsiteY1723" fmla="*/ 2792020 h 4036143"/>
                  <a:gd name="connsiteX1724" fmla="*/ 2942138 w 5806384"/>
                  <a:gd name="connsiteY1724" fmla="*/ 2772194 h 4036143"/>
                  <a:gd name="connsiteX1725" fmla="*/ 2998785 w 5806384"/>
                  <a:gd name="connsiteY1725" fmla="*/ 2787772 h 4036143"/>
                  <a:gd name="connsiteX1726" fmla="*/ 3140404 w 5806384"/>
                  <a:gd name="connsiteY1726" fmla="*/ 2855749 h 4036143"/>
                  <a:gd name="connsiteX1727" fmla="*/ 3197052 w 5806384"/>
                  <a:gd name="connsiteY1727" fmla="*/ 2981790 h 4036143"/>
                  <a:gd name="connsiteX1728" fmla="*/ 3185723 w 5806384"/>
                  <a:gd name="connsiteY1728" fmla="*/ 2993119 h 4036143"/>
                  <a:gd name="connsiteX1729" fmla="*/ 2923727 w 5806384"/>
                  <a:gd name="connsiteY1729" fmla="*/ 2792020 h 4036143"/>
                  <a:gd name="connsiteX1730" fmla="*/ 3323093 w 5806384"/>
                  <a:gd name="connsiteY1730" fmla="*/ 2942136 h 4036143"/>
                  <a:gd name="connsiteX1731" fmla="*/ 3209797 w 5806384"/>
                  <a:gd name="connsiteY1731" fmla="*/ 2998784 h 4036143"/>
                  <a:gd name="connsiteX1732" fmla="*/ 3201301 w 5806384"/>
                  <a:gd name="connsiteY1732" fmla="*/ 2981790 h 4036143"/>
                  <a:gd name="connsiteX1733" fmla="*/ 3269278 w 5806384"/>
                  <a:gd name="connsiteY1733" fmla="*/ 2916645 h 4036143"/>
                  <a:gd name="connsiteX1734" fmla="*/ 3323093 w 5806384"/>
                  <a:gd name="connsiteY1734" fmla="*/ 2942136 h 4036143"/>
                  <a:gd name="connsiteX1735" fmla="*/ 3325925 w 5806384"/>
                  <a:gd name="connsiteY1735" fmla="*/ 2943553 h 4036143"/>
                  <a:gd name="connsiteX1736" fmla="*/ 3342920 w 5806384"/>
                  <a:gd name="connsiteY1736" fmla="*/ 2952050 h 4036143"/>
                  <a:gd name="connsiteX1737" fmla="*/ 3372659 w 5806384"/>
                  <a:gd name="connsiteY1737" fmla="*/ 3103582 h 4036143"/>
                  <a:gd name="connsiteX1738" fmla="*/ 3216878 w 5806384"/>
                  <a:gd name="connsiteY1738" fmla="*/ 3017195 h 4036143"/>
                  <a:gd name="connsiteX1739" fmla="*/ 3209797 w 5806384"/>
                  <a:gd name="connsiteY1739" fmla="*/ 3001616 h 4036143"/>
                  <a:gd name="connsiteX1740" fmla="*/ 3325925 w 5806384"/>
                  <a:gd name="connsiteY1740" fmla="*/ 2943553 h 4036143"/>
                  <a:gd name="connsiteX1741" fmla="*/ 3345752 w 5806384"/>
                  <a:gd name="connsiteY1741" fmla="*/ 2949217 h 4036143"/>
                  <a:gd name="connsiteX1742" fmla="*/ 3342920 w 5806384"/>
                  <a:gd name="connsiteY1742" fmla="*/ 2933639 h 4036143"/>
                  <a:gd name="connsiteX1743" fmla="*/ 3436388 w 5806384"/>
                  <a:gd name="connsiteY1743" fmla="*/ 2886905 h 4036143"/>
                  <a:gd name="connsiteX1744" fmla="*/ 3451967 w 5806384"/>
                  <a:gd name="connsiteY1744" fmla="*/ 2998784 h 4036143"/>
                  <a:gd name="connsiteX1745" fmla="*/ 3345752 w 5806384"/>
                  <a:gd name="connsiteY1745" fmla="*/ 2949217 h 4036143"/>
                  <a:gd name="connsiteX1746" fmla="*/ 3623325 w 5806384"/>
                  <a:gd name="connsiteY1746" fmla="*/ 2716962 h 4036143"/>
                  <a:gd name="connsiteX1747" fmla="*/ 3570926 w 5806384"/>
                  <a:gd name="connsiteY1747" fmla="*/ 2690054 h 4036143"/>
                  <a:gd name="connsiteX1748" fmla="*/ 3507198 w 5806384"/>
                  <a:gd name="connsiteY1748" fmla="*/ 2658898 h 4036143"/>
                  <a:gd name="connsiteX1749" fmla="*/ 3369828 w 5806384"/>
                  <a:gd name="connsiteY1749" fmla="*/ 2403984 h 4036143"/>
                  <a:gd name="connsiteX1750" fmla="*/ 3369828 w 5806384"/>
                  <a:gd name="connsiteY1750" fmla="*/ 2402568 h 4036143"/>
                  <a:gd name="connsiteX1751" fmla="*/ 3398152 w 5806384"/>
                  <a:gd name="connsiteY1751" fmla="*/ 2605083 h 4036143"/>
                  <a:gd name="connsiteX1752" fmla="*/ 3189971 w 5806384"/>
                  <a:gd name="connsiteY1752" fmla="*/ 2503117 h 4036143"/>
                  <a:gd name="connsiteX1753" fmla="*/ 3325925 w 5806384"/>
                  <a:gd name="connsiteY1753" fmla="*/ 2354417 h 4036143"/>
                  <a:gd name="connsiteX1754" fmla="*/ 3701216 w 5806384"/>
                  <a:gd name="connsiteY1754" fmla="*/ 2456383 h 4036143"/>
                  <a:gd name="connsiteX1755" fmla="*/ 3702633 w 5806384"/>
                  <a:gd name="connsiteY1755" fmla="*/ 2456383 h 4036143"/>
                  <a:gd name="connsiteX1756" fmla="*/ 3395319 w 5806384"/>
                  <a:gd name="connsiteY1756" fmla="*/ 2277943 h 4036143"/>
                  <a:gd name="connsiteX1757" fmla="*/ 3549683 w 5806384"/>
                  <a:gd name="connsiteY1757" fmla="*/ 2109416 h 4036143"/>
                  <a:gd name="connsiteX1758" fmla="*/ 3552516 w 5806384"/>
                  <a:gd name="connsiteY1758" fmla="*/ 2110833 h 4036143"/>
                  <a:gd name="connsiteX1759" fmla="*/ 3552516 w 5806384"/>
                  <a:gd name="connsiteY1759" fmla="*/ 2110833 h 4036143"/>
                  <a:gd name="connsiteX1760" fmla="*/ 3551100 w 5806384"/>
                  <a:gd name="connsiteY1760" fmla="*/ 2106584 h 4036143"/>
                  <a:gd name="connsiteX1761" fmla="*/ 3553933 w 5806384"/>
                  <a:gd name="connsiteY1761" fmla="*/ 2103752 h 4036143"/>
                  <a:gd name="connsiteX1762" fmla="*/ 3553933 w 5806384"/>
                  <a:gd name="connsiteY1762" fmla="*/ 2103752 h 4036143"/>
                  <a:gd name="connsiteX1763" fmla="*/ 3549683 w 5806384"/>
                  <a:gd name="connsiteY1763" fmla="*/ 2103752 h 4036143"/>
                  <a:gd name="connsiteX1764" fmla="*/ 3497285 w 5806384"/>
                  <a:gd name="connsiteY1764" fmla="*/ 1974878 h 4036143"/>
                  <a:gd name="connsiteX1765" fmla="*/ 3746534 w 5806384"/>
                  <a:gd name="connsiteY1765" fmla="*/ 2068347 h 4036143"/>
                  <a:gd name="connsiteX1766" fmla="*/ 3780523 w 5806384"/>
                  <a:gd name="connsiteY1766" fmla="*/ 2343088 h 4036143"/>
                  <a:gd name="connsiteX1767" fmla="*/ 3623325 w 5806384"/>
                  <a:gd name="connsiteY1767" fmla="*/ 2716962 h 4036143"/>
                  <a:gd name="connsiteX1768" fmla="*/ 3726707 w 5806384"/>
                  <a:gd name="connsiteY1768" fmla="*/ 1884242 h 4036143"/>
                  <a:gd name="connsiteX1769" fmla="*/ 3868326 w 5806384"/>
                  <a:gd name="connsiteY1769" fmla="*/ 1966381 h 4036143"/>
                  <a:gd name="connsiteX1770" fmla="*/ 3825841 w 5806384"/>
                  <a:gd name="connsiteY1770" fmla="*/ 2098087 h 4036143"/>
                  <a:gd name="connsiteX1771" fmla="*/ 3747950 w 5806384"/>
                  <a:gd name="connsiteY1771" fmla="*/ 2069763 h 4036143"/>
                  <a:gd name="connsiteX1772" fmla="*/ 3726707 w 5806384"/>
                  <a:gd name="connsiteY1772" fmla="*/ 1884242 h 4036143"/>
                  <a:gd name="connsiteX1773" fmla="*/ 3893818 w 5806384"/>
                  <a:gd name="connsiteY1773" fmla="*/ 1892739 h 4036143"/>
                  <a:gd name="connsiteX1774" fmla="*/ 4041102 w 5806384"/>
                  <a:gd name="connsiteY1774" fmla="*/ 2065514 h 4036143"/>
                  <a:gd name="connsiteX1775" fmla="*/ 3869743 w 5806384"/>
                  <a:gd name="connsiteY1775" fmla="*/ 1966381 h 4036143"/>
                  <a:gd name="connsiteX1776" fmla="*/ 3893818 w 5806384"/>
                  <a:gd name="connsiteY1776" fmla="*/ 1892739 h 4036143"/>
                  <a:gd name="connsiteX1777" fmla="*/ 3696968 w 5806384"/>
                  <a:gd name="connsiteY1777" fmla="*/ 1660484 h 4036143"/>
                  <a:gd name="connsiteX1778" fmla="*/ 3696968 w 5806384"/>
                  <a:gd name="connsiteY1778" fmla="*/ 1660484 h 4036143"/>
                  <a:gd name="connsiteX1779" fmla="*/ 3723876 w 5806384"/>
                  <a:gd name="connsiteY1779" fmla="*/ 1879993 h 4036143"/>
                  <a:gd name="connsiteX1780" fmla="*/ 3374076 w 5806384"/>
                  <a:gd name="connsiteY1780" fmla="*/ 1677478 h 4036143"/>
                  <a:gd name="connsiteX1781" fmla="*/ 3235289 w 5806384"/>
                  <a:gd name="connsiteY1781" fmla="*/ 1337592 h 4036143"/>
                  <a:gd name="connsiteX1782" fmla="*/ 3250867 w 5806384"/>
                  <a:gd name="connsiteY1782" fmla="*/ 1336176 h 4036143"/>
                  <a:gd name="connsiteX1783" fmla="*/ 3682806 w 5806384"/>
                  <a:gd name="connsiteY1783" fmla="*/ 1659068 h 4036143"/>
                  <a:gd name="connsiteX1784" fmla="*/ 3682806 w 5806384"/>
                  <a:gd name="connsiteY1784" fmla="*/ 1659068 h 4036143"/>
                  <a:gd name="connsiteX1785" fmla="*/ 3718210 w 5806384"/>
                  <a:gd name="connsiteY1785" fmla="*/ 1299355 h 4036143"/>
                  <a:gd name="connsiteX1786" fmla="*/ 3749367 w 5806384"/>
                  <a:gd name="connsiteY1786" fmla="*/ 1296523 h 4036143"/>
                  <a:gd name="connsiteX1787" fmla="*/ 3871159 w 5806384"/>
                  <a:gd name="connsiteY1787" fmla="*/ 1489125 h 4036143"/>
                  <a:gd name="connsiteX1788" fmla="*/ 3861245 w 5806384"/>
                  <a:gd name="connsiteY1788" fmla="*/ 1514616 h 4036143"/>
                  <a:gd name="connsiteX1789" fmla="*/ 3882488 w 5806384"/>
                  <a:gd name="connsiteY1789" fmla="*/ 1506119 h 4036143"/>
                  <a:gd name="connsiteX1790" fmla="*/ 3919310 w 5806384"/>
                  <a:gd name="connsiteY1790" fmla="*/ 1564183 h 4036143"/>
                  <a:gd name="connsiteX1791" fmla="*/ 3895234 w 5806384"/>
                  <a:gd name="connsiteY1791" fmla="*/ 1762449 h 4036143"/>
                  <a:gd name="connsiteX1792" fmla="*/ 3895234 w 5806384"/>
                  <a:gd name="connsiteY1792" fmla="*/ 1762449 h 4036143"/>
                  <a:gd name="connsiteX1793" fmla="*/ 3936304 w 5806384"/>
                  <a:gd name="connsiteY1793" fmla="*/ 1751120 h 4036143"/>
                  <a:gd name="connsiteX1794" fmla="*/ 3892402 w 5806384"/>
                  <a:gd name="connsiteY1794" fmla="*/ 1887074 h 4036143"/>
                  <a:gd name="connsiteX1795" fmla="*/ 3696968 w 5806384"/>
                  <a:gd name="connsiteY1795" fmla="*/ 1660484 h 4036143"/>
                  <a:gd name="connsiteX1796" fmla="*/ 4308763 w 5806384"/>
                  <a:gd name="connsiteY1796" fmla="*/ 1474963 h 4036143"/>
                  <a:gd name="connsiteX1797" fmla="*/ 4308763 w 5806384"/>
                  <a:gd name="connsiteY1797" fmla="*/ 1474963 h 4036143"/>
                  <a:gd name="connsiteX1798" fmla="*/ 4177057 w 5806384"/>
                  <a:gd name="connsiteY1798" fmla="*/ 1389991 h 4036143"/>
                  <a:gd name="connsiteX1799" fmla="*/ 4270525 w 5806384"/>
                  <a:gd name="connsiteY1799" fmla="*/ 1353170 h 4036143"/>
                  <a:gd name="connsiteX1800" fmla="*/ 4402231 w 5806384"/>
                  <a:gd name="connsiteY1800" fmla="*/ 1622247 h 4036143"/>
                  <a:gd name="connsiteX1801" fmla="*/ 4269109 w 5806384"/>
                  <a:gd name="connsiteY1801" fmla="*/ 1659068 h 4036143"/>
                  <a:gd name="connsiteX1802" fmla="*/ 4308763 w 5806384"/>
                  <a:gd name="connsiteY1802" fmla="*/ 1474963 h 4036143"/>
                  <a:gd name="connsiteX1803" fmla="*/ 4271941 w 5806384"/>
                  <a:gd name="connsiteY1803" fmla="*/ 1351754 h 4036143"/>
                  <a:gd name="connsiteX1804" fmla="*/ 4206797 w 5806384"/>
                  <a:gd name="connsiteY1804" fmla="*/ 1217216 h 4036143"/>
                  <a:gd name="connsiteX1805" fmla="*/ 4460295 w 5806384"/>
                  <a:gd name="connsiteY1805" fmla="*/ 1263950 h 4036143"/>
                  <a:gd name="connsiteX1806" fmla="*/ 4460295 w 5806384"/>
                  <a:gd name="connsiteY1806" fmla="*/ 1263950 h 4036143"/>
                  <a:gd name="connsiteX1807" fmla="*/ 4475873 w 5806384"/>
                  <a:gd name="connsiteY1807" fmla="*/ 1259702 h 4036143"/>
                  <a:gd name="connsiteX1808" fmla="*/ 4477289 w 5806384"/>
                  <a:gd name="connsiteY1808" fmla="*/ 1269615 h 4036143"/>
                  <a:gd name="connsiteX1809" fmla="*/ 4271941 w 5806384"/>
                  <a:gd name="connsiteY1809" fmla="*/ 1351754 h 4036143"/>
                  <a:gd name="connsiteX1810" fmla="*/ 4539602 w 5806384"/>
                  <a:gd name="connsiteY1810" fmla="*/ 982128 h 4036143"/>
                  <a:gd name="connsiteX1811" fmla="*/ 4458878 w 5806384"/>
                  <a:gd name="connsiteY1811" fmla="*/ 1112418 h 4036143"/>
                  <a:gd name="connsiteX1812" fmla="*/ 4446133 w 5806384"/>
                  <a:gd name="connsiteY1812" fmla="*/ 1013285 h 4036143"/>
                  <a:gd name="connsiteX1813" fmla="*/ 4539602 w 5806384"/>
                  <a:gd name="connsiteY1813" fmla="*/ 982128 h 4036143"/>
                  <a:gd name="connsiteX1814" fmla="*/ 4446133 w 5806384"/>
                  <a:gd name="connsiteY1814" fmla="*/ 1010452 h 4036143"/>
                  <a:gd name="connsiteX1815" fmla="*/ 4433387 w 5806384"/>
                  <a:gd name="connsiteY1815" fmla="*/ 911319 h 4036143"/>
                  <a:gd name="connsiteX1816" fmla="*/ 4569341 w 5806384"/>
                  <a:gd name="connsiteY1816" fmla="*/ 908486 h 4036143"/>
                  <a:gd name="connsiteX1817" fmla="*/ 4579255 w 5806384"/>
                  <a:gd name="connsiteY1817" fmla="*/ 918400 h 4036143"/>
                  <a:gd name="connsiteX1818" fmla="*/ 4541017 w 5806384"/>
                  <a:gd name="connsiteY1818" fmla="*/ 980712 h 4036143"/>
                  <a:gd name="connsiteX1819" fmla="*/ 4446133 w 5806384"/>
                  <a:gd name="connsiteY1819" fmla="*/ 1010452 h 4036143"/>
                  <a:gd name="connsiteX1820" fmla="*/ 4652897 w 5806384"/>
                  <a:gd name="connsiteY1820" fmla="*/ 802272 h 4036143"/>
                  <a:gd name="connsiteX1821" fmla="*/ 4589168 w 5806384"/>
                  <a:gd name="connsiteY1821" fmla="*/ 905654 h 4036143"/>
                  <a:gd name="connsiteX1822" fmla="*/ 4572174 w 5806384"/>
                  <a:gd name="connsiteY1822" fmla="*/ 905654 h 4036143"/>
                  <a:gd name="connsiteX1823" fmla="*/ 4414977 w 5806384"/>
                  <a:gd name="connsiteY1823" fmla="*/ 749873 h 4036143"/>
                  <a:gd name="connsiteX1824" fmla="*/ 4397982 w 5806384"/>
                  <a:gd name="connsiteY1824" fmla="*/ 618167 h 4036143"/>
                  <a:gd name="connsiteX1825" fmla="*/ 4652897 w 5806384"/>
                  <a:gd name="connsiteY1825" fmla="*/ 802272 h 4036143"/>
                  <a:gd name="connsiteX1826" fmla="*/ 3400983 w 5806384"/>
                  <a:gd name="connsiteY1826" fmla="*/ 92760 h 4036143"/>
                  <a:gd name="connsiteX1827" fmla="*/ 3528440 w 5806384"/>
                  <a:gd name="connsiteY1827" fmla="*/ 350507 h 4036143"/>
                  <a:gd name="connsiteX1828" fmla="*/ 3453382 w 5806384"/>
                  <a:gd name="connsiteY1828" fmla="*/ 731463 h 4036143"/>
                  <a:gd name="connsiteX1829" fmla="*/ 3177225 w 5806384"/>
                  <a:gd name="connsiteY1829" fmla="*/ 605422 h 4036143"/>
                  <a:gd name="connsiteX1830" fmla="*/ 3214047 w 5806384"/>
                  <a:gd name="connsiteY1830" fmla="*/ 404322 h 4036143"/>
                  <a:gd name="connsiteX1831" fmla="*/ 3313180 w 5806384"/>
                  <a:gd name="connsiteY1831" fmla="*/ 342010 h 4036143"/>
                  <a:gd name="connsiteX1832" fmla="*/ 3313180 w 5806384"/>
                  <a:gd name="connsiteY1832" fmla="*/ 342010 h 4036143"/>
                  <a:gd name="connsiteX1833" fmla="*/ 3231040 w 5806384"/>
                  <a:gd name="connsiteY1833" fmla="*/ 138079 h 4036143"/>
                  <a:gd name="connsiteX1834" fmla="*/ 3150318 w 5806384"/>
                  <a:gd name="connsiteY1834" fmla="*/ 13454 h 4036143"/>
                  <a:gd name="connsiteX1835" fmla="*/ 3400983 w 5806384"/>
                  <a:gd name="connsiteY1835" fmla="*/ 92760 h 4036143"/>
                  <a:gd name="connsiteX1836" fmla="*/ 2412482 w 5806384"/>
                  <a:gd name="connsiteY1836" fmla="*/ 1399905 h 4036143"/>
                  <a:gd name="connsiteX1837" fmla="*/ 2238290 w 5806384"/>
                  <a:gd name="connsiteY1837" fmla="*/ 1414067 h 4036143"/>
                  <a:gd name="connsiteX1838" fmla="*/ 2234042 w 5806384"/>
                  <a:gd name="connsiteY1838" fmla="*/ 1231378 h 4036143"/>
                  <a:gd name="connsiteX1839" fmla="*/ 2412482 w 5806384"/>
                  <a:gd name="connsiteY1839" fmla="*/ 1399905 h 4036143"/>
                  <a:gd name="connsiteX1840" fmla="*/ 1268199 w 5806384"/>
                  <a:gd name="connsiteY1840" fmla="*/ 1569848 h 4036143"/>
                  <a:gd name="connsiteX1841" fmla="*/ 1305020 w 5806384"/>
                  <a:gd name="connsiteY1841" fmla="*/ 1588258 h 4036143"/>
                  <a:gd name="connsiteX1842" fmla="*/ 1279529 w 5806384"/>
                  <a:gd name="connsiteY1842" fmla="*/ 1640657 h 4036143"/>
                  <a:gd name="connsiteX1843" fmla="*/ 1184644 w 5806384"/>
                  <a:gd name="connsiteY1843" fmla="*/ 1637825 h 4036143"/>
                  <a:gd name="connsiteX1844" fmla="*/ 1178979 w 5806384"/>
                  <a:gd name="connsiteY1844" fmla="*/ 1568431 h 4036143"/>
                  <a:gd name="connsiteX1845" fmla="*/ 1268199 w 5806384"/>
                  <a:gd name="connsiteY1845" fmla="*/ 1569848 h 4036143"/>
                  <a:gd name="connsiteX1846" fmla="*/ 698890 w 5806384"/>
                  <a:gd name="connsiteY1846" fmla="*/ 1550021 h 4036143"/>
                  <a:gd name="connsiteX1847" fmla="*/ 904238 w 5806384"/>
                  <a:gd name="connsiteY1847" fmla="*/ 1497622 h 4036143"/>
                  <a:gd name="connsiteX1848" fmla="*/ 885828 w 5806384"/>
                  <a:gd name="connsiteY1848" fmla="*/ 1561350 h 4036143"/>
                  <a:gd name="connsiteX1849" fmla="*/ 885828 w 5806384"/>
                  <a:gd name="connsiteY1849" fmla="*/ 1561350 h 4036143"/>
                  <a:gd name="connsiteX1850" fmla="*/ 1176147 w 5806384"/>
                  <a:gd name="connsiteY1850" fmla="*/ 1567015 h 4036143"/>
                  <a:gd name="connsiteX1851" fmla="*/ 1181812 w 5806384"/>
                  <a:gd name="connsiteY1851" fmla="*/ 1636409 h 4036143"/>
                  <a:gd name="connsiteX1852" fmla="*/ 1060019 w 5806384"/>
                  <a:gd name="connsiteY1852" fmla="*/ 1632160 h 4036143"/>
                  <a:gd name="connsiteX1853" fmla="*/ 1060019 w 5806384"/>
                  <a:gd name="connsiteY1853" fmla="*/ 1632160 h 4036143"/>
                  <a:gd name="connsiteX1854" fmla="*/ 1197390 w 5806384"/>
                  <a:gd name="connsiteY1854" fmla="*/ 1796438 h 4036143"/>
                  <a:gd name="connsiteX1855" fmla="*/ 1197390 w 5806384"/>
                  <a:gd name="connsiteY1855" fmla="*/ 1803519 h 4036143"/>
                  <a:gd name="connsiteX1856" fmla="*/ 875914 w 5806384"/>
                  <a:gd name="connsiteY1856" fmla="*/ 1854502 h 4036143"/>
                  <a:gd name="connsiteX1857" fmla="*/ 844758 w 5806384"/>
                  <a:gd name="connsiteY1857" fmla="*/ 1807768 h 4036143"/>
                  <a:gd name="connsiteX1858" fmla="*/ 873082 w 5806384"/>
                  <a:gd name="connsiteY1858" fmla="*/ 1803519 h 4036143"/>
                  <a:gd name="connsiteX1859" fmla="*/ 873082 w 5806384"/>
                  <a:gd name="connsiteY1859" fmla="*/ 1803519 h 4036143"/>
                  <a:gd name="connsiteX1860" fmla="*/ 698890 w 5806384"/>
                  <a:gd name="connsiteY1860" fmla="*/ 1550021 h 4036143"/>
                  <a:gd name="connsiteX1861" fmla="*/ 1263951 w 5806384"/>
                  <a:gd name="connsiteY1861" fmla="*/ 1567015 h 4036143"/>
                  <a:gd name="connsiteX1862" fmla="*/ 1178979 w 5806384"/>
                  <a:gd name="connsiteY1862" fmla="*/ 1565599 h 4036143"/>
                  <a:gd name="connsiteX1863" fmla="*/ 1174731 w 5806384"/>
                  <a:gd name="connsiteY1863" fmla="*/ 1524529 h 4036143"/>
                  <a:gd name="connsiteX1864" fmla="*/ 1263951 w 5806384"/>
                  <a:gd name="connsiteY1864" fmla="*/ 1567015 h 4036143"/>
                  <a:gd name="connsiteX1865" fmla="*/ 1065684 w 5806384"/>
                  <a:gd name="connsiteY1865" fmla="*/ 1634992 h 4036143"/>
                  <a:gd name="connsiteX1866" fmla="*/ 1183228 w 5806384"/>
                  <a:gd name="connsiteY1866" fmla="*/ 1639241 h 4036143"/>
                  <a:gd name="connsiteX1867" fmla="*/ 1197390 w 5806384"/>
                  <a:gd name="connsiteY1867" fmla="*/ 1793606 h 4036143"/>
                  <a:gd name="connsiteX1868" fmla="*/ 1065684 w 5806384"/>
                  <a:gd name="connsiteY1868" fmla="*/ 1634992 h 4036143"/>
                  <a:gd name="connsiteX1869" fmla="*/ 1200222 w 5806384"/>
                  <a:gd name="connsiteY1869" fmla="*/ 1796438 h 4036143"/>
                  <a:gd name="connsiteX1870" fmla="*/ 1186060 w 5806384"/>
                  <a:gd name="connsiteY1870" fmla="*/ 1639241 h 4036143"/>
                  <a:gd name="connsiteX1871" fmla="*/ 1280945 w 5806384"/>
                  <a:gd name="connsiteY1871" fmla="*/ 1642073 h 4036143"/>
                  <a:gd name="connsiteX1872" fmla="*/ 1205887 w 5806384"/>
                  <a:gd name="connsiteY1872" fmla="*/ 1802103 h 4036143"/>
                  <a:gd name="connsiteX1873" fmla="*/ 1200222 w 5806384"/>
                  <a:gd name="connsiteY1873" fmla="*/ 1796438 h 4036143"/>
                  <a:gd name="connsiteX1874" fmla="*/ 1422564 w 5806384"/>
                  <a:gd name="connsiteY1874" fmla="*/ 1644906 h 4036143"/>
                  <a:gd name="connsiteX1875" fmla="*/ 1283777 w 5806384"/>
                  <a:gd name="connsiteY1875" fmla="*/ 1640657 h 4036143"/>
                  <a:gd name="connsiteX1876" fmla="*/ 1307852 w 5806384"/>
                  <a:gd name="connsiteY1876" fmla="*/ 1588258 h 4036143"/>
                  <a:gd name="connsiteX1877" fmla="*/ 1422564 w 5806384"/>
                  <a:gd name="connsiteY1877" fmla="*/ 1644906 h 4036143"/>
                  <a:gd name="connsiteX1878" fmla="*/ 1449472 w 5806384"/>
                  <a:gd name="connsiteY1878" fmla="*/ 1647738 h 4036143"/>
                  <a:gd name="connsiteX1879" fmla="*/ 1455137 w 5806384"/>
                  <a:gd name="connsiteY1879" fmla="*/ 1657651 h 4036143"/>
                  <a:gd name="connsiteX1880" fmla="*/ 1432478 w 5806384"/>
                  <a:gd name="connsiteY1880" fmla="*/ 1646322 h 4036143"/>
                  <a:gd name="connsiteX1881" fmla="*/ 1449472 w 5806384"/>
                  <a:gd name="connsiteY1881" fmla="*/ 1647738 h 4036143"/>
                  <a:gd name="connsiteX1882" fmla="*/ 2674477 w 5806384"/>
                  <a:gd name="connsiteY1882" fmla="*/ 2814679 h 4036143"/>
                  <a:gd name="connsiteX1883" fmla="*/ 2674477 w 5806384"/>
                  <a:gd name="connsiteY1883" fmla="*/ 2813263 h 4036143"/>
                  <a:gd name="connsiteX1884" fmla="*/ 2634824 w 5806384"/>
                  <a:gd name="connsiteY1884" fmla="*/ 2942136 h 4036143"/>
                  <a:gd name="connsiteX1885" fmla="*/ 2454968 w 5806384"/>
                  <a:gd name="connsiteY1885" fmla="*/ 2623494 h 4036143"/>
                  <a:gd name="connsiteX1886" fmla="*/ 2531442 w 5806384"/>
                  <a:gd name="connsiteY1886" fmla="*/ 2677309 h 4036143"/>
                  <a:gd name="connsiteX1887" fmla="*/ 2675894 w 5806384"/>
                  <a:gd name="connsiteY1887" fmla="*/ 2810431 h 4036143"/>
                  <a:gd name="connsiteX1888" fmla="*/ 2675894 w 5806384"/>
                  <a:gd name="connsiteY1888" fmla="*/ 2810431 h 4036143"/>
                  <a:gd name="connsiteX1889" fmla="*/ 2677310 w 5806384"/>
                  <a:gd name="connsiteY1889" fmla="*/ 2809015 h 4036143"/>
                  <a:gd name="connsiteX1890" fmla="*/ 2636240 w 5806384"/>
                  <a:gd name="connsiteY1890" fmla="*/ 2750951 h 4036143"/>
                  <a:gd name="connsiteX1891" fmla="*/ 2834507 w 5806384"/>
                  <a:gd name="connsiteY1891" fmla="*/ 2891154 h 4036143"/>
                  <a:gd name="connsiteX1892" fmla="*/ 2668813 w 5806384"/>
                  <a:gd name="connsiteY1892" fmla="*/ 2974709 h 4036143"/>
                  <a:gd name="connsiteX1893" fmla="*/ 2674477 w 5806384"/>
                  <a:gd name="connsiteY1893" fmla="*/ 2814679 h 4036143"/>
                  <a:gd name="connsiteX1894" fmla="*/ 2520112 w 5806384"/>
                  <a:gd name="connsiteY1894" fmla="*/ 2665979 h 4036143"/>
                  <a:gd name="connsiteX1895" fmla="*/ 2452135 w 5806384"/>
                  <a:gd name="connsiteY1895" fmla="*/ 2619245 h 4036143"/>
                  <a:gd name="connsiteX1896" fmla="*/ 2435141 w 5806384"/>
                  <a:gd name="connsiteY1896" fmla="*/ 2589505 h 4036143"/>
                  <a:gd name="connsiteX1897" fmla="*/ 2520112 w 5806384"/>
                  <a:gd name="connsiteY1897" fmla="*/ 2665979 h 4036143"/>
                  <a:gd name="connsiteX1898" fmla="*/ 2654651 w 5806384"/>
                  <a:gd name="connsiteY1898" fmla="*/ 2981790 h 4036143"/>
                  <a:gd name="connsiteX1899" fmla="*/ 2617830 w 5806384"/>
                  <a:gd name="connsiteY1899" fmla="*/ 3000200 h 4036143"/>
                  <a:gd name="connsiteX1900" fmla="*/ 2634824 w 5806384"/>
                  <a:gd name="connsiteY1900" fmla="*/ 2946385 h 4036143"/>
                  <a:gd name="connsiteX1901" fmla="*/ 2654651 w 5806384"/>
                  <a:gd name="connsiteY1901" fmla="*/ 2981790 h 4036143"/>
                  <a:gd name="connsiteX1902" fmla="*/ 2671645 w 5806384"/>
                  <a:gd name="connsiteY1902" fmla="*/ 2827425 h 4036143"/>
                  <a:gd name="connsiteX1903" fmla="*/ 2668813 w 5806384"/>
                  <a:gd name="connsiteY1903" fmla="*/ 2974709 h 4036143"/>
                  <a:gd name="connsiteX1904" fmla="*/ 2657483 w 5806384"/>
                  <a:gd name="connsiteY1904" fmla="*/ 2980374 h 4036143"/>
                  <a:gd name="connsiteX1905" fmla="*/ 2636240 w 5806384"/>
                  <a:gd name="connsiteY1905" fmla="*/ 2943553 h 4036143"/>
                  <a:gd name="connsiteX1906" fmla="*/ 2671645 w 5806384"/>
                  <a:gd name="connsiteY1906" fmla="*/ 2827425 h 4036143"/>
                  <a:gd name="connsiteX1907" fmla="*/ 2668813 w 5806384"/>
                  <a:gd name="connsiteY1907" fmla="*/ 2977541 h 4036143"/>
                  <a:gd name="connsiteX1908" fmla="*/ 2668813 w 5806384"/>
                  <a:gd name="connsiteY1908" fmla="*/ 3001616 h 4036143"/>
                  <a:gd name="connsiteX1909" fmla="*/ 2658899 w 5806384"/>
                  <a:gd name="connsiteY1909" fmla="*/ 2983206 h 4036143"/>
                  <a:gd name="connsiteX1910" fmla="*/ 2668813 w 5806384"/>
                  <a:gd name="connsiteY1910" fmla="*/ 2977541 h 4036143"/>
                  <a:gd name="connsiteX1911" fmla="*/ 2695720 w 5806384"/>
                  <a:gd name="connsiteY1911" fmla="*/ 3054016 h 4036143"/>
                  <a:gd name="connsiteX1912" fmla="*/ 2661732 w 5806384"/>
                  <a:gd name="connsiteY1912" fmla="*/ 3381156 h 4036143"/>
                  <a:gd name="connsiteX1913" fmla="*/ 2670229 w 5806384"/>
                  <a:gd name="connsiteY1913" fmla="*/ 3008697 h 4036143"/>
                  <a:gd name="connsiteX1914" fmla="*/ 2695720 w 5806384"/>
                  <a:gd name="connsiteY1914" fmla="*/ 3054016 h 4036143"/>
                  <a:gd name="connsiteX1915" fmla="*/ 2861415 w 5806384"/>
                  <a:gd name="connsiteY1915" fmla="*/ 2746702 h 4036143"/>
                  <a:gd name="connsiteX1916" fmla="*/ 2797686 w 5806384"/>
                  <a:gd name="connsiteY1916" fmla="*/ 2728292 h 4036143"/>
                  <a:gd name="connsiteX1917" fmla="*/ 2783524 w 5806384"/>
                  <a:gd name="connsiteY1917" fmla="*/ 2685806 h 4036143"/>
                  <a:gd name="connsiteX1918" fmla="*/ 2861415 w 5806384"/>
                  <a:gd name="connsiteY1918" fmla="*/ 2746702 h 4036143"/>
                  <a:gd name="connsiteX1919" fmla="*/ 2865663 w 5806384"/>
                  <a:gd name="connsiteY1919" fmla="*/ 2750951 h 4036143"/>
                  <a:gd name="connsiteX1920" fmla="*/ 2920895 w 5806384"/>
                  <a:gd name="connsiteY1920" fmla="*/ 2793436 h 4036143"/>
                  <a:gd name="connsiteX1921" fmla="*/ 2847253 w 5806384"/>
                  <a:gd name="connsiteY1921" fmla="*/ 2874159 h 4036143"/>
                  <a:gd name="connsiteX1922" fmla="*/ 2797686 w 5806384"/>
                  <a:gd name="connsiteY1922" fmla="*/ 2732540 h 4036143"/>
                  <a:gd name="connsiteX1923" fmla="*/ 2865663 w 5806384"/>
                  <a:gd name="connsiteY1923" fmla="*/ 2750951 h 4036143"/>
                  <a:gd name="connsiteX1924" fmla="*/ 2871328 w 5806384"/>
                  <a:gd name="connsiteY1924" fmla="*/ 2752367 h 4036143"/>
                  <a:gd name="connsiteX1925" fmla="*/ 2940721 w 5806384"/>
                  <a:gd name="connsiteY1925" fmla="*/ 2772194 h 4036143"/>
                  <a:gd name="connsiteX1926" fmla="*/ 2922311 w 5806384"/>
                  <a:gd name="connsiteY1926" fmla="*/ 2792020 h 4036143"/>
                  <a:gd name="connsiteX1927" fmla="*/ 2871328 w 5806384"/>
                  <a:gd name="connsiteY1927" fmla="*/ 2752367 h 4036143"/>
                  <a:gd name="connsiteX1928" fmla="*/ 3208382 w 5806384"/>
                  <a:gd name="connsiteY1928" fmla="*/ 3001616 h 4036143"/>
                  <a:gd name="connsiteX1929" fmla="*/ 3214047 w 5806384"/>
                  <a:gd name="connsiteY1929" fmla="*/ 3015778 h 4036143"/>
                  <a:gd name="connsiteX1930" fmla="*/ 3198468 w 5806384"/>
                  <a:gd name="connsiteY1930" fmla="*/ 3007281 h 4036143"/>
                  <a:gd name="connsiteX1931" fmla="*/ 3208382 w 5806384"/>
                  <a:gd name="connsiteY1931" fmla="*/ 3001616 h 4036143"/>
                  <a:gd name="connsiteX1932" fmla="*/ 4617492 w 5806384"/>
                  <a:gd name="connsiteY1932" fmla="*/ 955221 h 4036143"/>
                  <a:gd name="connsiteX1933" fmla="*/ 4545267 w 5806384"/>
                  <a:gd name="connsiteY1933" fmla="*/ 979296 h 4036143"/>
                  <a:gd name="connsiteX1934" fmla="*/ 4582087 w 5806384"/>
                  <a:gd name="connsiteY1934" fmla="*/ 919816 h 4036143"/>
                  <a:gd name="connsiteX1935" fmla="*/ 4617492 w 5806384"/>
                  <a:gd name="connsiteY1935" fmla="*/ 955221 h 4036143"/>
                  <a:gd name="connsiteX1936" fmla="*/ 4781770 w 5806384"/>
                  <a:gd name="connsiteY1936" fmla="*/ 902822 h 4036143"/>
                  <a:gd name="connsiteX1937" fmla="*/ 4618908 w 5806384"/>
                  <a:gd name="connsiteY1937" fmla="*/ 955221 h 4036143"/>
                  <a:gd name="connsiteX1938" fmla="*/ 4582087 w 5806384"/>
                  <a:gd name="connsiteY1938" fmla="*/ 918400 h 4036143"/>
                  <a:gd name="connsiteX1939" fmla="*/ 4589168 w 5806384"/>
                  <a:gd name="connsiteY1939" fmla="*/ 908486 h 4036143"/>
                  <a:gd name="connsiteX1940" fmla="*/ 4781770 w 5806384"/>
                  <a:gd name="connsiteY1940" fmla="*/ 902822 h 4036143"/>
                  <a:gd name="connsiteX1941" fmla="*/ 5083419 w 5806384"/>
                  <a:gd name="connsiteY1941" fmla="*/ 871665 h 4036143"/>
                  <a:gd name="connsiteX1942" fmla="*/ 5115992 w 5806384"/>
                  <a:gd name="connsiteY1942" fmla="*/ 868833 h 4036143"/>
                  <a:gd name="connsiteX1943" fmla="*/ 5098997 w 5806384"/>
                  <a:gd name="connsiteY1943" fmla="*/ 880163 h 4036143"/>
                  <a:gd name="connsiteX1944" fmla="*/ 5083419 w 5806384"/>
                  <a:gd name="connsiteY1944" fmla="*/ 871665 h 4036143"/>
                  <a:gd name="connsiteX1945" fmla="*/ 5080587 w 5806384"/>
                  <a:gd name="connsiteY1945" fmla="*/ 870249 h 4036143"/>
                  <a:gd name="connsiteX1946" fmla="*/ 4951713 w 5806384"/>
                  <a:gd name="connsiteY1946" fmla="*/ 796607 h 4036143"/>
                  <a:gd name="connsiteX1947" fmla="*/ 5182553 w 5806384"/>
                  <a:gd name="connsiteY1947" fmla="*/ 822099 h 4036143"/>
                  <a:gd name="connsiteX1948" fmla="*/ 5118824 w 5806384"/>
                  <a:gd name="connsiteY1948" fmla="*/ 866001 h 4036143"/>
                  <a:gd name="connsiteX1949" fmla="*/ 5080587 w 5806384"/>
                  <a:gd name="connsiteY1949" fmla="*/ 870249 h 4036143"/>
                  <a:gd name="connsiteX1950" fmla="*/ 5057927 w 5806384"/>
                  <a:gd name="connsiteY1950" fmla="*/ 874498 h 4036143"/>
                  <a:gd name="connsiteX1951" fmla="*/ 5080587 w 5806384"/>
                  <a:gd name="connsiteY1951" fmla="*/ 871665 h 4036143"/>
                  <a:gd name="connsiteX1952" fmla="*/ 5097581 w 5806384"/>
                  <a:gd name="connsiteY1952" fmla="*/ 881579 h 4036143"/>
                  <a:gd name="connsiteX1953" fmla="*/ 5086251 w 5806384"/>
                  <a:gd name="connsiteY1953" fmla="*/ 890076 h 4036143"/>
                  <a:gd name="connsiteX1954" fmla="*/ 5057927 w 5806384"/>
                  <a:gd name="connsiteY1954" fmla="*/ 874498 h 4036143"/>
                  <a:gd name="connsiteX1955" fmla="*/ 5053679 w 5806384"/>
                  <a:gd name="connsiteY1955" fmla="*/ 873082 h 4036143"/>
                  <a:gd name="connsiteX1956" fmla="*/ 4910644 w 5806384"/>
                  <a:gd name="connsiteY1956" fmla="*/ 792359 h 4036143"/>
                  <a:gd name="connsiteX1957" fmla="*/ 4946049 w 5806384"/>
                  <a:gd name="connsiteY1957" fmla="*/ 796607 h 4036143"/>
                  <a:gd name="connsiteX1958" fmla="*/ 5076338 w 5806384"/>
                  <a:gd name="connsiteY1958" fmla="*/ 870249 h 4036143"/>
                  <a:gd name="connsiteX1959" fmla="*/ 5053679 w 5806384"/>
                  <a:gd name="connsiteY1959" fmla="*/ 873082 h 4036143"/>
                  <a:gd name="connsiteX1960" fmla="*/ 4941800 w 5806384"/>
                  <a:gd name="connsiteY1960" fmla="*/ 793775 h 4036143"/>
                  <a:gd name="connsiteX1961" fmla="*/ 4902146 w 5806384"/>
                  <a:gd name="connsiteY1961" fmla="*/ 789526 h 4036143"/>
                  <a:gd name="connsiteX1962" fmla="*/ 4900730 w 5806384"/>
                  <a:gd name="connsiteY1962" fmla="*/ 789526 h 4036143"/>
                  <a:gd name="connsiteX1963" fmla="*/ 5050846 w 5806384"/>
                  <a:gd name="connsiteY1963" fmla="*/ 873082 h 4036143"/>
                  <a:gd name="connsiteX1964" fmla="*/ 4801597 w 5806384"/>
                  <a:gd name="connsiteY1964" fmla="*/ 899989 h 4036143"/>
                  <a:gd name="connsiteX1965" fmla="*/ 4791683 w 5806384"/>
                  <a:gd name="connsiteY1965" fmla="*/ 899989 h 4036143"/>
                  <a:gd name="connsiteX1966" fmla="*/ 4654313 w 5806384"/>
                  <a:gd name="connsiteY1966" fmla="*/ 800856 h 4036143"/>
                  <a:gd name="connsiteX1967" fmla="*/ 4732203 w 5806384"/>
                  <a:gd name="connsiteY1967" fmla="*/ 674815 h 4036143"/>
                  <a:gd name="connsiteX1968" fmla="*/ 4941800 w 5806384"/>
                  <a:gd name="connsiteY1968" fmla="*/ 793775 h 4036143"/>
                  <a:gd name="connsiteX1969" fmla="*/ 4790268 w 5806384"/>
                  <a:gd name="connsiteY1969" fmla="*/ 902822 h 4036143"/>
                  <a:gd name="connsiteX1970" fmla="*/ 4803013 w 5806384"/>
                  <a:gd name="connsiteY1970" fmla="*/ 902822 h 4036143"/>
                  <a:gd name="connsiteX1971" fmla="*/ 5055096 w 5806384"/>
                  <a:gd name="connsiteY1971" fmla="*/ 875914 h 4036143"/>
                  <a:gd name="connsiteX1972" fmla="*/ 5083419 w 5806384"/>
                  <a:gd name="connsiteY1972" fmla="*/ 891492 h 4036143"/>
                  <a:gd name="connsiteX1973" fmla="*/ 4773273 w 5806384"/>
                  <a:gd name="connsiteY1973" fmla="*/ 1106753 h 4036143"/>
                  <a:gd name="connsiteX1974" fmla="*/ 4621740 w 5806384"/>
                  <a:gd name="connsiteY1974" fmla="*/ 956637 h 4036143"/>
                  <a:gd name="connsiteX1975" fmla="*/ 4790268 w 5806384"/>
                  <a:gd name="connsiteY1975" fmla="*/ 902822 h 4036143"/>
                  <a:gd name="connsiteX1976" fmla="*/ 5086251 w 5806384"/>
                  <a:gd name="connsiteY1976" fmla="*/ 891492 h 4036143"/>
                  <a:gd name="connsiteX1977" fmla="*/ 5097581 w 5806384"/>
                  <a:gd name="connsiteY1977" fmla="*/ 882995 h 4036143"/>
                  <a:gd name="connsiteX1978" fmla="*/ 5268940 w 5806384"/>
                  <a:gd name="connsiteY1978" fmla="*/ 980712 h 4036143"/>
                  <a:gd name="connsiteX1979" fmla="*/ 5263275 w 5806384"/>
                  <a:gd name="connsiteY1979" fmla="*/ 989209 h 4036143"/>
                  <a:gd name="connsiteX1980" fmla="*/ 5086251 w 5806384"/>
                  <a:gd name="connsiteY1980" fmla="*/ 891492 h 4036143"/>
                  <a:gd name="connsiteX1981" fmla="*/ 5365241 w 5806384"/>
                  <a:gd name="connsiteY1981" fmla="*/ 841925 h 4036143"/>
                  <a:gd name="connsiteX1982" fmla="*/ 5271773 w 5806384"/>
                  <a:gd name="connsiteY1982" fmla="*/ 979296 h 4036143"/>
                  <a:gd name="connsiteX1983" fmla="*/ 5100413 w 5806384"/>
                  <a:gd name="connsiteY1983" fmla="*/ 881579 h 4036143"/>
                  <a:gd name="connsiteX1984" fmla="*/ 5120240 w 5806384"/>
                  <a:gd name="connsiteY1984" fmla="*/ 867417 h 4036143"/>
                  <a:gd name="connsiteX1985" fmla="*/ 5365241 w 5806384"/>
                  <a:gd name="connsiteY1985" fmla="*/ 841925 h 4036143"/>
                  <a:gd name="connsiteX1986" fmla="*/ 1812017 w 5806384"/>
                  <a:gd name="connsiteY1986" fmla="*/ 1051522 h 4036143"/>
                  <a:gd name="connsiteX1987" fmla="*/ 1752537 w 5806384"/>
                  <a:gd name="connsiteY1987" fmla="*/ 1081262 h 4036143"/>
                  <a:gd name="connsiteX1988" fmla="*/ 1766699 w 5806384"/>
                  <a:gd name="connsiteY1988" fmla="*/ 996290 h 4036143"/>
                  <a:gd name="connsiteX1989" fmla="*/ 1812017 w 5806384"/>
                  <a:gd name="connsiteY1989" fmla="*/ 1051522 h 4036143"/>
                  <a:gd name="connsiteX1990" fmla="*/ 1108170 w 5806384"/>
                  <a:gd name="connsiteY1990" fmla="*/ 946724 h 4036143"/>
                  <a:gd name="connsiteX1991" fmla="*/ 1103921 w 5806384"/>
                  <a:gd name="connsiteY1991" fmla="*/ 959469 h 4036143"/>
                  <a:gd name="connsiteX1992" fmla="*/ 1092592 w 5806384"/>
                  <a:gd name="connsiteY1992" fmla="*/ 938226 h 4036143"/>
                  <a:gd name="connsiteX1993" fmla="*/ 1108170 w 5806384"/>
                  <a:gd name="connsiteY1993" fmla="*/ 946724 h 4036143"/>
                  <a:gd name="connsiteX1994" fmla="*/ 1421148 w 5806384"/>
                  <a:gd name="connsiteY1994" fmla="*/ 1898404 h 4036143"/>
                  <a:gd name="connsiteX1995" fmla="*/ 1559935 w 5806384"/>
                  <a:gd name="connsiteY1995" fmla="*/ 1857334 h 4036143"/>
                  <a:gd name="connsiteX1996" fmla="*/ 1601004 w 5806384"/>
                  <a:gd name="connsiteY1996" fmla="*/ 1935225 h 4036143"/>
                  <a:gd name="connsiteX1997" fmla="*/ 1421148 w 5806384"/>
                  <a:gd name="connsiteY1997" fmla="*/ 1898404 h 4036143"/>
                  <a:gd name="connsiteX1998" fmla="*/ 1742623 w 5806384"/>
                  <a:gd name="connsiteY1998" fmla="*/ 1800687 h 4036143"/>
                  <a:gd name="connsiteX1999" fmla="*/ 1561351 w 5806384"/>
                  <a:gd name="connsiteY1999" fmla="*/ 1854502 h 4036143"/>
                  <a:gd name="connsiteX2000" fmla="*/ 1459385 w 5806384"/>
                  <a:gd name="connsiteY2000" fmla="*/ 1663316 h 4036143"/>
                  <a:gd name="connsiteX2001" fmla="*/ 1742623 w 5806384"/>
                  <a:gd name="connsiteY2001" fmla="*/ 1800687 h 4036143"/>
                  <a:gd name="connsiteX2002" fmla="*/ 2194388 w 5806384"/>
                  <a:gd name="connsiteY2002" fmla="*/ 2439389 h 4036143"/>
                  <a:gd name="connsiteX2003" fmla="*/ 2195805 w 5806384"/>
                  <a:gd name="connsiteY2003" fmla="*/ 2439389 h 4036143"/>
                  <a:gd name="connsiteX2004" fmla="*/ 2395488 w 5806384"/>
                  <a:gd name="connsiteY2004" fmla="*/ 2579592 h 4036143"/>
                  <a:gd name="connsiteX2005" fmla="*/ 2347337 w 5806384"/>
                  <a:gd name="connsiteY2005" fmla="*/ 2797685 h 4036143"/>
                  <a:gd name="connsiteX2006" fmla="*/ 2194388 w 5806384"/>
                  <a:gd name="connsiteY2006" fmla="*/ 2439389 h 4036143"/>
                  <a:gd name="connsiteX2007" fmla="*/ 2192972 w 5806384"/>
                  <a:gd name="connsiteY2007" fmla="*/ 2437973 h 4036143"/>
                  <a:gd name="connsiteX2008" fmla="*/ 2192972 w 5806384"/>
                  <a:gd name="connsiteY2008" fmla="*/ 2437973 h 4036143"/>
                  <a:gd name="connsiteX2009" fmla="*/ 2192972 w 5806384"/>
                  <a:gd name="connsiteY2009" fmla="*/ 2437973 h 4036143"/>
                  <a:gd name="connsiteX2010" fmla="*/ 2192972 w 5806384"/>
                  <a:gd name="connsiteY2010" fmla="*/ 2437973 h 4036143"/>
                  <a:gd name="connsiteX2011" fmla="*/ 4089253 w 5806384"/>
                  <a:gd name="connsiteY2011" fmla="*/ 1708634 h 4036143"/>
                  <a:gd name="connsiteX2012" fmla="*/ 3939136 w 5806384"/>
                  <a:gd name="connsiteY2012" fmla="*/ 1749704 h 4036143"/>
                  <a:gd name="connsiteX2013" fmla="*/ 3971709 w 5806384"/>
                  <a:gd name="connsiteY2013" fmla="*/ 1647738 h 4036143"/>
                  <a:gd name="connsiteX2014" fmla="*/ 4089253 w 5806384"/>
                  <a:gd name="connsiteY2014" fmla="*/ 1708634 h 4036143"/>
                  <a:gd name="connsiteX2015" fmla="*/ 5284518 w 5806384"/>
                  <a:gd name="connsiteY2015" fmla="*/ 1140742 h 4036143"/>
                  <a:gd name="connsiteX2016" fmla="*/ 5356744 w 5806384"/>
                  <a:gd name="connsiteY2016" fmla="*/ 1031695 h 4036143"/>
                  <a:gd name="connsiteX2017" fmla="*/ 5400646 w 5806384"/>
                  <a:gd name="connsiteY2017" fmla="*/ 1057186 h 4036143"/>
                  <a:gd name="connsiteX2018" fmla="*/ 5284518 w 5806384"/>
                  <a:gd name="connsiteY2018" fmla="*/ 1140742 h 4036143"/>
                  <a:gd name="connsiteX2019" fmla="*/ 2801934 w 5806384"/>
                  <a:gd name="connsiteY2019" fmla="*/ 629497 h 4036143"/>
                  <a:gd name="connsiteX2020" fmla="*/ 2818929 w 5806384"/>
                  <a:gd name="connsiteY2020" fmla="*/ 653572 h 4036143"/>
                  <a:gd name="connsiteX2021" fmla="*/ 2541355 w 5806384"/>
                  <a:gd name="connsiteY2021" fmla="*/ 829180 h 4036143"/>
                  <a:gd name="connsiteX2022" fmla="*/ 2801934 w 5806384"/>
                  <a:gd name="connsiteY2022" fmla="*/ 629497 h 4036143"/>
                  <a:gd name="connsiteX2023" fmla="*/ 2532858 w 5806384"/>
                  <a:gd name="connsiteY2023" fmla="*/ 908486 h 4036143"/>
                  <a:gd name="connsiteX2024" fmla="*/ 1926728 w 5806384"/>
                  <a:gd name="connsiteY2024" fmla="*/ 796607 h 4036143"/>
                  <a:gd name="connsiteX2025" fmla="*/ 2129244 w 5806384"/>
                  <a:gd name="connsiteY2025" fmla="*/ 693225 h 4036143"/>
                  <a:gd name="connsiteX2026" fmla="*/ 2532858 w 5806384"/>
                  <a:gd name="connsiteY2026" fmla="*/ 908486 h 4036143"/>
                  <a:gd name="connsiteX2027" fmla="*/ 1710051 w 5806384"/>
                  <a:gd name="connsiteY2027" fmla="*/ 897157 h 4036143"/>
                  <a:gd name="connsiteX2028" fmla="*/ 1753953 w 5806384"/>
                  <a:gd name="connsiteY2028" fmla="*/ 800856 h 4036143"/>
                  <a:gd name="connsiteX2029" fmla="*/ 1763866 w 5806384"/>
                  <a:gd name="connsiteY2029" fmla="*/ 973631 h 4036143"/>
                  <a:gd name="connsiteX2030" fmla="*/ 1710051 w 5806384"/>
                  <a:gd name="connsiteY2030" fmla="*/ 897157 h 4036143"/>
                  <a:gd name="connsiteX2031" fmla="*/ 579930 w 5806384"/>
                  <a:gd name="connsiteY2031" fmla="*/ 1177563 h 4036143"/>
                  <a:gd name="connsiteX2032" fmla="*/ 570017 w 5806384"/>
                  <a:gd name="connsiteY2032" fmla="*/ 1207303 h 4036143"/>
                  <a:gd name="connsiteX2033" fmla="*/ 568601 w 5806384"/>
                  <a:gd name="connsiteY2033" fmla="*/ 1208719 h 4036143"/>
                  <a:gd name="connsiteX2034" fmla="*/ 554439 w 5806384"/>
                  <a:gd name="connsiteY2034" fmla="*/ 1197389 h 4036143"/>
                  <a:gd name="connsiteX2035" fmla="*/ 579930 w 5806384"/>
                  <a:gd name="connsiteY2035" fmla="*/ 1177563 h 4036143"/>
                  <a:gd name="connsiteX2036" fmla="*/ 759787 w 5806384"/>
                  <a:gd name="connsiteY2036" fmla="*/ 871665 h 4036143"/>
                  <a:gd name="connsiteX2037" fmla="*/ 748457 w 5806384"/>
                  <a:gd name="connsiteY2037" fmla="*/ 882995 h 4036143"/>
                  <a:gd name="connsiteX2038" fmla="*/ 747041 w 5806384"/>
                  <a:gd name="connsiteY2038" fmla="*/ 861752 h 4036143"/>
                  <a:gd name="connsiteX2039" fmla="*/ 759787 w 5806384"/>
                  <a:gd name="connsiteY2039" fmla="*/ 871665 h 4036143"/>
                  <a:gd name="connsiteX2040" fmla="*/ 762619 w 5806384"/>
                  <a:gd name="connsiteY2040" fmla="*/ 871665 h 4036143"/>
                  <a:gd name="connsiteX2041" fmla="*/ 948140 w 5806384"/>
                  <a:gd name="connsiteY2041" fmla="*/ 687561 h 4036143"/>
                  <a:gd name="connsiteX2042" fmla="*/ 983545 w 5806384"/>
                  <a:gd name="connsiteY2042" fmla="*/ 749873 h 4036143"/>
                  <a:gd name="connsiteX2043" fmla="*/ 822099 w 5806384"/>
                  <a:gd name="connsiteY2043" fmla="*/ 919816 h 4036143"/>
                  <a:gd name="connsiteX2044" fmla="*/ 762619 w 5806384"/>
                  <a:gd name="connsiteY2044" fmla="*/ 871665 h 4036143"/>
                  <a:gd name="connsiteX2045" fmla="*/ 820683 w 5806384"/>
                  <a:gd name="connsiteY2045" fmla="*/ 921232 h 4036143"/>
                  <a:gd name="connsiteX2046" fmla="*/ 762619 w 5806384"/>
                  <a:gd name="connsiteY2046" fmla="*/ 982128 h 4036143"/>
                  <a:gd name="connsiteX2047" fmla="*/ 756954 w 5806384"/>
                  <a:gd name="connsiteY2047" fmla="*/ 986377 h 4036143"/>
                  <a:gd name="connsiteX2048" fmla="*/ 749873 w 5806384"/>
                  <a:gd name="connsiteY2048" fmla="*/ 884411 h 4036143"/>
                  <a:gd name="connsiteX2049" fmla="*/ 762619 w 5806384"/>
                  <a:gd name="connsiteY2049" fmla="*/ 871665 h 4036143"/>
                  <a:gd name="connsiteX2050" fmla="*/ 820683 w 5806384"/>
                  <a:gd name="connsiteY2050" fmla="*/ 921232 h 4036143"/>
                  <a:gd name="connsiteX2051" fmla="*/ 756954 w 5806384"/>
                  <a:gd name="connsiteY2051" fmla="*/ 989209 h 4036143"/>
                  <a:gd name="connsiteX2052" fmla="*/ 764035 w 5806384"/>
                  <a:gd name="connsiteY2052" fmla="*/ 984961 h 4036143"/>
                  <a:gd name="connsiteX2053" fmla="*/ 822099 w 5806384"/>
                  <a:gd name="connsiteY2053" fmla="*/ 924064 h 4036143"/>
                  <a:gd name="connsiteX2054" fmla="*/ 871666 w 5806384"/>
                  <a:gd name="connsiteY2054" fmla="*/ 965134 h 4036143"/>
                  <a:gd name="connsiteX2055" fmla="*/ 761203 w 5806384"/>
                  <a:gd name="connsiteY2055" fmla="*/ 1045857 h 4036143"/>
                  <a:gd name="connsiteX2056" fmla="*/ 756954 w 5806384"/>
                  <a:gd name="connsiteY2056" fmla="*/ 989209 h 4036143"/>
                  <a:gd name="connsiteX2057" fmla="*/ 584179 w 5806384"/>
                  <a:gd name="connsiteY2057" fmla="*/ 1171898 h 4036143"/>
                  <a:gd name="connsiteX2058" fmla="*/ 602589 w 5806384"/>
                  <a:gd name="connsiteY2058" fmla="*/ 1120915 h 4036143"/>
                  <a:gd name="connsiteX2059" fmla="*/ 616751 w 5806384"/>
                  <a:gd name="connsiteY2059" fmla="*/ 1118083 h 4036143"/>
                  <a:gd name="connsiteX2060" fmla="*/ 592676 w 5806384"/>
                  <a:gd name="connsiteY2060" fmla="*/ 1166233 h 4036143"/>
                  <a:gd name="connsiteX2061" fmla="*/ 584179 w 5806384"/>
                  <a:gd name="connsiteY2061" fmla="*/ 1171898 h 4036143"/>
                  <a:gd name="connsiteX2062" fmla="*/ 591260 w 5806384"/>
                  <a:gd name="connsiteY2062" fmla="*/ 1169066 h 4036143"/>
                  <a:gd name="connsiteX2063" fmla="*/ 572849 w 5806384"/>
                  <a:gd name="connsiteY2063" fmla="*/ 1204470 h 4036143"/>
                  <a:gd name="connsiteX2064" fmla="*/ 571433 w 5806384"/>
                  <a:gd name="connsiteY2064" fmla="*/ 1204470 h 4036143"/>
                  <a:gd name="connsiteX2065" fmla="*/ 582763 w 5806384"/>
                  <a:gd name="connsiteY2065" fmla="*/ 1174730 h 4036143"/>
                  <a:gd name="connsiteX2066" fmla="*/ 591260 w 5806384"/>
                  <a:gd name="connsiteY2066" fmla="*/ 1169066 h 4036143"/>
                  <a:gd name="connsiteX2067" fmla="*/ 490710 w 5806384"/>
                  <a:gd name="connsiteY2067" fmla="*/ 1139326 h 4036143"/>
                  <a:gd name="connsiteX2068" fmla="*/ 490710 w 5806384"/>
                  <a:gd name="connsiteY2068" fmla="*/ 1139326 h 4036143"/>
                  <a:gd name="connsiteX2069" fmla="*/ 599757 w 5806384"/>
                  <a:gd name="connsiteY2069" fmla="*/ 1120915 h 4036143"/>
                  <a:gd name="connsiteX2070" fmla="*/ 579930 w 5806384"/>
                  <a:gd name="connsiteY2070" fmla="*/ 1174730 h 4036143"/>
                  <a:gd name="connsiteX2071" fmla="*/ 550190 w 5806384"/>
                  <a:gd name="connsiteY2071" fmla="*/ 1195973 h 4036143"/>
                  <a:gd name="connsiteX2072" fmla="*/ 435479 w 5806384"/>
                  <a:gd name="connsiteY2072" fmla="*/ 1103921 h 4036143"/>
                  <a:gd name="connsiteX2073" fmla="*/ 608254 w 5806384"/>
                  <a:gd name="connsiteY2073" fmla="*/ 1021782 h 4036143"/>
                  <a:gd name="connsiteX2074" fmla="*/ 490710 w 5806384"/>
                  <a:gd name="connsiteY2074" fmla="*/ 1139326 h 4036143"/>
                  <a:gd name="connsiteX2075" fmla="*/ 684728 w 5806384"/>
                  <a:gd name="connsiteY2075" fmla="*/ 984961 h 4036143"/>
                  <a:gd name="connsiteX2076" fmla="*/ 647908 w 5806384"/>
                  <a:gd name="connsiteY2076" fmla="*/ 1058603 h 4036143"/>
                  <a:gd name="connsiteX2077" fmla="*/ 615335 w 5806384"/>
                  <a:gd name="connsiteY2077" fmla="*/ 1079845 h 4036143"/>
                  <a:gd name="connsiteX2078" fmla="*/ 615335 w 5806384"/>
                  <a:gd name="connsiteY2078" fmla="*/ 1079845 h 4036143"/>
                  <a:gd name="connsiteX2079" fmla="*/ 601173 w 5806384"/>
                  <a:gd name="connsiteY2079" fmla="*/ 1118083 h 4036143"/>
                  <a:gd name="connsiteX2080" fmla="*/ 496375 w 5806384"/>
                  <a:gd name="connsiteY2080" fmla="*/ 1136493 h 4036143"/>
                  <a:gd name="connsiteX2081" fmla="*/ 615335 w 5806384"/>
                  <a:gd name="connsiteY2081" fmla="*/ 1017533 h 4036143"/>
                  <a:gd name="connsiteX2082" fmla="*/ 684728 w 5806384"/>
                  <a:gd name="connsiteY2082" fmla="*/ 984961 h 4036143"/>
                  <a:gd name="connsiteX2083" fmla="*/ 645075 w 5806384"/>
                  <a:gd name="connsiteY2083" fmla="*/ 1062851 h 4036143"/>
                  <a:gd name="connsiteX2084" fmla="*/ 618167 w 5806384"/>
                  <a:gd name="connsiteY2084" fmla="*/ 1115250 h 4036143"/>
                  <a:gd name="connsiteX2085" fmla="*/ 602589 w 5806384"/>
                  <a:gd name="connsiteY2085" fmla="*/ 1118083 h 4036143"/>
                  <a:gd name="connsiteX2086" fmla="*/ 615335 w 5806384"/>
                  <a:gd name="connsiteY2086" fmla="*/ 1081262 h 4036143"/>
                  <a:gd name="connsiteX2087" fmla="*/ 645075 w 5806384"/>
                  <a:gd name="connsiteY2087" fmla="*/ 1062851 h 4036143"/>
                  <a:gd name="connsiteX2088" fmla="*/ 650740 w 5806384"/>
                  <a:gd name="connsiteY2088" fmla="*/ 1057186 h 4036143"/>
                  <a:gd name="connsiteX2089" fmla="*/ 688977 w 5806384"/>
                  <a:gd name="connsiteY2089" fmla="*/ 982128 h 4036143"/>
                  <a:gd name="connsiteX2090" fmla="*/ 688977 w 5806384"/>
                  <a:gd name="connsiteY2090" fmla="*/ 982128 h 4036143"/>
                  <a:gd name="connsiteX2091" fmla="*/ 619584 w 5806384"/>
                  <a:gd name="connsiteY2091" fmla="*/ 1014701 h 4036143"/>
                  <a:gd name="connsiteX2092" fmla="*/ 747041 w 5806384"/>
                  <a:gd name="connsiteY2092" fmla="*/ 887244 h 4036143"/>
                  <a:gd name="connsiteX2093" fmla="*/ 754122 w 5806384"/>
                  <a:gd name="connsiteY2093" fmla="*/ 987793 h 4036143"/>
                  <a:gd name="connsiteX2094" fmla="*/ 650740 w 5806384"/>
                  <a:gd name="connsiteY2094" fmla="*/ 1057186 h 4036143"/>
                  <a:gd name="connsiteX2095" fmla="*/ 647908 w 5806384"/>
                  <a:gd name="connsiteY2095" fmla="*/ 1060019 h 4036143"/>
                  <a:gd name="connsiteX2096" fmla="*/ 754122 w 5806384"/>
                  <a:gd name="connsiteY2096" fmla="*/ 989209 h 4036143"/>
                  <a:gd name="connsiteX2097" fmla="*/ 758370 w 5806384"/>
                  <a:gd name="connsiteY2097" fmla="*/ 1044441 h 4036143"/>
                  <a:gd name="connsiteX2098" fmla="*/ 676231 w 5806384"/>
                  <a:gd name="connsiteY2098" fmla="*/ 1103921 h 4036143"/>
                  <a:gd name="connsiteX2099" fmla="*/ 621000 w 5806384"/>
                  <a:gd name="connsiteY2099" fmla="*/ 1113834 h 4036143"/>
                  <a:gd name="connsiteX2100" fmla="*/ 647908 w 5806384"/>
                  <a:gd name="connsiteY2100" fmla="*/ 1060019 h 4036143"/>
                  <a:gd name="connsiteX2101" fmla="*/ 551606 w 5806384"/>
                  <a:gd name="connsiteY2101" fmla="*/ 1197389 h 4036143"/>
                  <a:gd name="connsiteX2102" fmla="*/ 565768 w 5806384"/>
                  <a:gd name="connsiteY2102" fmla="*/ 1208719 h 4036143"/>
                  <a:gd name="connsiteX2103" fmla="*/ 459554 w 5806384"/>
                  <a:gd name="connsiteY2103" fmla="*/ 1265367 h 4036143"/>
                  <a:gd name="connsiteX2104" fmla="*/ 551606 w 5806384"/>
                  <a:gd name="connsiteY2104" fmla="*/ 1197389 h 4036143"/>
                  <a:gd name="connsiteX2105" fmla="*/ 571433 w 5806384"/>
                  <a:gd name="connsiteY2105" fmla="*/ 1211551 h 4036143"/>
                  <a:gd name="connsiteX2106" fmla="*/ 574265 w 5806384"/>
                  <a:gd name="connsiteY2106" fmla="*/ 1205887 h 4036143"/>
                  <a:gd name="connsiteX2107" fmla="*/ 670566 w 5806384"/>
                  <a:gd name="connsiteY2107" fmla="*/ 1154904 h 4036143"/>
                  <a:gd name="connsiteX2108" fmla="*/ 681896 w 5806384"/>
                  <a:gd name="connsiteY2108" fmla="*/ 1300771 h 4036143"/>
                  <a:gd name="connsiteX2109" fmla="*/ 571433 w 5806384"/>
                  <a:gd name="connsiteY2109" fmla="*/ 1211551 h 4036143"/>
                  <a:gd name="connsiteX2110" fmla="*/ 671983 w 5806384"/>
                  <a:gd name="connsiteY2110" fmla="*/ 1108169 h 4036143"/>
                  <a:gd name="connsiteX2111" fmla="*/ 596925 w 5806384"/>
                  <a:gd name="connsiteY2111" fmla="*/ 1163401 h 4036143"/>
                  <a:gd name="connsiteX2112" fmla="*/ 619584 w 5806384"/>
                  <a:gd name="connsiteY2112" fmla="*/ 1118083 h 4036143"/>
                  <a:gd name="connsiteX2113" fmla="*/ 671983 w 5806384"/>
                  <a:gd name="connsiteY2113" fmla="*/ 1108169 h 4036143"/>
                  <a:gd name="connsiteX2114" fmla="*/ 758370 w 5806384"/>
                  <a:gd name="connsiteY2114" fmla="*/ 1047273 h 4036143"/>
                  <a:gd name="connsiteX2115" fmla="*/ 761203 w 5806384"/>
                  <a:gd name="connsiteY2115" fmla="*/ 1089759 h 4036143"/>
                  <a:gd name="connsiteX2116" fmla="*/ 680480 w 5806384"/>
                  <a:gd name="connsiteY2116" fmla="*/ 1103921 h 4036143"/>
                  <a:gd name="connsiteX2117" fmla="*/ 758370 w 5806384"/>
                  <a:gd name="connsiteY2117" fmla="*/ 1047273 h 4036143"/>
                  <a:gd name="connsiteX2118" fmla="*/ 568601 w 5806384"/>
                  <a:gd name="connsiteY2118" fmla="*/ 1208719 h 4036143"/>
                  <a:gd name="connsiteX2119" fmla="*/ 568601 w 5806384"/>
                  <a:gd name="connsiteY2119" fmla="*/ 1208719 h 4036143"/>
                  <a:gd name="connsiteX2120" fmla="*/ 568601 w 5806384"/>
                  <a:gd name="connsiteY2120" fmla="*/ 1208719 h 4036143"/>
                  <a:gd name="connsiteX2121" fmla="*/ 568601 w 5806384"/>
                  <a:gd name="connsiteY2121" fmla="*/ 1208719 h 4036143"/>
                  <a:gd name="connsiteX2122" fmla="*/ 568601 w 5806384"/>
                  <a:gd name="connsiteY2122" fmla="*/ 1211551 h 4036143"/>
                  <a:gd name="connsiteX2123" fmla="*/ 568601 w 5806384"/>
                  <a:gd name="connsiteY2123" fmla="*/ 1211551 h 4036143"/>
                  <a:gd name="connsiteX2124" fmla="*/ 567185 w 5806384"/>
                  <a:gd name="connsiteY2124" fmla="*/ 1214384 h 4036143"/>
                  <a:gd name="connsiteX2125" fmla="*/ 568601 w 5806384"/>
                  <a:gd name="connsiteY2125" fmla="*/ 1211551 h 4036143"/>
                  <a:gd name="connsiteX2126" fmla="*/ 570017 w 5806384"/>
                  <a:gd name="connsiteY2126" fmla="*/ 1208719 h 4036143"/>
                  <a:gd name="connsiteX2127" fmla="*/ 570017 w 5806384"/>
                  <a:gd name="connsiteY2127" fmla="*/ 1208719 h 4036143"/>
                  <a:gd name="connsiteX2128" fmla="*/ 570017 w 5806384"/>
                  <a:gd name="connsiteY2128" fmla="*/ 1211551 h 4036143"/>
                  <a:gd name="connsiteX2129" fmla="*/ 570017 w 5806384"/>
                  <a:gd name="connsiteY2129" fmla="*/ 1211551 h 4036143"/>
                  <a:gd name="connsiteX2130" fmla="*/ 570017 w 5806384"/>
                  <a:gd name="connsiteY2130" fmla="*/ 1208719 h 4036143"/>
                  <a:gd name="connsiteX2131" fmla="*/ 752706 w 5806384"/>
                  <a:gd name="connsiteY2131" fmla="*/ 2127827 h 4036143"/>
                  <a:gd name="connsiteX2132" fmla="*/ 728630 w 5806384"/>
                  <a:gd name="connsiteY2132" fmla="*/ 2195804 h 4036143"/>
                  <a:gd name="connsiteX2133" fmla="*/ 741376 w 5806384"/>
                  <a:gd name="connsiteY2133" fmla="*/ 2120746 h 4036143"/>
                  <a:gd name="connsiteX2134" fmla="*/ 752706 w 5806384"/>
                  <a:gd name="connsiteY2134" fmla="*/ 2127827 h 4036143"/>
                  <a:gd name="connsiteX2135" fmla="*/ 605422 w 5806384"/>
                  <a:gd name="connsiteY2135" fmla="*/ 1766698 h 4036143"/>
                  <a:gd name="connsiteX2136" fmla="*/ 486461 w 5806384"/>
                  <a:gd name="connsiteY2136" fmla="*/ 1647738 h 4036143"/>
                  <a:gd name="connsiteX2137" fmla="*/ 649323 w 5806384"/>
                  <a:gd name="connsiteY2137" fmla="*/ 1517448 h 4036143"/>
                  <a:gd name="connsiteX2138" fmla="*/ 843342 w 5806384"/>
                  <a:gd name="connsiteY2138" fmla="*/ 1809184 h 4036143"/>
                  <a:gd name="connsiteX2139" fmla="*/ 751289 w 5806384"/>
                  <a:gd name="connsiteY2139" fmla="*/ 1824762 h 4036143"/>
                  <a:gd name="connsiteX2140" fmla="*/ 625248 w 5806384"/>
                  <a:gd name="connsiteY2140" fmla="*/ 1752536 h 4036143"/>
                  <a:gd name="connsiteX2141" fmla="*/ 625248 w 5806384"/>
                  <a:gd name="connsiteY2141" fmla="*/ 1752536 h 4036143"/>
                  <a:gd name="connsiteX2142" fmla="*/ 605422 w 5806384"/>
                  <a:gd name="connsiteY2142" fmla="*/ 1766698 h 4036143"/>
                  <a:gd name="connsiteX2143" fmla="*/ 605422 w 5806384"/>
                  <a:gd name="connsiteY2143" fmla="*/ 1769530 h 4036143"/>
                  <a:gd name="connsiteX2144" fmla="*/ 674815 w 5806384"/>
                  <a:gd name="connsiteY2144" fmla="*/ 1838924 h 4036143"/>
                  <a:gd name="connsiteX2145" fmla="*/ 596925 w 5806384"/>
                  <a:gd name="connsiteY2145" fmla="*/ 1860167 h 4036143"/>
                  <a:gd name="connsiteX2146" fmla="*/ 595508 w 5806384"/>
                  <a:gd name="connsiteY2146" fmla="*/ 1851669 h 4036143"/>
                  <a:gd name="connsiteX2147" fmla="*/ 595508 w 5806384"/>
                  <a:gd name="connsiteY2147" fmla="*/ 1851669 h 4036143"/>
                  <a:gd name="connsiteX2148" fmla="*/ 456722 w 5806384"/>
                  <a:gd name="connsiteY2148" fmla="*/ 1885658 h 4036143"/>
                  <a:gd name="connsiteX2149" fmla="*/ 605422 w 5806384"/>
                  <a:gd name="connsiteY2149" fmla="*/ 1769530 h 4036143"/>
                  <a:gd name="connsiteX2150" fmla="*/ 739960 w 5806384"/>
                  <a:gd name="connsiteY2150" fmla="*/ 2117913 h 4036143"/>
                  <a:gd name="connsiteX2151" fmla="*/ 690393 w 5806384"/>
                  <a:gd name="connsiteY2151" fmla="*/ 2086757 h 4036143"/>
                  <a:gd name="connsiteX2152" fmla="*/ 619584 w 5806384"/>
                  <a:gd name="connsiteY2152" fmla="*/ 1991873 h 4036143"/>
                  <a:gd name="connsiteX2153" fmla="*/ 592676 w 5806384"/>
                  <a:gd name="connsiteY2153" fmla="*/ 1862999 h 4036143"/>
                  <a:gd name="connsiteX2154" fmla="*/ 596925 w 5806384"/>
                  <a:gd name="connsiteY2154" fmla="*/ 1861583 h 4036143"/>
                  <a:gd name="connsiteX2155" fmla="*/ 626665 w 5806384"/>
                  <a:gd name="connsiteY2155" fmla="*/ 1990456 h 4036143"/>
                  <a:gd name="connsiteX2156" fmla="*/ 626665 w 5806384"/>
                  <a:gd name="connsiteY2156" fmla="*/ 1990456 h 4036143"/>
                  <a:gd name="connsiteX2157" fmla="*/ 748457 w 5806384"/>
                  <a:gd name="connsiteY2157" fmla="*/ 2074011 h 4036143"/>
                  <a:gd name="connsiteX2158" fmla="*/ 739960 w 5806384"/>
                  <a:gd name="connsiteY2158" fmla="*/ 2117913 h 4036143"/>
                  <a:gd name="connsiteX2159" fmla="*/ 187645 w 5806384"/>
                  <a:gd name="connsiteY2159" fmla="*/ 2093838 h 4036143"/>
                  <a:gd name="connsiteX2160" fmla="*/ 230131 w 5806384"/>
                  <a:gd name="connsiteY2160" fmla="*/ 1996121 h 4036143"/>
                  <a:gd name="connsiteX2161" fmla="*/ 317935 w 5806384"/>
                  <a:gd name="connsiteY2161" fmla="*/ 1984792 h 4036143"/>
                  <a:gd name="connsiteX2162" fmla="*/ 302357 w 5806384"/>
                  <a:gd name="connsiteY2162" fmla="*/ 2004618 h 4036143"/>
                  <a:gd name="connsiteX2163" fmla="*/ 187645 w 5806384"/>
                  <a:gd name="connsiteY2163" fmla="*/ 2093838 h 4036143"/>
                  <a:gd name="connsiteX2164" fmla="*/ 152241 w 5806384"/>
                  <a:gd name="connsiteY2164" fmla="*/ 2123578 h 4036143"/>
                  <a:gd name="connsiteX2165" fmla="*/ 180564 w 5806384"/>
                  <a:gd name="connsiteY2165" fmla="*/ 2102335 h 4036143"/>
                  <a:gd name="connsiteX2166" fmla="*/ 181980 w 5806384"/>
                  <a:gd name="connsiteY2166" fmla="*/ 2102335 h 4036143"/>
                  <a:gd name="connsiteX2167" fmla="*/ 172067 w 5806384"/>
                  <a:gd name="connsiteY2167" fmla="*/ 2126411 h 4036143"/>
                  <a:gd name="connsiteX2168" fmla="*/ 152241 w 5806384"/>
                  <a:gd name="connsiteY2168" fmla="*/ 2123578 h 4036143"/>
                  <a:gd name="connsiteX2169" fmla="*/ 48858 w 5806384"/>
                  <a:gd name="connsiteY2169" fmla="*/ 2106584 h 4036143"/>
                  <a:gd name="connsiteX2170" fmla="*/ 77182 w 5806384"/>
                  <a:gd name="connsiteY2170" fmla="*/ 2085341 h 4036143"/>
                  <a:gd name="connsiteX2171" fmla="*/ 98425 w 5806384"/>
                  <a:gd name="connsiteY2171" fmla="*/ 2115081 h 4036143"/>
                  <a:gd name="connsiteX2172" fmla="*/ 48858 w 5806384"/>
                  <a:gd name="connsiteY2172" fmla="*/ 2106584 h 4036143"/>
                  <a:gd name="connsiteX2173" fmla="*/ 157905 w 5806384"/>
                  <a:gd name="connsiteY2173" fmla="*/ 2083925 h 4036143"/>
                  <a:gd name="connsiteX2174" fmla="*/ 223050 w 5806384"/>
                  <a:gd name="connsiteY2174" fmla="*/ 1997537 h 4036143"/>
                  <a:gd name="connsiteX2175" fmla="*/ 228715 w 5806384"/>
                  <a:gd name="connsiteY2175" fmla="*/ 1997537 h 4036143"/>
                  <a:gd name="connsiteX2176" fmla="*/ 184813 w 5806384"/>
                  <a:gd name="connsiteY2176" fmla="*/ 2098087 h 4036143"/>
                  <a:gd name="connsiteX2177" fmla="*/ 180564 w 5806384"/>
                  <a:gd name="connsiteY2177" fmla="*/ 2100919 h 4036143"/>
                  <a:gd name="connsiteX2178" fmla="*/ 157905 w 5806384"/>
                  <a:gd name="connsiteY2178" fmla="*/ 2083925 h 4036143"/>
                  <a:gd name="connsiteX2179" fmla="*/ 123917 w 5806384"/>
                  <a:gd name="connsiteY2179" fmla="*/ 2146237 h 4036143"/>
                  <a:gd name="connsiteX2180" fmla="*/ 150824 w 5806384"/>
                  <a:gd name="connsiteY2180" fmla="*/ 2124994 h 4036143"/>
                  <a:gd name="connsiteX2181" fmla="*/ 170651 w 5806384"/>
                  <a:gd name="connsiteY2181" fmla="*/ 2127827 h 4036143"/>
                  <a:gd name="connsiteX2182" fmla="*/ 147992 w 5806384"/>
                  <a:gd name="connsiteY2182" fmla="*/ 2178810 h 4036143"/>
                  <a:gd name="connsiteX2183" fmla="*/ 123917 w 5806384"/>
                  <a:gd name="connsiteY2183" fmla="*/ 2146237 h 4036143"/>
                  <a:gd name="connsiteX2184" fmla="*/ 115420 w 5806384"/>
                  <a:gd name="connsiteY2184" fmla="*/ 2139156 h 4036143"/>
                  <a:gd name="connsiteX2185" fmla="*/ 119668 w 5806384"/>
                  <a:gd name="connsiteY2185" fmla="*/ 2146237 h 4036143"/>
                  <a:gd name="connsiteX2186" fmla="*/ 95593 w 5806384"/>
                  <a:gd name="connsiteY2186" fmla="*/ 2164648 h 4036143"/>
                  <a:gd name="connsiteX2187" fmla="*/ 115420 w 5806384"/>
                  <a:gd name="connsiteY2187" fmla="*/ 2139156 h 4036143"/>
                  <a:gd name="connsiteX2188" fmla="*/ 128165 w 5806384"/>
                  <a:gd name="connsiteY2188" fmla="*/ 2122162 h 4036143"/>
                  <a:gd name="connsiteX2189" fmla="*/ 146575 w 5806384"/>
                  <a:gd name="connsiteY2189" fmla="*/ 2124994 h 4036143"/>
                  <a:gd name="connsiteX2190" fmla="*/ 122500 w 5806384"/>
                  <a:gd name="connsiteY2190" fmla="*/ 2144821 h 4036143"/>
                  <a:gd name="connsiteX2191" fmla="*/ 116836 w 5806384"/>
                  <a:gd name="connsiteY2191" fmla="*/ 2137740 h 4036143"/>
                  <a:gd name="connsiteX2192" fmla="*/ 128165 w 5806384"/>
                  <a:gd name="connsiteY2192" fmla="*/ 2122162 h 4036143"/>
                  <a:gd name="connsiteX2193" fmla="*/ 116836 w 5806384"/>
                  <a:gd name="connsiteY2193" fmla="*/ 2057017 h 4036143"/>
                  <a:gd name="connsiteX2194" fmla="*/ 155073 w 5806384"/>
                  <a:gd name="connsiteY2194" fmla="*/ 2083925 h 4036143"/>
                  <a:gd name="connsiteX2195" fmla="*/ 128165 w 5806384"/>
                  <a:gd name="connsiteY2195" fmla="*/ 2119330 h 4036143"/>
                  <a:gd name="connsiteX2196" fmla="*/ 102674 w 5806384"/>
                  <a:gd name="connsiteY2196" fmla="*/ 2115081 h 4036143"/>
                  <a:gd name="connsiteX2197" fmla="*/ 80015 w 5806384"/>
                  <a:gd name="connsiteY2197" fmla="*/ 2083925 h 4036143"/>
                  <a:gd name="connsiteX2198" fmla="*/ 116836 w 5806384"/>
                  <a:gd name="connsiteY2198" fmla="*/ 2057017 h 4036143"/>
                  <a:gd name="connsiteX2199" fmla="*/ 129581 w 5806384"/>
                  <a:gd name="connsiteY2199" fmla="*/ 2120746 h 4036143"/>
                  <a:gd name="connsiteX2200" fmla="*/ 155073 w 5806384"/>
                  <a:gd name="connsiteY2200" fmla="*/ 2085341 h 4036143"/>
                  <a:gd name="connsiteX2201" fmla="*/ 177732 w 5806384"/>
                  <a:gd name="connsiteY2201" fmla="*/ 2100919 h 4036143"/>
                  <a:gd name="connsiteX2202" fmla="*/ 149408 w 5806384"/>
                  <a:gd name="connsiteY2202" fmla="*/ 2123578 h 4036143"/>
                  <a:gd name="connsiteX2203" fmla="*/ 129581 w 5806384"/>
                  <a:gd name="connsiteY2203" fmla="*/ 2120746 h 4036143"/>
                  <a:gd name="connsiteX2204" fmla="*/ 118252 w 5806384"/>
                  <a:gd name="connsiteY2204" fmla="*/ 2055601 h 4036143"/>
                  <a:gd name="connsiteX2205" fmla="*/ 193310 w 5806384"/>
                  <a:gd name="connsiteY2205" fmla="*/ 2000370 h 4036143"/>
                  <a:gd name="connsiteX2206" fmla="*/ 220218 w 5806384"/>
                  <a:gd name="connsiteY2206" fmla="*/ 1997537 h 4036143"/>
                  <a:gd name="connsiteX2207" fmla="*/ 156489 w 5806384"/>
                  <a:gd name="connsiteY2207" fmla="*/ 2082509 h 4036143"/>
                  <a:gd name="connsiteX2208" fmla="*/ 118252 w 5806384"/>
                  <a:gd name="connsiteY2208" fmla="*/ 2055601 h 4036143"/>
                  <a:gd name="connsiteX2209" fmla="*/ 63020 w 5806384"/>
                  <a:gd name="connsiteY2209" fmla="*/ 2015948 h 4036143"/>
                  <a:gd name="connsiteX2210" fmla="*/ 189061 w 5806384"/>
                  <a:gd name="connsiteY2210" fmla="*/ 2000370 h 4036143"/>
                  <a:gd name="connsiteX2211" fmla="*/ 116836 w 5806384"/>
                  <a:gd name="connsiteY2211" fmla="*/ 2054185 h 4036143"/>
                  <a:gd name="connsiteX2212" fmla="*/ 63020 w 5806384"/>
                  <a:gd name="connsiteY2212" fmla="*/ 2015948 h 4036143"/>
                  <a:gd name="connsiteX2213" fmla="*/ 126749 w 5806384"/>
                  <a:gd name="connsiteY2213" fmla="*/ 2122162 h 4036143"/>
                  <a:gd name="connsiteX2214" fmla="*/ 116836 w 5806384"/>
                  <a:gd name="connsiteY2214" fmla="*/ 2136324 h 4036143"/>
                  <a:gd name="connsiteX2215" fmla="*/ 104090 w 5806384"/>
                  <a:gd name="connsiteY2215" fmla="*/ 2119330 h 4036143"/>
                  <a:gd name="connsiteX2216" fmla="*/ 126749 w 5806384"/>
                  <a:gd name="connsiteY2216" fmla="*/ 2122162 h 4036143"/>
                  <a:gd name="connsiteX2217" fmla="*/ 223050 w 5806384"/>
                  <a:gd name="connsiteY2217" fmla="*/ 1994705 h 4036143"/>
                  <a:gd name="connsiteX2218" fmla="*/ 232963 w 5806384"/>
                  <a:gd name="connsiteY2218" fmla="*/ 1980543 h 4036143"/>
                  <a:gd name="connsiteX2219" fmla="*/ 227299 w 5806384"/>
                  <a:gd name="connsiteY2219" fmla="*/ 1993289 h 4036143"/>
                  <a:gd name="connsiteX2220" fmla="*/ 223050 w 5806384"/>
                  <a:gd name="connsiteY2220" fmla="*/ 1994705 h 4036143"/>
                  <a:gd name="connsiteX2221" fmla="*/ 238628 w 5806384"/>
                  <a:gd name="connsiteY2221" fmla="*/ 1973462 h 4036143"/>
                  <a:gd name="connsiteX2222" fmla="*/ 238628 w 5806384"/>
                  <a:gd name="connsiteY2222" fmla="*/ 1973462 h 4036143"/>
                  <a:gd name="connsiteX2223" fmla="*/ 237212 w 5806384"/>
                  <a:gd name="connsiteY2223" fmla="*/ 1972046 h 4036143"/>
                  <a:gd name="connsiteX2224" fmla="*/ 220218 w 5806384"/>
                  <a:gd name="connsiteY2224" fmla="*/ 1994705 h 4036143"/>
                  <a:gd name="connsiteX2225" fmla="*/ 194726 w 5806384"/>
                  <a:gd name="connsiteY2225" fmla="*/ 1997537 h 4036143"/>
                  <a:gd name="connsiteX2226" fmla="*/ 234380 w 5806384"/>
                  <a:gd name="connsiteY2226" fmla="*/ 1967797 h 4036143"/>
                  <a:gd name="connsiteX2227" fmla="*/ 234380 w 5806384"/>
                  <a:gd name="connsiteY2227" fmla="*/ 1967797 h 4036143"/>
                  <a:gd name="connsiteX2228" fmla="*/ 74350 w 5806384"/>
                  <a:gd name="connsiteY2228" fmla="*/ 1981959 h 4036143"/>
                  <a:gd name="connsiteX2229" fmla="*/ 370334 w 5806384"/>
                  <a:gd name="connsiteY2229" fmla="*/ 1909733 h 4036143"/>
                  <a:gd name="connsiteX2230" fmla="*/ 375999 w 5806384"/>
                  <a:gd name="connsiteY2230" fmla="*/ 1912566 h 4036143"/>
                  <a:gd name="connsiteX2231" fmla="*/ 317935 w 5806384"/>
                  <a:gd name="connsiteY2231" fmla="*/ 1984792 h 4036143"/>
                  <a:gd name="connsiteX2232" fmla="*/ 228715 w 5806384"/>
                  <a:gd name="connsiteY2232" fmla="*/ 1996121 h 4036143"/>
                  <a:gd name="connsiteX2233" fmla="*/ 238628 w 5806384"/>
                  <a:gd name="connsiteY2233" fmla="*/ 1973462 h 4036143"/>
                  <a:gd name="connsiteX2234" fmla="*/ 230131 w 5806384"/>
                  <a:gd name="connsiteY2234" fmla="*/ 1970630 h 4036143"/>
                  <a:gd name="connsiteX2235" fmla="*/ 191894 w 5806384"/>
                  <a:gd name="connsiteY2235" fmla="*/ 1998953 h 4036143"/>
                  <a:gd name="connsiteX2236" fmla="*/ 57356 w 5806384"/>
                  <a:gd name="connsiteY2236" fmla="*/ 2015948 h 4036143"/>
                  <a:gd name="connsiteX2237" fmla="*/ 57356 w 5806384"/>
                  <a:gd name="connsiteY2237" fmla="*/ 2015948 h 4036143"/>
                  <a:gd name="connsiteX2238" fmla="*/ 115420 w 5806384"/>
                  <a:gd name="connsiteY2238" fmla="*/ 2057017 h 4036143"/>
                  <a:gd name="connsiteX2239" fmla="*/ 80015 w 5806384"/>
                  <a:gd name="connsiteY2239" fmla="*/ 2083925 h 4036143"/>
                  <a:gd name="connsiteX2240" fmla="*/ 19118 w 5806384"/>
                  <a:gd name="connsiteY2240" fmla="*/ 1997537 h 4036143"/>
                  <a:gd name="connsiteX2241" fmla="*/ 65853 w 5806384"/>
                  <a:gd name="connsiteY2241" fmla="*/ 1986208 h 4036143"/>
                  <a:gd name="connsiteX2242" fmla="*/ 230131 w 5806384"/>
                  <a:gd name="connsiteY2242" fmla="*/ 1970630 h 4036143"/>
                  <a:gd name="connsiteX2243" fmla="*/ 13454 w 5806384"/>
                  <a:gd name="connsiteY2243" fmla="*/ 1994705 h 4036143"/>
                  <a:gd name="connsiteX2244" fmla="*/ 13454 w 5806384"/>
                  <a:gd name="connsiteY2244" fmla="*/ 1994705 h 4036143"/>
                  <a:gd name="connsiteX2245" fmla="*/ 75766 w 5806384"/>
                  <a:gd name="connsiteY2245" fmla="*/ 2083925 h 4036143"/>
                  <a:gd name="connsiteX2246" fmla="*/ 43194 w 5806384"/>
                  <a:gd name="connsiteY2246" fmla="*/ 2108000 h 4036143"/>
                  <a:gd name="connsiteX2247" fmla="*/ 99841 w 5806384"/>
                  <a:gd name="connsiteY2247" fmla="*/ 2117913 h 4036143"/>
                  <a:gd name="connsiteX2248" fmla="*/ 114003 w 5806384"/>
                  <a:gd name="connsiteY2248" fmla="*/ 2137740 h 4036143"/>
                  <a:gd name="connsiteX2249" fmla="*/ 89928 w 5806384"/>
                  <a:gd name="connsiteY2249" fmla="*/ 2170312 h 4036143"/>
                  <a:gd name="connsiteX2250" fmla="*/ 47442 w 5806384"/>
                  <a:gd name="connsiteY2250" fmla="*/ 2204301 h 4036143"/>
                  <a:gd name="connsiteX2251" fmla="*/ 10621 w 5806384"/>
                  <a:gd name="connsiteY2251" fmla="*/ 1990456 h 4036143"/>
                  <a:gd name="connsiteX2252" fmla="*/ 50275 w 5806384"/>
                  <a:gd name="connsiteY2252" fmla="*/ 1987624 h 4036143"/>
                  <a:gd name="connsiteX2253" fmla="*/ 13454 w 5806384"/>
                  <a:gd name="connsiteY2253" fmla="*/ 1994705 h 4036143"/>
                  <a:gd name="connsiteX2254" fmla="*/ 58772 w 5806384"/>
                  <a:gd name="connsiteY2254" fmla="*/ 2215631 h 4036143"/>
                  <a:gd name="connsiteX2255" fmla="*/ 92760 w 5806384"/>
                  <a:gd name="connsiteY2255" fmla="*/ 2170312 h 4036143"/>
                  <a:gd name="connsiteX2256" fmla="*/ 122500 w 5806384"/>
                  <a:gd name="connsiteY2256" fmla="*/ 2147654 h 4036143"/>
                  <a:gd name="connsiteX2257" fmla="*/ 147992 w 5806384"/>
                  <a:gd name="connsiteY2257" fmla="*/ 2184474 h 4036143"/>
                  <a:gd name="connsiteX2258" fmla="*/ 147992 w 5806384"/>
                  <a:gd name="connsiteY2258" fmla="*/ 2184474 h 4036143"/>
                  <a:gd name="connsiteX2259" fmla="*/ 172067 w 5806384"/>
                  <a:gd name="connsiteY2259" fmla="*/ 2129243 h 4036143"/>
                  <a:gd name="connsiteX2260" fmla="*/ 196142 w 5806384"/>
                  <a:gd name="connsiteY2260" fmla="*/ 2133492 h 4036143"/>
                  <a:gd name="connsiteX2261" fmla="*/ 130998 w 5806384"/>
                  <a:gd name="connsiteY2261" fmla="*/ 2214214 h 4036143"/>
                  <a:gd name="connsiteX2262" fmla="*/ 58772 w 5806384"/>
                  <a:gd name="connsiteY2262" fmla="*/ 2215631 h 4036143"/>
                  <a:gd name="connsiteX2263" fmla="*/ 181980 w 5806384"/>
                  <a:gd name="connsiteY2263" fmla="*/ 2100919 h 4036143"/>
                  <a:gd name="connsiteX2264" fmla="*/ 181980 w 5806384"/>
                  <a:gd name="connsiteY2264" fmla="*/ 2100919 h 4036143"/>
                  <a:gd name="connsiteX2265" fmla="*/ 181980 w 5806384"/>
                  <a:gd name="connsiteY2265" fmla="*/ 2100919 h 4036143"/>
                  <a:gd name="connsiteX2266" fmla="*/ 181980 w 5806384"/>
                  <a:gd name="connsiteY2266" fmla="*/ 2100919 h 4036143"/>
                  <a:gd name="connsiteX2267" fmla="*/ 183397 w 5806384"/>
                  <a:gd name="connsiteY2267" fmla="*/ 2102335 h 4036143"/>
                  <a:gd name="connsiteX2268" fmla="*/ 184813 w 5806384"/>
                  <a:gd name="connsiteY2268" fmla="*/ 2098087 h 4036143"/>
                  <a:gd name="connsiteX2269" fmla="*/ 293860 w 5806384"/>
                  <a:gd name="connsiteY2269" fmla="*/ 2011699 h 4036143"/>
                  <a:gd name="connsiteX2270" fmla="*/ 206056 w 5806384"/>
                  <a:gd name="connsiteY2270" fmla="*/ 2119330 h 4036143"/>
                  <a:gd name="connsiteX2271" fmla="*/ 183397 w 5806384"/>
                  <a:gd name="connsiteY2271" fmla="*/ 2102335 h 4036143"/>
                  <a:gd name="connsiteX2272" fmla="*/ 380247 w 5806384"/>
                  <a:gd name="connsiteY2272" fmla="*/ 1911149 h 4036143"/>
                  <a:gd name="connsiteX2273" fmla="*/ 384496 w 5806384"/>
                  <a:gd name="connsiteY2273" fmla="*/ 1905485 h 4036143"/>
                  <a:gd name="connsiteX2274" fmla="*/ 448224 w 5806384"/>
                  <a:gd name="connsiteY2274" fmla="*/ 1889907 h 4036143"/>
                  <a:gd name="connsiteX2275" fmla="*/ 405739 w 5806384"/>
                  <a:gd name="connsiteY2275" fmla="*/ 1923895 h 4036143"/>
                  <a:gd name="connsiteX2276" fmla="*/ 380247 w 5806384"/>
                  <a:gd name="connsiteY2276" fmla="*/ 1911149 h 4036143"/>
                  <a:gd name="connsiteX2277" fmla="*/ 320767 w 5806384"/>
                  <a:gd name="connsiteY2277" fmla="*/ 1780860 h 4036143"/>
                  <a:gd name="connsiteX2278" fmla="*/ 485046 w 5806384"/>
                  <a:gd name="connsiteY2278" fmla="*/ 1776611 h 4036143"/>
                  <a:gd name="connsiteX2279" fmla="*/ 381663 w 5806384"/>
                  <a:gd name="connsiteY2279" fmla="*/ 1902652 h 4036143"/>
                  <a:gd name="connsiteX2280" fmla="*/ 370334 w 5806384"/>
                  <a:gd name="connsiteY2280" fmla="*/ 1905485 h 4036143"/>
                  <a:gd name="connsiteX2281" fmla="*/ 133830 w 5806384"/>
                  <a:gd name="connsiteY2281" fmla="*/ 1783692 h 4036143"/>
                  <a:gd name="connsiteX2282" fmla="*/ 254206 w 5806384"/>
                  <a:gd name="connsiteY2282" fmla="*/ 1780860 h 4036143"/>
                  <a:gd name="connsiteX2283" fmla="*/ 269784 w 5806384"/>
                  <a:gd name="connsiteY2283" fmla="*/ 1817681 h 4036143"/>
                  <a:gd name="connsiteX2284" fmla="*/ 269784 w 5806384"/>
                  <a:gd name="connsiteY2284" fmla="*/ 1817681 h 4036143"/>
                  <a:gd name="connsiteX2285" fmla="*/ 320767 w 5806384"/>
                  <a:gd name="connsiteY2285" fmla="*/ 1780860 h 4036143"/>
                  <a:gd name="connsiteX2286" fmla="*/ 317935 w 5806384"/>
                  <a:gd name="connsiteY2286" fmla="*/ 1780860 h 4036143"/>
                  <a:gd name="connsiteX2287" fmla="*/ 274033 w 5806384"/>
                  <a:gd name="connsiteY2287" fmla="*/ 1816265 h 4036143"/>
                  <a:gd name="connsiteX2288" fmla="*/ 258455 w 5806384"/>
                  <a:gd name="connsiteY2288" fmla="*/ 1782276 h 4036143"/>
                  <a:gd name="connsiteX2289" fmla="*/ 317935 w 5806384"/>
                  <a:gd name="connsiteY2289" fmla="*/ 1780860 h 4036143"/>
                  <a:gd name="connsiteX2290" fmla="*/ 320767 w 5806384"/>
                  <a:gd name="connsiteY2290" fmla="*/ 1779444 h 4036143"/>
                  <a:gd name="connsiteX2291" fmla="*/ 258455 w 5806384"/>
                  <a:gd name="connsiteY2291" fmla="*/ 1780860 h 4036143"/>
                  <a:gd name="connsiteX2292" fmla="*/ 235796 w 5806384"/>
                  <a:gd name="connsiteY2292" fmla="*/ 1729877 h 4036143"/>
                  <a:gd name="connsiteX2293" fmla="*/ 459554 w 5806384"/>
                  <a:gd name="connsiteY2293" fmla="*/ 1547188 h 4036143"/>
                  <a:gd name="connsiteX2294" fmla="*/ 459554 w 5806384"/>
                  <a:gd name="connsiteY2294" fmla="*/ 1625079 h 4036143"/>
                  <a:gd name="connsiteX2295" fmla="*/ 483629 w 5806384"/>
                  <a:gd name="connsiteY2295" fmla="*/ 1649154 h 4036143"/>
                  <a:gd name="connsiteX2296" fmla="*/ 320767 w 5806384"/>
                  <a:gd name="connsiteY2296" fmla="*/ 1779444 h 4036143"/>
                  <a:gd name="connsiteX2297" fmla="*/ 387328 w 5806384"/>
                  <a:gd name="connsiteY2297" fmla="*/ 1902652 h 4036143"/>
                  <a:gd name="connsiteX2298" fmla="*/ 490710 w 5806384"/>
                  <a:gd name="connsiteY2298" fmla="*/ 1775195 h 4036143"/>
                  <a:gd name="connsiteX2299" fmla="*/ 490710 w 5806384"/>
                  <a:gd name="connsiteY2299" fmla="*/ 1775195 h 4036143"/>
                  <a:gd name="connsiteX2300" fmla="*/ 323599 w 5806384"/>
                  <a:gd name="connsiteY2300" fmla="*/ 1779444 h 4036143"/>
                  <a:gd name="connsiteX2301" fmla="*/ 485046 w 5806384"/>
                  <a:gd name="connsiteY2301" fmla="*/ 1650570 h 4036143"/>
                  <a:gd name="connsiteX2302" fmla="*/ 604006 w 5806384"/>
                  <a:gd name="connsiteY2302" fmla="*/ 1769530 h 4036143"/>
                  <a:gd name="connsiteX2303" fmla="*/ 452473 w 5806384"/>
                  <a:gd name="connsiteY2303" fmla="*/ 1888491 h 4036143"/>
                  <a:gd name="connsiteX2304" fmla="*/ 387328 w 5806384"/>
                  <a:gd name="connsiteY2304" fmla="*/ 1902652 h 4036143"/>
                  <a:gd name="connsiteX2305" fmla="*/ 206056 w 5806384"/>
                  <a:gd name="connsiteY2305" fmla="*/ 2120746 h 4036143"/>
                  <a:gd name="connsiteX2306" fmla="*/ 197558 w 5806384"/>
                  <a:gd name="connsiteY2306" fmla="*/ 2132075 h 4036143"/>
                  <a:gd name="connsiteX2307" fmla="*/ 172067 w 5806384"/>
                  <a:gd name="connsiteY2307" fmla="*/ 2127827 h 4036143"/>
                  <a:gd name="connsiteX2308" fmla="*/ 181980 w 5806384"/>
                  <a:gd name="connsiteY2308" fmla="*/ 2105168 h 4036143"/>
                  <a:gd name="connsiteX2309" fmla="*/ 206056 w 5806384"/>
                  <a:gd name="connsiteY2309" fmla="*/ 2120746 h 4036143"/>
                  <a:gd name="connsiteX2310" fmla="*/ 228715 w 5806384"/>
                  <a:gd name="connsiteY2310" fmla="*/ 2136324 h 4036143"/>
                  <a:gd name="connsiteX2311" fmla="*/ 200391 w 5806384"/>
                  <a:gd name="connsiteY2311" fmla="*/ 2132075 h 4036143"/>
                  <a:gd name="connsiteX2312" fmla="*/ 208888 w 5806384"/>
                  <a:gd name="connsiteY2312" fmla="*/ 2122162 h 4036143"/>
                  <a:gd name="connsiteX2313" fmla="*/ 228715 w 5806384"/>
                  <a:gd name="connsiteY2313" fmla="*/ 2136324 h 4036143"/>
                  <a:gd name="connsiteX2314" fmla="*/ 327848 w 5806384"/>
                  <a:gd name="connsiteY2314" fmla="*/ 1983375 h 4036143"/>
                  <a:gd name="connsiteX2315" fmla="*/ 308022 w 5806384"/>
                  <a:gd name="connsiteY2315" fmla="*/ 1998953 h 4036143"/>
                  <a:gd name="connsiteX2316" fmla="*/ 319351 w 5806384"/>
                  <a:gd name="connsiteY2316" fmla="*/ 1984792 h 4036143"/>
                  <a:gd name="connsiteX2317" fmla="*/ 327848 w 5806384"/>
                  <a:gd name="connsiteY2317" fmla="*/ 1983375 h 4036143"/>
                  <a:gd name="connsiteX2318" fmla="*/ 402906 w 5806384"/>
                  <a:gd name="connsiteY2318" fmla="*/ 1925311 h 4036143"/>
                  <a:gd name="connsiteX2319" fmla="*/ 330680 w 5806384"/>
                  <a:gd name="connsiteY2319" fmla="*/ 1981959 h 4036143"/>
                  <a:gd name="connsiteX2320" fmla="*/ 320767 w 5806384"/>
                  <a:gd name="connsiteY2320" fmla="*/ 1983375 h 4036143"/>
                  <a:gd name="connsiteX2321" fmla="*/ 377415 w 5806384"/>
                  <a:gd name="connsiteY2321" fmla="*/ 1912566 h 4036143"/>
                  <a:gd name="connsiteX2322" fmla="*/ 402906 w 5806384"/>
                  <a:gd name="connsiteY2322" fmla="*/ 1925311 h 4036143"/>
                  <a:gd name="connsiteX2323" fmla="*/ 477965 w 5806384"/>
                  <a:gd name="connsiteY2323" fmla="*/ 1963549 h 4036143"/>
                  <a:gd name="connsiteX2324" fmla="*/ 334929 w 5806384"/>
                  <a:gd name="connsiteY2324" fmla="*/ 1980543 h 4036143"/>
                  <a:gd name="connsiteX2325" fmla="*/ 405739 w 5806384"/>
                  <a:gd name="connsiteY2325" fmla="*/ 1925311 h 4036143"/>
                  <a:gd name="connsiteX2326" fmla="*/ 477965 w 5806384"/>
                  <a:gd name="connsiteY2326" fmla="*/ 1963549 h 4036143"/>
                  <a:gd name="connsiteX2327" fmla="*/ 687561 w 5806384"/>
                  <a:gd name="connsiteY2327" fmla="*/ 1836092 h 4036143"/>
                  <a:gd name="connsiteX2328" fmla="*/ 751289 w 5806384"/>
                  <a:gd name="connsiteY2328" fmla="*/ 1826178 h 4036143"/>
                  <a:gd name="connsiteX2329" fmla="*/ 977880 w 5806384"/>
                  <a:gd name="connsiteY2329" fmla="*/ 1956468 h 4036143"/>
                  <a:gd name="connsiteX2330" fmla="*/ 687561 w 5806384"/>
                  <a:gd name="connsiteY2330" fmla="*/ 1836092 h 4036143"/>
                  <a:gd name="connsiteX2331" fmla="*/ 3391071 w 5806384"/>
                  <a:gd name="connsiteY2331" fmla="*/ 3753614 h 4036143"/>
                  <a:gd name="connsiteX2332" fmla="*/ 3575175 w 5806384"/>
                  <a:gd name="connsiteY2332" fmla="*/ 3889568 h 4036143"/>
                  <a:gd name="connsiteX2333" fmla="*/ 3572343 w 5806384"/>
                  <a:gd name="connsiteY2333" fmla="*/ 3899481 h 4036143"/>
                  <a:gd name="connsiteX2334" fmla="*/ 3393902 w 5806384"/>
                  <a:gd name="connsiteY2334" fmla="*/ 3808845 h 4036143"/>
                  <a:gd name="connsiteX2335" fmla="*/ 3391071 w 5806384"/>
                  <a:gd name="connsiteY2335" fmla="*/ 3753614 h 4036143"/>
                  <a:gd name="connsiteX2336" fmla="*/ 3395319 w 5806384"/>
                  <a:gd name="connsiteY2336" fmla="*/ 3832921 h 4036143"/>
                  <a:gd name="connsiteX2337" fmla="*/ 3393902 w 5806384"/>
                  <a:gd name="connsiteY2337" fmla="*/ 3810261 h 4036143"/>
                  <a:gd name="connsiteX2338" fmla="*/ 3572343 w 5806384"/>
                  <a:gd name="connsiteY2338" fmla="*/ 3900898 h 4036143"/>
                  <a:gd name="connsiteX2339" fmla="*/ 3556764 w 5806384"/>
                  <a:gd name="connsiteY2339" fmla="*/ 3957545 h 4036143"/>
                  <a:gd name="connsiteX2340" fmla="*/ 3395319 w 5806384"/>
                  <a:gd name="connsiteY2340" fmla="*/ 3832921 h 4036143"/>
                  <a:gd name="connsiteX2341" fmla="*/ 3357082 w 5806384"/>
                  <a:gd name="connsiteY2341" fmla="*/ 3803181 h 4036143"/>
                  <a:gd name="connsiteX2342" fmla="*/ 3347168 w 5806384"/>
                  <a:gd name="connsiteY2342" fmla="*/ 3786186 h 4036143"/>
                  <a:gd name="connsiteX2343" fmla="*/ 3392486 w 5806384"/>
                  <a:gd name="connsiteY2343" fmla="*/ 3810261 h 4036143"/>
                  <a:gd name="connsiteX2344" fmla="*/ 3393902 w 5806384"/>
                  <a:gd name="connsiteY2344" fmla="*/ 3831504 h 4036143"/>
                  <a:gd name="connsiteX2345" fmla="*/ 3357082 w 5806384"/>
                  <a:gd name="connsiteY2345" fmla="*/ 3803181 h 4036143"/>
                  <a:gd name="connsiteX2346" fmla="*/ 3359914 w 5806384"/>
                  <a:gd name="connsiteY2346" fmla="*/ 3807429 h 4036143"/>
                  <a:gd name="connsiteX2347" fmla="*/ 3393902 w 5806384"/>
                  <a:gd name="connsiteY2347" fmla="*/ 3834337 h 4036143"/>
                  <a:gd name="connsiteX2348" fmla="*/ 3395319 w 5806384"/>
                  <a:gd name="connsiteY2348" fmla="*/ 3866909 h 4036143"/>
                  <a:gd name="connsiteX2349" fmla="*/ 3359914 w 5806384"/>
                  <a:gd name="connsiteY2349" fmla="*/ 3807429 h 4036143"/>
                  <a:gd name="connsiteX2350" fmla="*/ 3342920 w 5806384"/>
                  <a:gd name="connsiteY2350" fmla="*/ 3784770 h 4036143"/>
                  <a:gd name="connsiteX2351" fmla="*/ 3351416 w 5806384"/>
                  <a:gd name="connsiteY2351" fmla="*/ 3800348 h 4036143"/>
                  <a:gd name="connsiteX2352" fmla="*/ 3311763 w 5806384"/>
                  <a:gd name="connsiteY2352" fmla="*/ 3770608 h 4036143"/>
                  <a:gd name="connsiteX2353" fmla="*/ 3342920 w 5806384"/>
                  <a:gd name="connsiteY2353" fmla="*/ 3784770 h 4036143"/>
                  <a:gd name="connsiteX2354" fmla="*/ 3344336 w 5806384"/>
                  <a:gd name="connsiteY2354" fmla="*/ 3783354 h 4036143"/>
                  <a:gd name="connsiteX2355" fmla="*/ 3274943 w 5806384"/>
                  <a:gd name="connsiteY2355" fmla="*/ 3667226 h 4036143"/>
                  <a:gd name="connsiteX2356" fmla="*/ 3389654 w 5806384"/>
                  <a:gd name="connsiteY2356" fmla="*/ 3752198 h 4036143"/>
                  <a:gd name="connsiteX2357" fmla="*/ 3392486 w 5806384"/>
                  <a:gd name="connsiteY2357" fmla="*/ 3807429 h 4036143"/>
                  <a:gd name="connsiteX2358" fmla="*/ 3344336 w 5806384"/>
                  <a:gd name="connsiteY2358" fmla="*/ 3783354 h 4036143"/>
                  <a:gd name="connsiteX2359" fmla="*/ 3575175 w 5806384"/>
                  <a:gd name="connsiteY2359" fmla="*/ 3900898 h 4036143"/>
                  <a:gd name="connsiteX2360" fmla="*/ 3578007 w 5806384"/>
                  <a:gd name="connsiteY2360" fmla="*/ 3890985 h 4036143"/>
                  <a:gd name="connsiteX2361" fmla="*/ 3630406 w 5806384"/>
                  <a:gd name="connsiteY2361" fmla="*/ 3929221 h 4036143"/>
                  <a:gd name="connsiteX2362" fmla="*/ 3575175 w 5806384"/>
                  <a:gd name="connsiteY2362" fmla="*/ 3900898 h 4036143"/>
                  <a:gd name="connsiteX2363" fmla="*/ 3266445 w 5806384"/>
                  <a:gd name="connsiteY2363" fmla="*/ 3525607 h 4036143"/>
                  <a:gd name="connsiteX2364" fmla="*/ 3317428 w 5806384"/>
                  <a:gd name="connsiteY2364" fmla="*/ 3504364 h 4036143"/>
                  <a:gd name="connsiteX2365" fmla="*/ 3350001 w 5806384"/>
                  <a:gd name="connsiteY2365" fmla="*/ 3573757 h 4036143"/>
                  <a:gd name="connsiteX2366" fmla="*/ 3266445 w 5806384"/>
                  <a:gd name="connsiteY2366" fmla="*/ 3525607 h 4036143"/>
                  <a:gd name="connsiteX2367" fmla="*/ 3265029 w 5806384"/>
                  <a:gd name="connsiteY2367" fmla="*/ 3524191 h 4036143"/>
                  <a:gd name="connsiteX2368" fmla="*/ 3170144 w 5806384"/>
                  <a:gd name="connsiteY2368" fmla="*/ 3468959 h 4036143"/>
                  <a:gd name="connsiteX2369" fmla="*/ 3317428 w 5806384"/>
                  <a:gd name="connsiteY2369" fmla="*/ 3501532 h 4036143"/>
                  <a:gd name="connsiteX2370" fmla="*/ 3265029 w 5806384"/>
                  <a:gd name="connsiteY2370" fmla="*/ 3524191 h 4036143"/>
                  <a:gd name="connsiteX2371" fmla="*/ 3361330 w 5806384"/>
                  <a:gd name="connsiteY2371" fmla="*/ 3511445 h 4036143"/>
                  <a:gd name="connsiteX2372" fmla="*/ 3359914 w 5806384"/>
                  <a:gd name="connsiteY2372" fmla="*/ 3711128 h 4036143"/>
                  <a:gd name="connsiteX2373" fmla="*/ 3233873 w 5806384"/>
                  <a:gd name="connsiteY2373" fmla="*/ 3538353 h 4036143"/>
                  <a:gd name="connsiteX2374" fmla="*/ 3265029 w 5806384"/>
                  <a:gd name="connsiteY2374" fmla="*/ 3525607 h 4036143"/>
                  <a:gd name="connsiteX2375" fmla="*/ 3355666 w 5806384"/>
                  <a:gd name="connsiteY2375" fmla="*/ 3578006 h 4036143"/>
                  <a:gd name="connsiteX2376" fmla="*/ 3355666 w 5806384"/>
                  <a:gd name="connsiteY2376" fmla="*/ 3578006 h 4036143"/>
                  <a:gd name="connsiteX2377" fmla="*/ 3320261 w 5806384"/>
                  <a:gd name="connsiteY2377" fmla="*/ 3501532 h 4036143"/>
                  <a:gd name="connsiteX2378" fmla="*/ 3320261 w 5806384"/>
                  <a:gd name="connsiteY2378" fmla="*/ 3501532 h 4036143"/>
                  <a:gd name="connsiteX2379" fmla="*/ 3361330 w 5806384"/>
                  <a:gd name="connsiteY2379" fmla="*/ 3511445 h 4036143"/>
                  <a:gd name="connsiteX2380" fmla="*/ 3668644 w 5806384"/>
                  <a:gd name="connsiteY2380" fmla="*/ 3749365 h 4036143"/>
                  <a:gd name="connsiteX2381" fmla="*/ 3780523 w 5806384"/>
                  <a:gd name="connsiteY2381" fmla="*/ 3692718 h 4036143"/>
                  <a:gd name="connsiteX2382" fmla="*/ 3756448 w 5806384"/>
                  <a:gd name="connsiteY2382" fmla="*/ 3757862 h 4036143"/>
                  <a:gd name="connsiteX2383" fmla="*/ 3668644 w 5806384"/>
                  <a:gd name="connsiteY2383" fmla="*/ 3749365 h 4036143"/>
                  <a:gd name="connsiteX2384" fmla="*/ 4385236 w 5806384"/>
                  <a:gd name="connsiteY2384" fmla="*/ 3800348 h 4036143"/>
                  <a:gd name="connsiteX2385" fmla="*/ 4422058 w 5806384"/>
                  <a:gd name="connsiteY2385" fmla="*/ 3784770 h 4036143"/>
                  <a:gd name="connsiteX2386" fmla="*/ 4451797 w 5806384"/>
                  <a:gd name="connsiteY2386" fmla="*/ 3818759 h 4036143"/>
                  <a:gd name="connsiteX2387" fmla="*/ 4426306 w 5806384"/>
                  <a:gd name="connsiteY2387" fmla="*/ 3815926 h 4036143"/>
                  <a:gd name="connsiteX2388" fmla="*/ 4385236 w 5806384"/>
                  <a:gd name="connsiteY2388" fmla="*/ 3800348 h 4036143"/>
                  <a:gd name="connsiteX2389" fmla="*/ 4431971 w 5806384"/>
                  <a:gd name="connsiteY2389" fmla="*/ 3820175 h 4036143"/>
                  <a:gd name="connsiteX2390" fmla="*/ 4453214 w 5806384"/>
                  <a:gd name="connsiteY2390" fmla="*/ 3821591 h 4036143"/>
                  <a:gd name="connsiteX2391" fmla="*/ 4461711 w 5806384"/>
                  <a:gd name="connsiteY2391" fmla="*/ 3831504 h 4036143"/>
                  <a:gd name="connsiteX2392" fmla="*/ 4431971 w 5806384"/>
                  <a:gd name="connsiteY2392" fmla="*/ 3820175 h 4036143"/>
                  <a:gd name="connsiteX2393" fmla="*/ 4361162 w 5806384"/>
                  <a:gd name="connsiteY2393" fmla="*/ 3811678 h 4036143"/>
                  <a:gd name="connsiteX2394" fmla="*/ 4382405 w 5806384"/>
                  <a:gd name="connsiteY2394" fmla="*/ 3803181 h 4036143"/>
                  <a:gd name="connsiteX2395" fmla="*/ 4417809 w 5806384"/>
                  <a:gd name="connsiteY2395" fmla="*/ 3817342 h 4036143"/>
                  <a:gd name="connsiteX2396" fmla="*/ 4361162 w 5806384"/>
                  <a:gd name="connsiteY2396" fmla="*/ 3811678 h 4036143"/>
                  <a:gd name="connsiteX2397" fmla="*/ 4514110 w 5806384"/>
                  <a:gd name="connsiteY2397" fmla="*/ 3895233 h 4036143"/>
                  <a:gd name="connsiteX2398" fmla="*/ 4361162 w 5806384"/>
                  <a:gd name="connsiteY2398" fmla="*/ 3837169 h 4036143"/>
                  <a:gd name="connsiteX2399" fmla="*/ 4473040 w 5806384"/>
                  <a:gd name="connsiteY2399" fmla="*/ 3845666 h 4036143"/>
                  <a:gd name="connsiteX2400" fmla="*/ 4514110 w 5806384"/>
                  <a:gd name="connsiteY2400" fmla="*/ 3895233 h 4036143"/>
                  <a:gd name="connsiteX2401" fmla="*/ 4474457 w 5806384"/>
                  <a:gd name="connsiteY2401" fmla="*/ 3844250 h 4036143"/>
                  <a:gd name="connsiteX2402" fmla="*/ 4468792 w 5806384"/>
                  <a:gd name="connsiteY2402" fmla="*/ 3837169 h 4036143"/>
                  <a:gd name="connsiteX2403" fmla="*/ 4487202 w 5806384"/>
                  <a:gd name="connsiteY2403" fmla="*/ 3844250 h 4036143"/>
                  <a:gd name="connsiteX2404" fmla="*/ 4474457 w 5806384"/>
                  <a:gd name="connsiteY2404" fmla="*/ 3844250 h 4036143"/>
                  <a:gd name="connsiteX2405" fmla="*/ 4521191 w 5806384"/>
                  <a:gd name="connsiteY2405" fmla="*/ 3899481 h 4036143"/>
                  <a:gd name="connsiteX2406" fmla="*/ 4702464 w 5806384"/>
                  <a:gd name="connsiteY2406" fmla="*/ 3967459 h 4036143"/>
                  <a:gd name="connsiteX2407" fmla="*/ 4586336 w 5806384"/>
                  <a:gd name="connsiteY2407" fmla="*/ 3990118 h 4036143"/>
                  <a:gd name="connsiteX2408" fmla="*/ 4446133 w 5806384"/>
                  <a:gd name="connsiteY2408" fmla="*/ 3963210 h 4036143"/>
                  <a:gd name="connsiteX2409" fmla="*/ 4539602 w 5806384"/>
                  <a:gd name="connsiteY2409" fmla="*/ 3922140 h 4036143"/>
                  <a:gd name="connsiteX2410" fmla="*/ 4539602 w 5806384"/>
                  <a:gd name="connsiteY2410" fmla="*/ 3922140 h 4036143"/>
                  <a:gd name="connsiteX2411" fmla="*/ 4521191 w 5806384"/>
                  <a:gd name="connsiteY2411" fmla="*/ 3899481 h 403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Lst>
                <a:rect l="l" t="t" r="r" b="b"/>
                <a:pathLst>
                  <a:path w="5806384" h="4036143">
                    <a:moveTo>
                      <a:pt x="5707959" y="799440"/>
                    </a:moveTo>
                    <a:lnTo>
                      <a:pt x="5707959" y="799440"/>
                    </a:lnTo>
                    <a:lnTo>
                      <a:pt x="5491282" y="1038776"/>
                    </a:lnTo>
                    <a:lnTo>
                      <a:pt x="5413392" y="945307"/>
                    </a:lnTo>
                    <a:lnTo>
                      <a:pt x="5413392" y="945307"/>
                    </a:lnTo>
                    <a:lnTo>
                      <a:pt x="5358160" y="1028863"/>
                    </a:lnTo>
                    <a:lnTo>
                      <a:pt x="5274605" y="980712"/>
                    </a:lnTo>
                    <a:lnTo>
                      <a:pt x="5369489" y="841925"/>
                    </a:lnTo>
                    <a:lnTo>
                      <a:pt x="5557843" y="822099"/>
                    </a:lnTo>
                    <a:lnTo>
                      <a:pt x="5557843" y="822099"/>
                    </a:lnTo>
                    <a:lnTo>
                      <a:pt x="5471455" y="690393"/>
                    </a:lnTo>
                    <a:lnTo>
                      <a:pt x="5471455" y="690393"/>
                    </a:lnTo>
                    <a:lnTo>
                      <a:pt x="5368073" y="840509"/>
                    </a:lnTo>
                    <a:lnTo>
                      <a:pt x="5124488" y="866001"/>
                    </a:lnTo>
                    <a:lnTo>
                      <a:pt x="5189634" y="820683"/>
                    </a:lnTo>
                    <a:lnTo>
                      <a:pt x="4947464" y="795191"/>
                    </a:lnTo>
                    <a:lnTo>
                      <a:pt x="4732203" y="673399"/>
                    </a:lnTo>
                    <a:lnTo>
                      <a:pt x="4732203" y="673399"/>
                    </a:lnTo>
                    <a:lnTo>
                      <a:pt x="4652897" y="800856"/>
                    </a:lnTo>
                    <a:lnTo>
                      <a:pt x="4393734" y="613919"/>
                    </a:lnTo>
                    <a:lnTo>
                      <a:pt x="4393734" y="613919"/>
                    </a:lnTo>
                    <a:lnTo>
                      <a:pt x="4410728" y="748457"/>
                    </a:lnTo>
                    <a:lnTo>
                      <a:pt x="4273358" y="611086"/>
                    </a:lnTo>
                    <a:lnTo>
                      <a:pt x="4273358" y="611086"/>
                    </a:lnTo>
                    <a:lnTo>
                      <a:pt x="3893818" y="545942"/>
                    </a:lnTo>
                    <a:lnTo>
                      <a:pt x="3893818" y="545942"/>
                    </a:lnTo>
                    <a:lnTo>
                      <a:pt x="3593586" y="928313"/>
                    </a:lnTo>
                    <a:lnTo>
                      <a:pt x="3593586" y="929729"/>
                    </a:lnTo>
                    <a:lnTo>
                      <a:pt x="3960379" y="720133"/>
                    </a:lnTo>
                    <a:lnTo>
                      <a:pt x="4039686" y="882995"/>
                    </a:lnTo>
                    <a:lnTo>
                      <a:pt x="3978790" y="921232"/>
                    </a:lnTo>
                    <a:lnTo>
                      <a:pt x="3449134" y="933978"/>
                    </a:lnTo>
                    <a:lnTo>
                      <a:pt x="3174393" y="623832"/>
                    </a:lnTo>
                    <a:lnTo>
                      <a:pt x="3177225" y="608254"/>
                    </a:lnTo>
                    <a:lnTo>
                      <a:pt x="3454799" y="734295"/>
                    </a:lnTo>
                    <a:lnTo>
                      <a:pt x="3454799" y="734295"/>
                    </a:lnTo>
                    <a:lnTo>
                      <a:pt x="3529857" y="350507"/>
                    </a:lnTo>
                    <a:lnTo>
                      <a:pt x="3529857" y="350507"/>
                    </a:lnTo>
                    <a:lnTo>
                      <a:pt x="3402400" y="91344"/>
                    </a:lnTo>
                    <a:lnTo>
                      <a:pt x="3402400" y="91344"/>
                    </a:lnTo>
                    <a:lnTo>
                      <a:pt x="3146069" y="10621"/>
                    </a:lnTo>
                    <a:lnTo>
                      <a:pt x="3146069" y="10621"/>
                    </a:lnTo>
                    <a:lnTo>
                      <a:pt x="3229624" y="139495"/>
                    </a:lnTo>
                    <a:lnTo>
                      <a:pt x="3310347" y="340594"/>
                    </a:lnTo>
                    <a:lnTo>
                      <a:pt x="3214047" y="401490"/>
                    </a:lnTo>
                    <a:lnTo>
                      <a:pt x="3219711" y="367502"/>
                    </a:lnTo>
                    <a:lnTo>
                      <a:pt x="3219711" y="367502"/>
                    </a:lnTo>
                    <a:lnTo>
                      <a:pt x="3048352" y="456722"/>
                    </a:lnTo>
                    <a:lnTo>
                      <a:pt x="2974710" y="347675"/>
                    </a:lnTo>
                    <a:lnTo>
                      <a:pt x="2974710" y="347675"/>
                    </a:lnTo>
                    <a:lnTo>
                      <a:pt x="2902485" y="537444"/>
                    </a:lnTo>
                    <a:lnTo>
                      <a:pt x="2902485" y="537444"/>
                    </a:lnTo>
                    <a:lnTo>
                      <a:pt x="3049768" y="459554"/>
                    </a:lnTo>
                    <a:lnTo>
                      <a:pt x="3071011" y="492126"/>
                    </a:lnTo>
                    <a:lnTo>
                      <a:pt x="2820345" y="650740"/>
                    </a:lnTo>
                    <a:lnTo>
                      <a:pt x="2801934" y="625248"/>
                    </a:lnTo>
                    <a:lnTo>
                      <a:pt x="2801934" y="625248"/>
                    </a:lnTo>
                    <a:lnTo>
                      <a:pt x="2521529" y="840509"/>
                    </a:lnTo>
                    <a:lnTo>
                      <a:pt x="2521529" y="840509"/>
                    </a:lnTo>
                    <a:lnTo>
                      <a:pt x="2522945" y="841925"/>
                    </a:lnTo>
                    <a:lnTo>
                      <a:pt x="2522945" y="841925"/>
                    </a:lnTo>
                    <a:lnTo>
                      <a:pt x="2820345" y="653572"/>
                    </a:lnTo>
                    <a:lnTo>
                      <a:pt x="2991704" y="894324"/>
                    </a:lnTo>
                    <a:lnTo>
                      <a:pt x="2743871" y="945307"/>
                    </a:lnTo>
                    <a:lnTo>
                      <a:pt x="2539939" y="908486"/>
                    </a:lnTo>
                    <a:lnTo>
                      <a:pt x="2129244" y="690393"/>
                    </a:lnTo>
                    <a:lnTo>
                      <a:pt x="2129244" y="690393"/>
                    </a:lnTo>
                    <a:lnTo>
                      <a:pt x="1921064" y="796607"/>
                    </a:lnTo>
                    <a:lnTo>
                      <a:pt x="1921064" y="796607"/>
                    </a:lnTo>
                    <a:lnTo>
                      <a:pt x="2539939" y="909903"/>
                    </a:lnTo>
                    <a:lnTo>
                      <a:pt x="3069595" y="1191725"/>
                    </a:lnTo>
                    <a:lnTo>
                      <a:pt x="3068178" y="1195973"/>
                    </a:lnTo>
                    <a:lnTo>
                      <a:pt x="3046935" y="1180395"/>
                    </a:lnTo>
                    <a:lnTo>
                      <a:pt x="3046935" y="1180395"/>
                    </a:lnTo>
                    <a:lnTo>
                      <a:pt x="2548436" y="1388575"/>
                    </a:lnTo>
                    <a:lnTo>
                      <a:pt x="2415314" y="1398488"/>
                    </a:lnTo>
                    <a:lnTo>
                      <a:pt x="2231209" y="1225713"/>
                    </a:lnTo>
                    <a:lnTo>
                      <a:pt x="2231209" y="1225713"/>
                    </a:lnTo>
                    <a:lnTo>
                      <a:pt x="2236874" y="1414067"/>
                    </a:lnTo>
                    <a:lnTo>
                      <a:pt x="2115082" y="1423980"/>
                    </a:lnTo>
                    <a:lnTo>
                      <a:pt x="2004619" y="1286609"/>
                    </a:lnTo>
                    <a:lnTo>
                      <a:pt x="2265198" y="1167649"/>
                    </a:lnTo>
                    <a:lnTo>
                      <a:pt x="2266614" y="1167649"/>
                    </a:lnTo>
                    <a:lnTo>
                      <a:pt x="2024445" y="1154904"/>
                    </a:lnTo>
                    <a:lnTo>
                      <a:pt x="2024445" y="1154904"/>
                    </a:lnTo>
                    <a:lnTo>
                      <a:pt x="1962133" y="1232794"/>
                    </a:lnTo>
                    <a:lnTo>
                      <a:pt x="1923896" y="1186060"/>
                    </a:lnTo>
                    <a:lnTo>
                      <a:pt x="2103752" y="907070"/>
                    </a:lnTo>
                    <a:lnTo>
                      <a:pt x="2103752" y="907070"/>
                    </a:lnTo>
                    <a:lnTo>
                      <a:pt x="1813433" y="1050106"/>
                    </a:lnTo>
                    <a:lnTo>
                      <a:pt x="1766699" y="990626"/>
                    </a:lnTo>
                    <a:lnTo>
                      <a:pt x="1766699" y="990626"/>
                    </a:lnTo>
                    <a:lnTo>
                      <a:pt x="1751121" y="1081262"/>
                    </a:lnTo>
                    <a:lnTo>
                      <a:pt x="1589675" y="1161985"/>
                    </a:lnTo>
                    <a:lnTo>
                      <a:pt x="1710051" y="898573"/>
                    </a:lnTo>
                    <a:lnTo>
                      <a:pt x="1768115" y="979296"/>
                    </a:lnTo>
                    <a:lnTo>
                      <a:pt x="1768115" y="979296"/>
                    </a:lnTo>
                    <a:lnTo>
                      <a:pt x="1756785" y="792359"/>
                    </a:lnTo>
                    <a:lnTo>
                      <a:pt x="1756785" y="790943"/>
                    </a:lnTo>
                    <a:lnTo>
                      <a:pt x="1710051" y="894324"/>
                    </a:lnTo>
                    <a:lnTo>
                      <a:pt x="1626496" y="776781"/>
                    </a:lnTo>
                    <a:lnTo>
                      <a:pt x="1626496" y="776781"/>
                    </a:lnTo>
                    <a:lnTo>
                      <a:pt x="1507536" y="949556"/>
                    </a:lnTo>
                    <a:lnTo>
                      <a:pt x="1282361" y="1034527"/>
                    </a:lnTo>
                    <a:lnTo>
                      <a:pt x="1273864" y="1030279"/>
                    </a:lnTo>
                    <a:lnTo>
                      <a:pt x="1152071" y="830596"/>
                    </a:lnTo>
                    <a:lnTo>
                      <a:pt x="1152071" y="830596"/>
                    </a:lnTo>
                    <a:lnTo>
                      <a:pt x="1112418" y="943891"/>
                    </a:lnTo>
                    <a:lnTo>
                      <a:pt x="1094008" y="933978"/>
                    </a:lnTo>
                    <a:lnTo>
                      <a:pt x="1064268" y="881579"/>
                    </a:lnTo>
                    <a:lnTo>
                      <a:pt x="1106754" y="816434"/>
                    </a:lnTo>
                    <a:lnTo>
                      <a:pt x="1432478" y="841925"/>
                    </a:lnTo>
                    <a:lnTo>
                      <a:pt x="1432478" y="841925"/>
                    </a:lnTo>
                    <a:lnTo>
                      <a:pt x="1432478" y="840509"/>
                    </a:lnTo>
                    <a:lnTo>
                      <a:pt x="1181812" y="783862"/>
                    </a:lnTo>
                    <a:lnTo>
                      <a:pt x="1357419" y="717301"/>
                    </a:lnTo>
                    <a:lnTo>
                      <a:pt x="1358835" y="717301"/>
                    </a:lnTo>
                    <a:lnTo>
                      <a:pt x="1136494" y="739960"/>
                    </a:lnTo>
                    <a:lnTo>
                      <a:pt x="1116667" y="615335"/>
                    </a:lnTo>
                    <a:lnTo>
                      <a:pt x="1116667" y="615335"/>
                    </a:lnTo>
                    <a:lnTo>
                      <a:pt x="1023198" y="713052"/>
                    </a:lnTo>
                    <a:lnTo>
                      <a:pt x="952389" y="670566"/>
                    </a:lnTo>
                    <a:lnTo>
                      <a:pt x="1109586" y="613919"/>
                    </a:lnTo>
                    <a:lnTo>
                      <a:pt x="1109586" y="613919"/>
                    </a:lnTo>
                    <a:lnTo>
                      <a:pt x="1109586" y="612503"/>
                    </a:lnTo>
                    <a:lnTo>
                      <a:pt x="949556" y="670566"/>
                    </a:lnTo>
                    <a:lnTo>
                      <a:pt x="949556" y="670566"/>
                    </a:lnTo>
                    <a:lnTo>
                      <a:pt x="1023198" y="714468"/>
                    </a:lnTo>
                    <a:lnTo>
                      <a:pt x="990626" y="748457"/>
                    </a:lnTo>
                    <a:lnTo>
                      <a:pt x="953805" y="683312"/>
                    </a:lnTo>
                    <a:lnTo>
                      <a:pt x="953805" y="683312"/>
                    </a:lnTo>
                    <a:lnTo>
                      <a:pt x="766868" y="870249"/>
                    </a:lnTo>
                    <a:lnTo>
                      <a:pt x="751289" y="857504"/>
                    </a:lnTo>
                    <a:lnTo>
                      <a:pt x="751289" y="857504"/>
                    </a:lnTo>
                    <a:lnTo>
                      <a:pt x="752706" y="885827"/>
                    </a:lnTo>
                    <a:lnTo>
                      <a:pt x="619584" y="1018949"/>
                    </a:lnTo>
                    <a:lnTo>
                      <a:pt x="438311" y="1105337"/>
                    </a:lnTo>
                    <a:lnTo>
                      <a:pt x="438311" y="1105337"/>
                    </a:lnTo>
                    <a:lnTo>
                      <a:pt x="555855" y="1198806"/>
                    </a:lnTo>
                    <a:lnTo>
                      <a:pt x="451057" y="1275280"/>
                    </a:lnTo>
                    <a:lnTo>
                      <a:pt x="451057" y="1275280"/>
                    </a:lnTo>
                    <a:lnTo>
                      <a:pt x="452473" y="1276696"/>
                    </a:lnTo>
                    <a:lnTo>
                      <a:pt x="574265" y="1212967"/>
                    </a:lnTo>
                    <a:lnTo>
                      <a:pt x="575682" y="1212967"/>
                    </a:lnTo>
                    <a:lnTo>
                      <a:pt x="570017" y="1229962"/>
                    </a:lnTo>
                    <a:lnTo>
                      <a:pt x="570017" y="1229962"/>
                    </a:lnTo>
                    <a:lnTo>
                      <a:pt x="571433" y="1229962"/>
                    </a:lnTo>
                    <a:lnTo>
                      <a:pt x="571433" y="1229962"/>
                    </a:lnTo>
                    <a:lnTo>
                      <a:pt x="578514" y="1214384"/>
                    </a:lnTo>
                    <a:lnTo>
                      <a:pt x="693225" y="1305020"/>
                    </a:lnTo>
                    <a:lnTo>
                      <a:pt x="681896" y="1152071"/>
                    </a:lnTo>
                    <a:lnTo>
                      <a:pt x="681896" y="1152071"/>
                    </a:lnTo>
                    <a:lnTo>
                      <a:pt x="584179" y="1203054"/>
                    </a:lnTo>
                    <a:lnTo>
                      <a:pt x="602589" y="1166233"/>
                    </a:lnTo>
                    <a:lnTo>
                      <a:pt x="684728" y="1106753"/>
                    </a:lnTo>
                    <a:lnTo>
                      <a:pt x="772532" y="1091175"/>
                    </a:lnTo>
                    <a:lnTo>
                      <a:pt x="772532" y="1091175"/>
                    </a:lnTo>
                    <a:lnTo>
                      <a:pt x="769700" y="1045857"/>
                    </a:lnTo>
                    <a:lnTo>
                      <a:pt x="884411" y="963718"/>
                    </a:lnTo>
                    <a:lnTo>
                      <a:pt x="884411" y="963718"/>
                    </a:lnTo>
                    <a:lnTo>
                      <a:pt x="832012" y="921232"/>
                    </a:lnTo>
                    <a:lnTo>
                      <a:pt x="993458" y="751289"/>
                    </a:lnTo>
                    <a:lnTo>
                      <a:pt x="1026030" y="807937"/>
                    </a:lnTo>
                    <a:lnTo>
                      <a:pt x="979296" y="803688"/>
                    </a:lnTo>
                    <a:lnTo>
                      <a:pt x="979296" y="803688"/>
                    </a:lnTo>
                    <a:lnTo>
                      <a:pt x="1030279" y="898573"/>
                    </a:lnTo>
                    <a:lnTo>
                      <a:pt x="1030279" y="898573"/>
                    </a:lnTo>
                    <a:lnTo>
                      <a:pt x="1050106" y="909903"/>
                    </a:lnTo>
                    <a:lnTo>
                      <a:pt x="949556" y="1065684"/>
                    </a:lnTo>
                    <a:lnTo>
                      <a:pt x="949556" y="1065684"/>
                    </a:lnTo>
                    <a:lnTo>
                      <a:pt x="1052938" y="1140742"/>
                    </a:lnTo>
                    <a:lnTo>
                      <a:pt x="1052938" y="1140742"/>
                    </a:lnTo>
                    <a:lnTo>
                      <a:pt x="1113834" y="963718"/>
                    </a:lnTo>
                    <a:lnTo>
                      <a:pt x="1136494" y="1003371"/>
                    </a:lnTo>
                    <a:lnTo>
                      <a:pt x="1177563" y="1469298"/>
                    </a:lnTo>
                    <a:lnTo>
                      <a:pt x="1164817" y="1514616"/>
                    </a:lnTo>
                    <a:lnTo>
                      <a:pt x="1164817" y="1514616"/>
                    </a:lnTo>
                    <a:lnTo>
                      <a:pt x="1181812" y="1523113"/>
                    </a:lnTo>
                    <a:lnTo>
                      <a:pt x="1186060" y="1565599"/>
                    </a:lnTo>
                    <a:lnTo>
                      <a:pt x="898573" y="1559934"/>
                    </a:lnTo>
                    <a:lnTo>
                      <a:pt x="916984" y="1494789"/>
                    </a:lnTo>
                    <a:lnTo>
                      <a:pt x="916984" y="1494789"/>
                    </a:lnTo>
                    <a:lnTo>
                      <a:pt x="705971" y="1548605"/>
                    </a:lnTo>
                    <a:lnTo>
                      <a:pt x="705971" y="1548605"/>
                    </a:lnTo>
                    <a:lnTo>
                      <a:pt x="881579" y="1803519"/>
                    </a:lnTo>
                    <a:lnTo>
                      <a:pt x="854671" y="1807768"/>
                    </a:lnTo>
                    <a:lnTo>
                      <a:pt x="659237" y="1514616"/>
                    </a:lnTo>
                    <a:lnTo>
                      <a:pt x="659237" y="1514616"/>
                    </a:lnTo>
                    <a:lnTo>
                      <a:pt x="494959" y="1646322"/>
                    </a:lnTo>
                    <a:lnTo>
                      <a:pt x="470884" y="1622247"/>
                    </a:lnTo>
                    <a:lnTo>
                      <a:pt x="470884" y="1541524"/>
                    </a:lnTo>
                    <a:lnTo>
                      <a:pt x="470884" y="1541524"/>
                    </a:lnTo>
                    <a:lnTo>
                      <a:pt x="242877" y="1728461"/>
                    </a:lnTo>
                    <a:lnTo>
                      <a:pt x="242877" y="1728461"/>
                    </a:lnTo>
                    <a:lnTo>
                      <a:pt x="265536" y="1779444"/>
                    </a:lnTo>
                    <a:lnTo>
                      <a:pt x="139495" y="1782276"/>
                    </a:lnTo>
                    <a:lnTo>
                      <a:pt x="138079" y="1782276"/>
                    </a:lnTo>
                    <a:lnTo>
                      <a:pt x="378831" y="1906901"/>
                    </a:lnTo>
                    <a:lnTo>
                      <a:pt x="72934" y="1981959"/>
                    </a:lnTo>
                    <a:lnTo>
                      <a:pt x="17702" y="1986208"/>
                    </a:lnTo>
                    <a:lnTo>
                      <a:pt x="17702" y="1986208"/>
                    </a:lnTo>
                    <a:lnTo>
                      <a:pt x="55939" y="2205717"/>
                    </a:lnTo>
                    <a:lnTo>
                      <a:pt x="55939" y="2205717"/>
                    </a:lnTo>
                    <a:lnTo>
                      <a:pt x="95593" y="2174561"/>
                    </a:lnTo>
                    <a:lnTo>
                      <a:pt x="64437" y="2217047"/>
                    </a:lnTo>
                    <a:lnTo>
                      <a:pt x="64437" y="2217047"/>
                    </a:lnTo>
                    <a:lnTo>
                      <a:pt x="140911" y="2215631"/>
                    </a:lnTo>
                    <a:lnTo>
                      <a:pt x="140911" y="2215631"/>
                    </a:lnTo>
                    <a:lnTo>
                      <a:pt x="207472" y="2133492"/>
                    </a:lnTo>
                    <a:lnTo>
                      <a:pt x="245709" y="2140573"/>
                    </a:lnTo>
                    <a:lnTo>
                      <a:pt x="217385" y="2120746"/>
                    </a:lnTo>
                    <a:lnTo>
                      <a:pt x="309437" y="2006034"/>
                    </a:lnTo>
                    <a:lnTo>
                      <a:pt x="339178" y="1983375"/>
                    </a:lnTo>
                    <a:lnTo>
                      <a:pt x="492127" y="1964965"/>
                    </a:lnTo>
                    <a:lnTo>
                      <a:pt x="492127" y="1964965"/>
                    </a:lnTo>
                    <a:lnTo>
                      <a:pt x="414236" y="1925311"/>
                    </a:lnTo>
                    <a:lnTo>
                      <a:pt x="459554" y="1889907"/>
                    </a:lnTo>
                    <a:lnTo>
                      <a:pt x="601173" y="1854502"/>
                    </a:lnTo>
                    <a:lnTo>
                      <a:pt x="602589" y="1861583"/>
                    </a:lnTo>
                    <a:lnTo>
                      <a:pt x="595508" y="1862999"/>
                    </a:lnTo>
                    <a:lnTo>
                      <a:pt x="595508" y="1862999"/>
                    </a:lnTo>
                    <a:lnTo>
                      <a:pt x="623832" y="1994705"/>
                    </a:lnTo>
                    <a:lnTo>
                      <a:pt x="694642" y="2091006"/>
                    </a:lnTo>
                    <a:lnTo>
                      <a:pt x="745625" y="2122162"/>
                    </a:lnTo>
                    <a:lnTo>
                      <a:pt x="730047" y="2209966"/>
                    </a:lnTo>
                    <a:lnTo>
                      <a:pt x="730047" y="2209966"/>
                    </a:lnTo>
                    <a:lnTo>
                      <a:pt x="731463" y="2209966"/>
                    </a:lnTo>
                    <a:lnTo>
                      <a:pt x="761203" y="2129243"/>
                    </a:lnTo>
                    <a:lnTo>
                      <a:pt x="761203" y="2129243"/>
                    </a:lnTo>
                    <a:lnTo>
                      <a:pt x="748457" y="2120746"/>
                    </a:lnTo>
                    <a:lnTo>
                      <a:pt x="756954" y="2076844"/>
                    </a:lnTo>
                    <a:lnTo>
                      <a:pt x="756954" y="2076844"/>
                    </a:lnTo>
                    <a:lnTo>
                      <a:pt x="635162" y="1991873"/>
                    </a:lnTo>
                    <a:lnTo>
                      <a:pt x="605422" y="1862999"/>
                    </a:lnTo>
                    <a:lnTo>
                      <a:pt x="686144" y="1840340"/>
                    </a:lnTo>
                    <a:lnTo>
                      <a:pt x="686144" y="1840340"/>
                    </a:lnTo>
                    <a:lnTo>
                      <a:pt x="613919" y="1768114"/>
                    </a:lnTo>
                    <a:lnTo>
                      <a:pt x="632329" y="1753952"/>
                    </a:lnTo>
                    <a:lnTo>
                      <a:pt x="755538" y="1824762"/>
                    </a:lnTo>
                    <a:lnTo>
                      <a:pt x="680480" y="1834675"/>
                    </a:lnTo>
                    <a:lnTo>
                      <a:pt x="679064" y="1834675"/>
                    </a:lnTo>
                    <a:lnTo>
                      <a:pt x="992042" y="1963549"/>
                    </a:lnTo>
                    <a:lnTo>
                      <a:pt x="992042" y="1963549"/>
                    </a:lnTo>
                    <a:lnTo>
                      <a:pt x="993458" y="1962132"/>
                    </a:lnTo>
                    <a:lnTo>
                      <a:pt x="754122" y="1824762"/>
                    </a:lnTo>
                    <a:lnTo>
                      <a:pt x="843342" y="1810600"/>
                    </a:lnTo>
                    <a:lnTo>
                      <a:pt x="875914" y="1858750"/>
                    </a:lnTo>
                    <a:lnTo>
                      <a:pt x="875914" y="1858750"/>
                    </a:lnTo>
                    <a:lnTo>
                      <a:pt x="1200222" y="1807768"/>
                    </a:lnTo>
                    <a:lnTo>
                      <a:pt x="1200222" y="1807768"/>
                    </a:lnTo>
                    <a:lnTo>
                      <a:pt x="1200222" y="1800687"/>
                    </a:lnTo>
                    <a:lnTo>
                      <a:pt x="1204471" y="1806351"/>
                    </a:lnTo>
                    <a:lnTo>
                      <a:pt x="1204471" y="1806351"/>
                    </a:lnTo>
                    <a:lnTo>
                      <a:pt x="1282361" y="1642073"/>
                    </a:lnTo>
                    <a:lnTo>
                      <a:pt x="1426813" y="1646322"/>
                    </a:lnTo>
                    <a:lnTo>
                      <a:pt x="1455137" y="1660484"/>
                    </a:lnTo>
                    <a:lnTo>
                      <a:pt x="1557102" y="1854502"/>
                    </a:lnTo>
                    <a:lnTo>
                      <a:pt x="1411235" y="1896988"/>
                    </a:lnTo>
                    <a:lnTo>
                      <a:pt x="1409818" y="1896988"/>
                    </a:lnTo>
                    <a:lnTo>
                      <a:pt x="1601004" y="1936641"/>
                    </a:lnTo>
                    <a:lnTo>
                      <a:pt x="1601004" y="1936641"/>
                    </a:lnTo>
                    <a:lnTo>
                      <a:pt x="1558518" y="1855918"/>
                    </a:lnTo>
                    <a:lnTo>
                      <a:pt x="1742623" y="1802103"/>
                    </a:lnTo>
                    <a:lnTo>
                      <a:pt x="2133492" y="1993289"/>
                    </a:lnTo>
                    <a:lnTo>
                      <a:pt x="2049937" y="2452135"/>
                    </a:lnTo>
                    <a:lnTo>
                      <a:pt x="1928145" y="2469129"/>
                    </a:lnTo>
                    <a:lnTo>
                      <a:pt x="1480628" y="2091006"/>
                    </a:lnTo>
                    <a:lnTo>
                      <a:pt x="1480628" y="2091006"/>
                    </a:lnTo>
                    <a:lnTo>
                      <a:pt x="1489125" y="2110833"/>
                    </a:lnTo>
                    <a:lnTo>
                      <a:pt x="1350338" y="2127827"/>
                    </a:lnTo>
                    <a:lnTo>
                      <a:pt x="1331928" y="2051352"/>
                    </a:lnTo>
                    <a:lnTo>
                      <a:pt x="1331928" y="2051352"/>
                    </a:lnTo>
                    <a:lnTo>
                      <a:pt x="1224297" y="2141989"/>
                    </a:lnTo>
                    <a:lnTo>
                      <a:pt x="1215800" y="2143405"/>
                    </a:lnTo>
                    <a:lnTo>
                      <a:pt x="1079846" y="1964965"/>
                    </a:lnTo>
                    <a:lnTo>
                      <a:pt x="1079846" y="1964965"/>
                    </a:lnTo>
                    <a:lnTo>
                      <a:pt x="1123748" y="2231209"/>
                    </a:lnTo>
                    <a:lnTo>
                      <a:pt x="1123748" y="2231209"/>
                    </a:lnTo>
                    <a:lnTo>
                      <a:pt x="1208719" y="2157567"/>
                    </a:lnTo>
                    <a:lnTo>
                      <a:pt x="1295107" y="2249619"/>
                    </a:lnTo>
                    <a:lnTo>
                      <a:pt x="1380078" y="2361498"/>
                    </a:lnTo>
                    <a:lnTo>
                      <a:pt x="1363084" y="2401152"/>
                    </a:lnTo>
                    <a:lnTo>
                      <a:pt x="1329095" y="2411065"/>
                    </a:lnTo>
                    <a:lnTo>
                      <a:pt x="1329095" y="2411065"/>
                    </a:lnTo>
                    <a:lnTo>
                      <a:pt x="1266783" y="2571095"/>
                    </a:lnTo>
                    <a:lnTo>
                      <a:pt x="1266783" y="2571095"/>
                    </a:lnTo>
                    <a:lnTo>
                      <a:pt x="1469299" y="2735373"/>
                    </a:lnTo>
                    <a:lnTo>
                      <a:pt x="1438142" y="2779275"/>
                    </a:lnTo>
                    <a:lnTo>
                      <a:pt x="1438142" y="2779275"/>
                    </a:lnTo>
                    <a:lnTo>
                      <a:pt x="1547189" y="2799101"/>
                    </a:lnTo>
                    <a:lnTo>
                      <a:pt x="1644906" y="2878408"/>
                    </a:lnTo>
                    <a:lnTo>
                      <a:pt x="1644906" y="2878408"/>
                    </a:lnTo>
                    <a:lnTo>
                      <a:pt x="1701554" y="2876992"/>
                    </a:lnTo>
                    <a:lnTo>
                      <a:pt x="1693057" y="2986038"/>
                    </a:lnTo>
                    <a:lnTo>
                      <a:pt x="1520281" y="3005865"/>
                    </a:lnTo>
                    <a:lnTo>
                      <a:pt x="1520281" y="3005865"/>
                    </a:lnTo>
                    <a:lnTo>
                      <a:pt x="1520281" y="3007281"/>
                    </a:lnTo>
                    <a:lnTo>
                      <a:pt x="1520281" y="3007281"/>
                    </a:lnTo>
                    <a:lnTo>
                      <a:pt x="1690224" y="3018611"/>
                    </a:lnTo>
                    <a:lnTo>
                      <a:pt x="1678895" y="3151733"/>
                    </a:lnTo>
                    <a:lnTo>
                      <a:pt x="1678895" y="3151733"/>
                    </a:lnTo>
                    <a:lnTo>
                      <a:pt x="1888491" y="3028524"/>
                    </a:lnTo>
                    <a:lnTo>
                      <a:pt x="1888491" y="3028524"/>
                    </a:lnTo>
                    <a:lnTo>
                      <a:pt x="1691640" y="3015778"/>
                    </a:lnTo>
                    <a:lnTo>
                      <a:pt x="1694473" y="2987455"/>
                    </a:lnTo>
                    <a:lnTo>
                      <a:pt x="1844589" y="2970460"/>
                    </a:lnTo>
                    <a:lnTo>
                      <a:pt x="1887075" y="3027108"/>
                    </a:lnTo>
                    <a:lnTo>
                      <a:pt x="1887075" y="3027108"/>
                    </a:lnTo>
                    <a:lnTo>
                      <a:pt x="1888491" y="3025692"/>
                    </a:lnTo>
                    <a:lnTo>
                      <a:pt x="1863000" y="2967628"/>
                    </a:lnTo>
                    <a:lnTo>
                      <a:pt x="2001786" y="2952050"/>
                    </a:lnTo>
                    <a:lnTo>
                      <a:pt x="2001786" y="2952050"/>
                    </a:lnTo>
                    <a:lnTo>
                      <a:pt x="1964966" y="2801934"/>
                    </a:lnTo>
                    <a:lnTo>
                      <a:pt x="2055602" y="2831674"/>
                    </a:lnTo>
                    <a:lnTo>
                      <a:pt x="2057018" y="2831674"/>
                    </a:lnTo>
                    <a:lnTo>
                      <a:pt x="1940890" y="2712714"/>
                    </a:lnTo>
                    <a:lnTo>
                      <a:pt x="1940890" y="2712714"/>
                    </a:lnTo>
                    <a:lnTo>
                      <a:pt x="1962133" y="2799101"/>
                    </a:lnTo>
                    <a:lnTo>
                      <a:pt x="1759618" y="2732540"/>
                    </a:lnTo>
                    <a:lnTo>
                      <a:pt x="1489125" y="2112249"/>
                    </a:lnTo>
                    <a:lnTo>
                      <a:pt x="1490541" y="2112249"/>
                    </a:lnTo>
                    <a:lnTo>
                      <a:pt x="1707219" y="2500285"/>
                    </a:lnTo>
                    <a:lnTo>
                      <a:pt x="1707219" y="2500285"/>
                    </a:lnTo>
                    <a:lnTo>
                      <a:pt x="1925312" y="2470545"/>
                    </a:lnTo>
                    <a:lnTo>
                      <a:pt x="1938058" y="2481874"/>
                    </a:lnTo>
                    <a:lnTo>
                      <a:pt x="1782277" y="2508782"/>
                    </a:lnTo>
                    <a:lnTo>
                      <a:pt x="1782277" y="2508782"/>
                    </a:lnTo>
                    <a:lnTo>
                      <a:pt x="2018781" y="2614997"/>
                    </a:lnTo>
                    <a:lnTo>
                      <a:pt x="2008867" y="2671644"/>
                    </a:lnTo>
                    <a:lnTo>
                      <a:pt x="2042856" y="2624910"/>
                    </a:lnTo>
                    <a:lnTo>
                      <a:pt x="2195805" y="2694303"/>
                    </a:lnTo>
                    <a:lnTo>
                      <a:pt x="2197221" y="2694303"/>
                    </a:lnTo>
                    <a:lnTo>
                      <a:pt x="2069764" y="2586673"/>
                    </a:lnTo>
                    <a:lnTo>
                      <a:pt x="2177394" y="2440805"/>
                    </a:lnTo>
                    <a:lnTo>
                      <a:pt x="2188724" y="2439389"/>
                    </a:lnTo>
                    <a:lnTo>
                      <a:pt x="2344505" y="2803350"/>
                    </a:lnTo>
                    <a:lnTo>
                      <a:pt x="2344505" y="2803350"/>
                    </a:lnTo>
                    <a:lnTo>
                      <a:pt x="2394071" y="2579592"/>
                    </a:lnTo>
                    <a:lnTo>
                      <a:pt x="2447887" y="2617829"/>
                    </a:lnTo>
                    <a:lnTo>
                      <a:pt x="2630576" y="2942136"/>
                    </a:lnTo>
                    <a:lnTo>
                      <a:pt x="2613581" y="2998784"/>
                    </a:lnTo>
                    <a:lnTo>
                      <a:pt x="2498870" y="3055432"/>
                    </a:lnTo>
                    <a:lnTo>
                      <a:pt x="2498870" y="3055432"/>
                    </a:lnTo>
                    <a:lnTo>
                      <a:pt x="2576761" y="3116328"/>
                    </a:lnTo>
                    <a:lnTo>
                      <a:pt x="2532858" y="3257947"/>
                    </a:lnTo>
                    <a:lnTo>
                      <a:pt x="2532858" y="3257947"/>
                    </a:lnTo>
                    <a:lnTo>
                      <a:pt x="2656067" y="3174392"/>
                    </a:lnTo>
                    <a:lnTo>
                      <a:pt x="2656067" y="3174392"/>
                    </a:lnTo>
                    <a:lnTo>
                      <a:pt x="2579592" y="3114912"/>
                    </a:lnTo>
                    <a:lnTo>
                      <a:pt x="2614997" y="3000200"/>
                    </a:lnTo>
                    <a:lnTo>
                      <a:pt x="2653234" y="2981790"/>
                    </a:lnTo>
                    <a:lnTo>
                      <a:pt x="2665980" y="3003033"/>
                    </a:lnTo>
                    <a:lnTo>
                      <a:pt x="2657483" y="3405231"/>
                    </a:lnTo>
                    <a:lnTo>
                      <a:pt x="2657483" y="3405231"/>
                    </a:lnTo>
                    <a:lnTo>
                      <a:pt x="2658899" y="3405231"/>
                    </a:lnTo>
                    <a:lnTo>
                      <a:pt x="2658899" y="3405231"/>
                    </a:lnTo>
                    <a:lnTo>
                      <a:pt x="2695720" y="3051183"/>
                    </a:lnTo>
                    <a:lnTo>
                      <a:pt x="2695720" y="3051183"/>
                    </a:lnTo>
                    <a:lnTo>
                      <a:pt x="2668813" y="3001616"/>
                    </a:lnTo>
                    <a:lnTo>
                      <a:pt x="2668813" y="2973293"/>
                    </a:lnTo>
                    <a:lnTo>
                      <a:pt x="2837339" y="2888321"/>
                    </a:lnTo>
                    <a:lnTo>
                      <a:pt x="2837339" y="2888321"/>
                    </a:lnTo>
                    <a:lnTo>
                      <a:pt x="2631991" y="2742454"/>
                    </a:lnTo>
                    <a:lnTo>
                      <a:pt x="2579592" y="2668812"/>
                    </a:lnTo>
                    <a:lnTo>
                      <a:pt x="2792021" y="2728292"/>
                    </a:lnTo>
                    <a:lnTo>
                      <a:pt x="2843004" y="2874159"/>
                    </a:lnTo>
                    <a:lnTo>
                      <a:pt x="2843004" y="2874159"/>
                    </a:lnTo>
                    <a:lnTo>
                      <a:pt x="2919478" y="2790604"/>
                    </a:lnTo>
                    <a:lnTo>
                      <a:pt x="3184306" y="2991703"/>
                    </a:lnTo>
                    <a:lnTo>
                      <a:pt x="3184306" y="2991703"/>
                    </a:lnTo>
                    <a:lnTo>
                      <a:pt x="3197052" y="2980374"/>
                    </a:lnTo>
                    <a:lnTo>
                      <a:pt x="3204133" y="2997368"/>
                    </a:lnTo>
                    <a:lnTo>
                      <a:pt x="3191387" y="3004449"/>
                    </a:lnTo>
                    <a:lnTo>
                      <a:pt x="3191387" y="3004449"/>
                    </a:lnTo>
                    <a:lnTo>
                      <a:pt x="3212630" y="3017195"/>
                    </a:lnTo>
                    <a:lnTo>
                      <a:pt x="3270694" y="3144652"/>
                    </a:lnTo>
                    <a:lnTo>
                      <a:pt x="3270694" y="3144652"/>
                    </a:lnTo>
                    <a:lnTo>
                      <a:pt x="3376909" y="3140403"/>
                    </a:lnTo>
                    <a:lnTo>
                      <a:pt x="3396735" y="3242369"/>
                    </a:lnTo>
                    <a:lnTo>
                      <a:pt x="3396735" y="3242369"/>
                    </a:lnTo>
                    <a:lnTo>
                      <a:pt x="3480290" y="3165895"/>
                    </a:lnTo>
                    <a:lnTo>
                      <a:pt x="3553933" y="3206964"/>
                    </a:lnTo>
                    <a:lnTo>
                      <a:pt x="3430724" y="3306097"/>
                    </a:lnTo>
                    <a:lnTo>
                      <a:pt x="3277775" y="3231040"/>
                    </a:lnTo>
                    <a:lnTo>
                      <a:pt x="3277775" y="3231040"/>
                    </a:lnTo>
                    <a:lnTo>
                      <a:pt x="3248035" y="3364161"/>
                    </a:lnTo>
                    <a:lnTo>
                      <a:pt x="3248035" y="3364161"/>
                    </a:lnTo>
                    <a:lnTo>
                      <a:pt x="3311763" y="3500116"/>
                    </a:lnTo>
                    <a:lnTo>
                      <a:pt x="3154566" y="3464711"/>
                    </a:lnTo>
                    <a:lnTo>
                      <a:pt x="3153150" y="3464711"/>
                    </a:lnTo>
                    <a:lnTo>
                      <a:pt x="3257948" y="3525607"/>
                    </a:lnTo>
                    <a:lnTo>
                      <a:pt x="3226792" y="3538353"/>
                    </a:lnTo>
                    <a:lnTo>
                      <a:pt x="3226792" y="3538353"/>
                    </a:lnTo>
                    <a:lnTo>
                      <a:pt x="3357082" y="3718209"/>
                    </a:lnTo>
                    <a:lnTo>
                      <a:pt x="3357082" y="3718209"/>
                    </a:lnTo>
                    <a:lnTo>
                      <a:pt x="3358497" y="3510029"/>
                    </a:lnTo>
                    <a:lnTo>
                      <a:pt x="3358497" y="3510029"/>
                    </a:lnTo>
                    <a:lnTo>
                      <a:pt x="3320261" y="3501532"/>
                    </a:lnTo>
                    <a:lnTo>
                      <a:pt x="3372659" y="3480289"/>
                    </a:lnTo>
                    <a:lnTo>
                      <a:pt x="3386821" y="3749365"/>
                    </a:lnTo>
                    <a:lnTo>
                      <a:pt x="3265029" y="3660145"/>
                    </a:lnTo>
                    <a:lnTo>
                      <a:pt x="3263613" y="3660145"/>
                    </a:lnTo>
                    <a:lnTo>
                      <a:pt x="3337255" y="3781938"/>
                    </a:lnTo>
                    <a:lnTo>
                      <a:pt x="3300434" y="3763527"/>
                    </a:lnTo>
                    <a:lnTo>
                      <a:pt x="3300434" y="3763527"/>
                    </a:lnTo>
                    <a:lnTo>
                      <a:pt x="3299018" y="3764943"/>
                    </a:lnTo>
                    <a:lnTo>
                      <a:pt x="3351416" y="3806013"/>
                    </a:lnTo>
                    <a:lnTo>
                      <a:pt x="3393902" y="3875406"/>
                    </a:lnTo>
                    <a:lnTo>
                      <a:pt x="3393902" y="3876823"/>
                    </a:lnTo>
                    <a:lnTo>
                      <a:pt x="3392486" y="3838585"/>
                    </a:lnTo>
                    <a:lnTo>
                      <a:pt x="3555348" y="3964626"/>
                    </a:lnTo>
                    <a:lnTo>
                      <a:pt x="3555348" y="3964626"/>
                    </a:lnTo>
                    <a:lnTo>
                      <a:pt x="3570926" y="3905146"/>
                    </a:lnTo>
                    <a:lnTo>
                      <a:pt x="3637487" y="3939135"/>
                    </a:lnTo>
                    <a:lnTo>
                      <a:pt x="3637487" y="3939135"/>
                    </a:lnTo>
                    <a:lnTo>
                      <a:pt x="3638904" y="3937719"/>
                    </a:lnTo>
                    <a:lnTo>
                      <a:pt x="3638904" y="3937719"/>
                    </a:lnTo>
                    <a:lnTo>
                      <a:pt x="3575175" y="3890985"/>
                    </a:lnTo>
                    <a:lnTo>
                      <a:pt x="3647401" y="3619076"/>
                    </a:lnTo>
                    <a:lnTo>
                      <a:pt x="3772026" y="3688469"/>
                    </a:lnTo>
                    <a:lnTo>
                      <a:pt x="3772026" y="3688469"/>
                    </a:lnTo>
                    <a:lnTo>
                      <a:pt x="3783355" y="3453381"/>
                    </a:lnTo>
                    <a:lnTo>
                      <a:pt x="3896650" y="3772024"/>
                    </a:lnTo>
                    <a:lnTo>
                      <a:pt x="3756448" y="3759279"/>
                    </a:lnTo>
                    <a:lnTo>
                      <a:pt x="3781939" y="3691302"/>
                    </a:lnTo>
                    <a:lnTo>
                      <a:pt x="3781939" y="3691302"/>
                    </a:lnTo>
                    <a:lnTo>
                      <a:pt x="3660147" y="3753614"/>
                    </a:lnTo>
                    <a:lnTo>
                      <a:pt x="3660147" y="3753614"/>
                    </a:lnTo>
                    <a:lnTo>
                      <a:pt x="3755031" y="3762111"/>
                    </a:lnTo>
                    <a:lnTo>
                      <a:pt x="3739453" y="3803181"/>
                    </a:lnTo>
                    <a:lnTo>
                      <a:pt x="3739453" y="3803181"/>
                    </a:lnTo>
                    <a:lnTo>
                      <a:pt x="3929223" y="3837169"/>
                    </a:lnTo>
                    <a:lnTo>
                      <a:pt x="3929223" y="3837169"/>
                    </a:lnTo>
                    <a:lnTo>
                      <a:pt x="4247866" y="3749365"/>
                    </a:lnTo>
                    <a:lnTo>
                      <a:pt x="4379572" y="3804597"/>
                    </a:lnTo>
                    <a:lnTo>
                      <a:pt x="4352664" y="3815926"/>
                    </a:lnTo>
                    <a:lnTo>
                      <a:pt x="4424890" y="3823007"/>
                    </a:lnTo>
                    <a:lnTo>
                      <a:pt x="4464544" y="3840002"/>
                    </a:lnTo>
                    <a:lnTo>
                      <a:pt x="4471625" y="3848499"/>
                    </a:lnTo>
                    <a:lnTo>
                      <a:pt x="4348416" y="3838585"/>
                    </a:lnTo>
                    <a:lnTo>
                      <a:pt x="4347000" y="3838585"/>
                    </a:lnTo>
                    <a:lnTo>
                      <a:pt x="4516943" y="3902314"/>
                    </a:lnTo>
                    <a:lnTo>
                      <a:pt x="4536769" y="3924973"/>
                    </a:lnTo>
                    <a:lnTo>
                      <a:pt x="4440468" y="3967459"/>
                    </a:lnTo>
                    <a:lnTo>
                      <a:pt x="4440468" y="3967459"/>
                    </a:lnTo>
                    <a:lnTo>
                      <a:pt x="4586336" y="3995783"/>
                    </a:lnTo>
                    <a:lnTo>
                      <a:pt x="4586336" y="3995783"/>
                    </a:lnTo>
                    <a:lnTo>
                      <a:pt x="4709544" y="3971707"/>
                    </a:lnTo>
                    <a:lnTo>
                      <a:pt x="4710960" y="3971707"/>
                    </a:lnTo>
                    <a:lnTo>
                      <a:pt x="4519775" y="3899481"/>
                    </a:lnTo>
                    <a:lnTo>
                      <a:pt x="4477289" y="3849915"/>
                    </a:lnTo>
                    <a:lnTo>
                      <a:pt x="4501364" y="3851331"/>
                    </a:lnTo>
                    <a:lnTo>
                      <a:pt x="4467376" y="3837169"/>
                    </a:lnTo>
                    <a:lnTo>
                      <a:pt x="4457463" y="3825840"/>
                    </a:lnTo>
                    <a:lnTo>
                      <a:pt x="4841250" y="3862661"/>
                    </a:lnTo>
                    <a:lnTo>
                      <a:pt x="4987118" y="3964626"/>
                    </a:lnTo>
                    <a:lnTo>
                      <a:pt x="5087668" y="4029771"/>
                    </a:lnTo>
                    <a:lnTo>
                      <a:pt x="5087668" y="4029771"/>
                    </a:lnTo>
                    <a:lnTo>
                      <a:pt x="5089084" y="4028355"/>
                    </a:lnTo>
                    <a:lnTo>
                      <a:pt x="4985702" y="3958962"/>
                    </a:lnTo>
                    <a:lnTo>
                      <a:pt x="4839834" y="3856996"/>
                    </a:lnTo>
                    <a:lnTo>
                      <a:pt x="4453214" y="3820175"/>
                    </a:lnTo>
                    <a:lnTo>
                      <a:pt x="4422058" y="3783354"/>
                    </a:lnTo>
                    <a:lnTo>
                      <a:pt x="4422058" y="3783354"/>
                    </a:lnTo>
                    <a:lnTo>
                      <a:pt x="4382405" y="3800348"/>
                    </a:lnTo>
                    <a:lnTo>
                      <a:pt x="4247866" y="3745117"/>
                    </a:lnTo>
                    <a:lnTo>
                      <a:pt x="4247866" y="3745117"/>
                    </a:lnTo>
                    <a:lnTo>
                      <a:pt x="3929223" y="3832921"/>
                    </a:lnTo>
                    <a:lnTo>
                      <a:pt x="3742286" y="3800348"/>
                    </a:lnTo>
                    <a:lnTo>
                      <a:pt x="3756448" y="3760695"/>
                    </a:lnTo>
                    <a:lnTo>
                      <a:pt x="3899483" y="3773440"/>
                    </a:lnTo>
                    <a:lnTo>
                      <a:pt x="3899483" y="3773440"/>
                    </a:lnTo>
                    <a:lnTo>
                      <a:pt x="3781939" y="3442052"/>
                    </a:lnTo>
                    <a:lnTo>
                      <a:pt x="3781939" y="3440636"/>
                    </a:lnTo>
                    <a:lnTo>
                      <a:pt x="3770610" y="3682804"/>
                    </a:lnTo>
                    <a:lnTo>
                      <a:pt x="3647401" y="3614827"/>
                    </a:lnTo>
                    <a:lnTo>
                      <a:pt x="3647401" y="3614827"/>
                    </a:lnTo>
                    <a:lnTo>
                      <a:pt x="3575175" y="3888152"/>
                    </a:lnTo>
                    <a:lnTo>
                      <a:pt x="3389654" y="3752198"/>
                    </a:lnTo>
                    <a:lnTo>
                      <a:pt x="3375492" y="3478873"/>
                    </a:lnTo>
                    <a:lnTo>
                      <a:pt x="3375492" y="3478873"/>
                    </a:lnTo>
                    <a:lnTo>
                      <a:pt x="3318844" y="3502948"/>
                    </a:lnTo>
                    <a:lnTo>
                      <a:pt x="3317428" y="3502948"/>
                    </a:lnTo>
                    <a:lnTo>
                      <a:pt x="3252283" y="3366994"/>
                    </a:lnTo>
                    <a:lnTo>
                      <a:pt x="3280607" y="3236704"/>
                    </a:lnTo>
                    <a:lnTo>
                      <a:pt x="3432140" y="3310346"/>
                    </a:lnTo>
                    <a:lnTo>
                      <a:pt x="3432140" y="3310346"/>
                    </a:lnTo>
                    <a:lnTo>
                      <a:pt x="3558181" y="3209797"/>
                    </a:lnTo>
                    <a:lnTo>
                      <a:pt x="3558181" y="3209797"/>
                    </a:lnTo>
                    <a:lnTo>
                      <a:pt x="3483123" y="3167311"/>
                    </a:lnTo>
                    <a:lnTo>
                      <a:pt x="3517111" y="3136155"/>
                    </a:lnTo>
                    <a:lnTo>
                      <a:pt x="3432140" y="3138987"/>
                    </a:lnTo>
                    <a:lnTo>
                      <a:pt x="3372659" y="3106415"/>
                    </a:lnTo>
                    <a:lnTo>
                      <a:pt x="3342920" y="2954882"/>
                    </a:lnTo>
                    <a:lnTo>
                      <a:pt x="3450550" y="3005865"/>
                    </a:lnTo>
                    <a:lnTo>
                      <a:pt x="3450550" y="3005865"/>
                    </a:lnTo>
                    <a:lnTo>
                      <a:pt x="3434972" y="2888321"/>
                    </a:lnTo>
                    <a:lnTo>
                      <a:pt x="3696968" y="2756616"/>
                    </a:lnTo>
                    <a:lnTo>
                      <a:pt x="3696968" y="2756616"/>
                    </a:lnTo>
                    <a:lnTo>
                      <a:pt x="3621910" y="2718378"/>
                    </a:lnTo>
                    <a:lnTo>
                      <a:pt x="3779106" y="2347336"/>
                    </a:lnTo>
                    <a:lnTo>
                      <a:pt x="3779106" y="2347336"/>
                    </a:lnTo>
                    <a:lnTo>
                      <a:pt x="3745118" y="2072595"/>
                    </a:lnTo>
                    <a:lnTo>
                      <a:pt x="3823009" y="2102335"/>
                    </a:lnTo>
                    <a:lnTo>
                      <a:pt x="3823009" y="2102335"/>
                    </a:lnTo>
                    <a:lnTo>
                      <a:pt x="3865495" y="1969213"/>
                    </a:lnTo>
                    <a:lnTo>
                      <a:pt x="4045350" y="2074011"/>
                    </a:lnTo>
                    <a:lnTo>
                      <a:pt x="4046767" y="2074011"/>
                    </a:lnTo>
                    <a:lnTo>
                      <a:pt x="3889569" y="1891323"/>
                    </a:lnTo>
                    <a:lnTo>
                      <a:pt x="3933472" y="1752536"/>
                    </a:lnTo>
                    <a:lnTo>
                      <a:pt x="4086420" y="1710050"/>
                    </a:lnTo>
                    <a:lnTo>
                      <a:pt x="4235120" y="1786525"/>
                    </a:lnTo>
                    <a:lnTo>
                      <a:pt x="4195467" y="1974878"/>
                    </a:lnTo>
                    <a:lnTo>
                      <a:pt x="4195467" y="1974878"/>
                    </a:lnTo>
                    <a:lnTo>
                      <a:pt x="4390901" y="1862999"/>
                    </a:lnTo>
                    <a:lnTo>
                      <a:pt x="4390901" y="1862999"/>
                    </a:lnTo>
                    <a:lnTo>
                      <a:pt x="4243617" y="1786525"/>
                    </a:lnTo>
                    <a:lnTo>
                      <a:pt x="4270525" y="1661900"/>
                    </a:lnTo>
                    <a:lnTo>
                      <a:pt x="4407896" y="1625079"/>
                    </a:lnTo>
                    <a:lnTo>
                      <a:pt x="4407896" y="1625079"/>
                    </a:lnTo>
                    <a:lnTo>
                      <a:pt x="4274774" y="1354587"/>
                    </a:lnTo>
                    <a:lnTo>
                      <a:pt x="4480121" y="1273864"/>
                    </a:lnTo>
                    <a:lnTo>
                      <a:pt x="4480121" y="1273864"/>
                    </a:lnTo>
                    <a:lnTo>
                      <a:pt x="4478705" y="1261118"/>
                    </a:lnTo>
                    <a:lnTo>
                      <a:pt x="4777522" y="1191725"/>
                    </a:lnTo>
                    <a:lnTo>
                      <a:pt x="4984286" y="970799"/>
                    </a:lnTo>
                    <a:lnTo>
                      <a:pt x="5267524" y="1129412"/>
                    </a:lnTo>
                    <a:lnTo>
                      <a:pt x="5149980" y="1232794"/>
                    </a:lnTo>
                    <a:lnTo>
                      <a:pt x="5040934" y="1307852"/>
                    </a:lnTo>
                    <a:lnTo>
                      <a:pt x="5040934" y="1307852"/>
                    </a:lnTo>
                    <a:lnTo>
                      <a:pt x="5113159" y="1416899"/>
                    </a:lnTo>
                    <a:lnTo>
                      <a:pt x="5021107" y="1585426"/>
                    </a:lnTo>
                    <a:lnTo>
                      <a:pt x="4934719" y="1693056"/>
                    </a:lnTo>
                    <a:lnTo>
                      <a:pt x="4844083" y="1821930"/>
                    </a:lnTo>
                    <a:lnTo>
                      <a:pt x="4784602" y="1879993"/>
                    </a:lnTo>
                    <a:lnTo>
                      <a:pt x="4784602" y="1879993"/>
                    </a:lnTo>
                    <a:lnTo>
                      <a:pt x="4786019" y="1881410"/>
                    </a:lnTo>
                    <a:lnTo>
                      <a:pt x="4786019" y="1881410"/>
                    </a:lnTo>
                    <a:lnTo>
                      <a:pt x="4845499" y="1823346"/>
                    </a:lnTo>
                    <a:lnTo>
                      <a:pt x="4937551" y="1693056"/>
                    </a:lnTo>
                    <a:lnTo>
                      <a:pt x="5023939" y="1585426"/>
                    </a:lnTo>
                    <a:lnTo>
                      <a:pt x="5115992" y="1416899"/>
                    </a:lnTo>
                    <a:lnTo>
                      <a:pt x="5115992" y="1416899"/>
                    </a:lnTo>
                    <a:lnTo>
                      <a:pt x="5045182" y="1309268"/>
                    </a:lnTo>
                    <a:lnTo>
                      <a:pt x="5152812" y="1235626"/>
                    </a:lnTo>
                    <a:lnTo>
                      <a:pt x="5271773" y="1130828"/>
                    </a:lnTo>
                    <a:lnTo>
                      <a:pt x="5271773" y="1130828"/>
                    </a:lnTo>
                    <a:lnTo>
                      <a:pt x="4984286" y="969383"/>
                    </a:lnTo>
                    <a:lnTo>
                      <a:pt x="4984286" y="969383"/>
                    </a:lnTo>
                    <a:lnTo>
                      <a:pt x="4776106" y="1188892"/>
                    </a:lnTo>
                    <a:lnTo>
                      <a:pt x="4477289" y="1258286"/>
                    </a:lnTo>
                    <a:lnTo>
                      <a:pt x="4458878" y="1115250"/>
                    </a:lnTo>
                    <a:lnTo>
                      <a:pt x="4542434" y="980712"/>
                    </a:lnTo>
                    <a:lnTo>
                      <a:pt x="4618908" y="956637"/>
                    </a:lnTo>
                    <a:lnTo>
                      <a:pt x="4771857" y="1108169"/>
                    </a:lnTo>
                    <a:lnTo>
                      <a:pt x="4771857" y="1108169"/>
                    </a:lnTo>
                    <a:lnTo>
                      <a:pt x="5084835" y="892908"/>
                    </a:lnTo>
                    <a:lnTo>
                      <a:pt x="5264692" y="993458"/>
                    </a:lnTo>
                    <a:lnTo>
                      <a:pt x="5264692" y="993458"/>
                    </a:lnTo>
                    <a:lnTo>
                      <a:pt x="5271773" y="982128"/>
                    </a:lnTo>
                    <a:lnTo>
                      <a:pt x="5355327" y="1030279"/>
                    </a:lnTo>
                    <a:lnTo>
                      <a:pt x="5277437" y="1147823"/>
                    </a:lnTo>
                    <a:lnTo>
                      <a:pt x="5277437" y="1149239"/>
                    </a:lnTo>
                    <a:lnTo>
                      <a:pt x="5404894" y="1057186"/>
                    </a:lnTo>
                    <a:lnTo>
                      <a:pt x="5404894" y="1057186"/>
                    </a:lnTo>
                    <a:lnTo>
                      <a:pt x="5358160" y="1030279"/>
                    </a:lnTo>
                    <a:lnTo>
                      <a:pt x="5411975" y="949556"/>
                    </a:lnTo>
                    <a:lnTo>
                      <a:pt x="5489866" y="1043025"/>
                    </a:lnTo>
                    <a:lnTo>
                      <a:pt x="5489866" y="1043025"/>
                    </a:lnTo>
                    <a:lnTo>
                      <a:pt x="5706544" y="803688"/>
                    </a:lnTo>
                    <a:lnTo>
                      <a:pt x="5804260" y="929729"/>
                    </a:lnTo>
                    <a:lnTo>
                      <a:pt x="5804260" y="929729"/>
                    </a:lnTo>
                    <a:lnTo>
                      <a:pt x="5805677" y="928313"/>
                    </a:lnTo>
                    <a:lnTo>
                      <a:pt x="5805677" y="928313"/>
                    </a:lnTo>
                    <a:lnTo>
                      <a:pt x="5707959" y="799440"/>
                    </a:lnTo>
                    <a:close/>
                    <a:moveTo>
                      <a:pt x="3376909" y="3106415"/>
                    </a:moveTo>
                    <a:lnTo>
                      <a:pt x="3432140" y="3137571"/>
                    </a:lnTo>
                    <a:lnTo>
                      <a:pt x="3383990" y="3138987"/>
                    </a:lnTo>
                    <a:lnTo>
                      <a:pt x="3376909" y="3106415"/>
                    </a:lnTo>
                    <a:close/>
                    <a:moveTo>
                      <a:pt x="3402400" y="3239537"/>
                    </a:moveTo>
                    <a:lnTo>
                      <a:pt x="3382573" y="3141819"/>
                    </a:lnTo>
                    <a:lnTo>
                      <a:pt x="3434972" y="3140403"/>
                    </a:lnTo>
                    <a:lnTo>
                      <a:pt x="3483123" y="3167311"/>
                    </a:lnTo>
                    <a:lnTo>
                      <a:pt x="3402400" y="3239537"/>
                    </a:lnTo>
                    <a:close/>
                    <a:moveTo>
                      <a:pt x="3439221" y="3138987"/>
                    </a:moveTo>
                    <a:lnTo>
                      <a:pt x="3514279" y="3136155"/>
                    </a:lnTo>
                    <a:lnTo>
                      <a:pt x="3483123" y="3164478"/>
                    </a:lnTo>
                    <a:lnTo>
                      <a:pt x="3439221" y="3138987"/>
                    </a:lnTo>
                    <a:close/>
                    <a:moveTo>
                      <a:pt x="2505951" y="3059680"/>
                    </a:moveTo>
                    <a:lnTo>
                      <a:pt x="2614997" y="3004449"/>
                    </a:lnTo>
                    <a:lnTo>
                      <a:pt x="2579592" y="3117744"/>
                    </a:lnTo>
                    <a:lnTo>
                      <a:pt x="2505951" y="3059680"/>
                    </a:lnTo>
                    <a:close/>
                    <a:moveTo>
                      <a:pt x="2539939" y="3255115"/>
                    </a:moveTo>
                    <a:lnTo>
                      <a:pt x="2581009" y="3119160"/>
                    </a:lnTo>
                    <a:lnTo>
                      <a:pt x="2654651" y="3175808"/>
                    </a:lnTo>
                    <a:lnTo>
                      <a:pt x="2539939" y="3255115"/>
                    </a:lnTo>
                    <a:close/>
                    <a:moveTo>
                      <a:pt x="1928145" y="2469129"/>
                    </a:moveTo>
                    <a:lnTo>
                      <a:pt x="1712883" y="2498869"/>
                    </a:lnTo>
                    <a:lnTo>
                      <a:pt x="1496206" y="2110833"/>
                    </a:lnTo>
                    <a:lnTo>
                      <a:pt x="1496206" y="2110833"/>
                    </a:lnTo>
                    <a:lnTo>
                      <a:pt x="1493374" y="2110833"/>
                    </a:lnTo>
                    <a:lnTo>
                      <a:pt x="1487709" y="2098087"/>
                    </a:lnTo>
                    <a:lnTo>
                      <a:pt x="1928145" y="2469129"/>
                    </a:lnTo>
                    <a:close/>
                    <a:moveTo>
                      <a:pt x="1928145" y="2865662"/>
                    </a:moveTo>
                    <a:lnTo>
                      <a:pt x="1824762" y="2869911"/>
                    </a:lnTo>
                    <a:lnTo>
                      <a:pt x="1814849" y="2845835"/>
                    </a:lnTo>
                    <a:lnTo>
                      <a:pt x="1928145" y="2865662"/>
                    </a:lnTo>
                    <a:close/>
                    <a:moveTo>
                      <a:pt x="1867248" y="2966212"/>
                    </a:moveTo>
                    <a:lnTo>
                      <a:pt x="1826179" y="2871327"/>
                    </a:lnTo>
                    <a:lnTo>
                      <a:pt x="1939474" y="2867078"/>
                    </a:lnTo>
                    <a:lnTo>
                      <a:pt x="1939474" y="2867078"/>
                    </a:lnTo>
                    <a:lnTo>
                      <a:pt x="1939474" y="2865662"/>
                    </a:lnTo>
                    <a:lnTo>
                      <a:pt x="1813433" y="2843003"/>
                    </a:lnTo>
                    <a:lnTo>
                      <a:pt x="1766699" y="2735373"/>
                    </a:lnTo>
                    <a:lnTo>
                      <a:pt x="1969214" y="2801934"/>
                    </a:lnTo>
                    <a:lnTo>
                      <a:pt x="2006035" y="2950634"/>
                    </a:lnTo>
                    <a:lnTo>
                      <a:pt x="1867248" y="2966212"/>
                    </a:lnTo>
                    <a:close/>
                    <a:moveTo>
                      <a:pt x="1745456" y="2833090"/>
                    </a:moveTo>
                    <a:lnTo>
                      <a:pt x="1812017" y="2844419"/>
                    </a:lnTo>
                    <a:lnTo>
                      <a:pt x="1823346" y="2868495"/>
                    </a:lnTo>
                    <a:lnTo>
                      <a:pt x="1775196" y="2869911"/>
                    </a:lnTo>
                    <a:lnTo>
                      <a:pt x="1745456" y="2833090"/>
                    </a:lnTo>
                    <a:close/>
                    <a:moveTo>
                      <a:pt x="1708635" y="2827425"/>
                    </a:moveTo>
                    <a:lnTo>
                      <a:pt x="1704386" y="2874159"/>
                    </a:lnTo>
                    <a:lnTo>
                      <a:pt x="1649155" y="2875576"/>
                    </a:lnTo>
                    <a:lnTo>
                      <a:pt x="1554270" y="2799101"/>
                    </a:lnTo>
                    <a:lnTo>
                      <a:pt x="1708635" y="2827425"/>
                    </a:lnTo>
                    <a:close/>
                    <a:moveTo>
                      <a:pt x="1405570" y="2392654"/>
                    </a:moveTo>
                    <a:lnTo>
                      <a:pt x="1439559" y="2437973"/>
                    </a:lnTo>
                    <a:lnTo>
                      <a:pt x="1303604" y="2547019"/>
                    </a:lnTo>
                    <a:lnTo>
                      <a:pt x="1365916" y="2402568"/>
                    </a:lnTo>
                    <a:lnTo>
                      <a:pt x="1405570" y="2392654"/>
                    </a:lnTo>
                    <a:close/>
                    <a:moveTo>
                      <a:pt x="1299356" y="2249619"/>
                    </a:moveTo>
                    <a:lnTo>
                      <a:pt x="1222881" y="2149070"/>
                    </a:lnTo>
                    <a:lnTo>
                      <a:pt x="1228546" y="2144821"/>
                    </a:lnTo>
                    <a:lnTo>
                      <a:pt x="1351754" y="2130659"/>
                    </a:lnTo>
                    <a:lnTo>
                      <a:pt x="1387159" y="2272278"/>
                    </a:lnTo>
                    <a:lnTo>
                      <a:pt x="1387159" y="2272278"/>
                    </a:lnTo>
                    <a:lnTo>
                      <a:pt x="1480628" y="2137740"/>
                    </a:lnTo>
                    <a:lnTo>
                      <a:pt x="1389992" y="2345920"/>
                    </a:lnTo>
                    <a:lnTo>
                      <a:pt x="1299356" y="2249619"/>
                    </a:lnTo>
                    <a:close/>
                    <a:moveTo>
                      <a:pt x="1296523" y="2565430"/>
                    </a:moveTo>
                    <a:lnTo>
                      <a:pt x="1303604" y="2551268"/>
                    </a:lnTo>
                    <a:lnTo>
                      <a:pt x="1442391" y="2439389"/>
                    </a:lnTo>
                    <a:lnTo>
                      <a:pt x="1567016" y="2602251"/>
                    </a:lnTo>
                    <a:lnTo>
                      <a:pt x="1542940" y="2636239"/>
                    </a:lnTo>
                    <a:lnTo>
                      <a:pt x="1296523" y="2565430"/>
                    </a:lnTo>
                    <a:close/>
                    <a:moveTo>
                      <a:pt x="1609501" y="2658898"/>
                    </a:moveTo>
                    <a:lnTo>
                      <a:pt x="1632161" y="2688638"/>
                    </a:lnTo>
                    <a:lnTo>
                      <a:pt x="1530195" y="2654650"/>
                    </a:lnTo>
                    <a:lnTo>
                      <a:pt x="1541524" y="2639072"/>
                    </a:lnTo>
                    <a:lnTo>
                      <a:pt x="1609501" y="2658898"/>
                    </a:lnTo>
                    <a:close/>
                    <a:moveTo>
                      <a:pt x="1425397" y="2386990"/>
                    </a:moveTo>
                    <a:lnTo>
                      <a:pt x="1459385" y="2422394"/>
                    </a:lnTo>
                    <a:lnTo>
                      <a:pt x="1442391" y="2436556"/>
                    </a:lnTo>
                    <a:lnTo>
                      <a:pt x="1408402" y="2392654"/>
                    </a:lnTo>
                    <a:lnTo>
                      <a:pt x="1425397" y="2386990"/>
                    </a:lnTo>
                    <a:close/>
                    <a:moveTo>
                      <a:pt x="1428229" y="2386990"/>
                    </a:moveTo>
                    <a:lnTo>
                      <a:pt x="1542940" y="2354417"/>
                    </a:lnTo>
                    <a:lnTo>
                      <a:pt x="1460801" y="2420978"/>
                    </a:lnTo>
                    <a:lnTo>
                      <a:pt x="1428229" y="2386990"/>
                    </a:lnTo>
                    <a:close/>
                    <a:moveTo>
                      <a:pt x="1460801" y="2423811"/>
                    </a:moveTo>
                    <a:lnTo>
                      <a:pt x="1593923" y="2564014"/>
                    </a:lnTo>
                    <a:lnTo>
                      <a:pt x="1568432" y="2600835"/>
                    </a:lnTo>
                    <a:lnTo>
                      <a:pt x="1443807" y="2437973"/>
                    </a:lnTo>
                    <a:lnTo>
                      <a:pt x="1460801" y="2423811"/>
                    </a:lnTo>
                    <a:close/>
                    <a:moveTo>
                      <a:pt x="1544357" y="2637655"/>
                    </a:moveTo>
                    <a:lnTo>
                      <a:pt x="1568432" y="2603667"/>
                    </a:lnTo>
                    <a:lnTo>
                      <a:pt x="1608085" y="2656066"/>
                    </a:lnTo>
                    <a:lnTo>
                      <a:pt x="1544357" y="2637655"/>
                    </a:lnTo>
                    <a:close/>
                    <a:moveTo>
                      <a:pt x="1636409" y="2690054"/>
                    </a:moveTo>
                    <a:lnTo>
                      <a:pt x="1613750" y="2660315"/>
                    </a:lnTo>
                    <a:lnTo>
                      <a:pt x="1721381" y="2691471"/>
                    </a:lnTo>
                    <a:lnTo>
                      <a:pt x="1718548" y="2718378"/>
                    </a:lnTo>
                    <a:lnTo>
                      <a:pt x="1636409" y="2690054"/>
                    </a:lnTo>
                    <a:close/>
                    <a:moveTo>
                      <a:pt x="1718548" y="2719795"/>
                    </a:moveTo>
                    <a:lnTo>
                      <a:pt x="1712883" y="2789188"/>
                    </a:lnTo>
                    <a:lnTo>
                      <a:pt x="1639242" y="2692887"/>
                    </a:lnTo>
                    <a:lnTo>
                      <a:pt x="1718548" y="2719795"/>
                    </a:lnTo>
                    <a:close/>
                    <a:moveTo>
                      <a:pt x="1423980" y="2385573"/>
                    </a:moveTo>
                    <a:lnTo>
                      <a:pt x="1406986" y="2389822"/>
                    </a:lnTo>
                    <a:lnTo>
                      <a:pt x="1385743" y="2361498"/>
                    </a:lnTo>
                    <a:lnTo>
                      <a:pt x="1391408" y="2348753"/>
                    </a:lnTo>
                    <a:lnTo>
                      <a:pt x="1423980" y="2385573"/>
                    </a:lnTo>
                    <a:close/>
                    <a:moveTo>
                      <a:pt x="1288026" y="2564014"/>
                    </a:moveTo>
                    <a:lnTo>
                      <a:pt x="1299356" y="2554100"/>
                    </a:lnTo>
                    <a:lnTo>
                      <a:pt x="1293691" y="2565430"/>
                    </a:lnTo>
                    <a:lnTo>
                      <a:pt x="1288026" y="2564014"/>
                    </a:lnTo>
                    <a:close/>
                    <a:moveTo>
                      <a:pt x="1540108" y="2639072"/>
                    </a:moveTo>
                    <a:lnTo>
                      <a:pt x="1528778" y="2654650"/>
                    </a:lnTo>
                    <a:lnTo>
                      <a:pt x="1292275" y="2576759"/>
                    </a:lnTo>
                    <a:lnTo>
                      <a:pt x="1296523" y="2568262"/>
                    </a:lnTo>
                    <a:lnTo>
                      <a:pt x="1540108" y="2639072"/>
                    </a:lnTo>
                    <a:close/>
                    <a:moveTo>
                      <a:pt x="1711467" y="2824593"/>
                    </a:moveTo>
                    <a:lnTo>
                      <a:pt x="1714300" y="2794853"/>
                    </a:lnTo>
                    <a:lnTo>
                      <a:pt x="1741207" y="2830257"/>
                    </a:lnTo>
                    <a:lnTo>
                      <a:pt x="1711467" y="2824593"/>
                    </a:lnTo>
                    <a:close/>
                    <a:moveTo>
                      <a:pt x="1707219" y="2874159"/>
                    </a:moveTo>
                    <a:lnTo>
                      <a:pt x="1711467" y="2827425"/>
                    </a:lnTo>
                    <a:lnTo>
                      <a:pt x="1742623" y="2833090"/>
                    </a:lnTo>
                    <a:lnTo>
                      <a:pt x="1772363" y="2871327"/>
                    </a:lnTo>
                    <a:lnTo>
                      <a:pt x="1707219" y="2874159"/>
                    </a:lnTo>
                    <a:close/>
                    <a:moveTo>
                      <a:pt x="1388576" y="2347336"/>
                    </a:moveTo>
                    <a:lnTo>
                      <a:pt x="1382911" y="2360082"/>
                    </a:lnTo>
                    <a:lnTo>
                      <a:pt x="1310685" y="2265197"/>
                    </a:lnTo>
                    <a:lnTo>
                      <a:pt x="1388576" y="2347336"/>
                    </a:lnTo>
                    <a:close/>
                    <a:moveTo>
                      <a:pt x="1404154" y="2391238"/>
                    </a:moveTo>
                    <a:lnTo>
                      <a:pt x="1368749" y="2401152"/>
                    </a:lnTo>
                    <a:lnTo>
                      <a:pt x="1384327" y="2364331"/>
                    </a:lnTo>
                    <a:lnTo>
                      <a:pt x="1404154" y="2391238"/>
                    </a:lnTo>
                    <a:close/>
                    <a:moveTo>
                      <a:pt x="1302188" y="2549852"/>
                    </a:moveTo>
                    <a:lnTo>
                      <a:pt x="1285194" y="2564014"/>
                    </a:lnTo>
                    <a:lnTo>
                      <a:pt x="1285194" y="2564014"/>
                    </a:lnTo>
                    <a:lnTo>
                      <a:pt x="1295107" y="2566846"/>
                    </a:lnTo>
                    <a:lnTo>
                      <a:pt x="1290858" y="2576759"/>
                    </a:lnTo>
                    <a:lnTo>
                      <a:pt x="1290858" y="2576759"/>
                    </a:lnTo>
                    <a:lnTo>
                      <a:pt x="1528778" y="2656066"/>
                    </a:lnTo>
                    <a:lnTo>
                      <a:pt x="1473547" y="2732540"/>
                    </a:lnTo>
                    <a:lnTo>
                      <a:pt x="1272448" y="2569678"/>
                    </a:lnTo>
                    <a:lnTo>
                      <a:pt x="1334760" y="2412481"/>
                    </a:lnTo>
                    <a:lnTo>
                      <a:pt x="1365916" y="2403984"/>
                    </a:lnTo>
                    <a:lnTo>
                      <a:pt x="1302188" y="2549852"/>
                    </a:lnTo>
                    <a:close/>
                    <a:moveTo>
                      <a:pt x="1530195" y="2657482"/>
                    </a:moveTo>
                    <a:lnTo>
                      <a:pt x="1634993" y="2692887"/>
                    </a:lnTo>
                    <a:lnTo>
                      <a:pt x="1711467" y="2793436"/>
                    </a:lnTo>
                    <a:lnTo>
                      <a:pt x="1708635" y="2826009"/>
                    </a:lnTo>
                    <a:lnTo>
                      <a:pt x="1551438" y="2797685"/>
                    </a:lnTo>
                    <a:lnTo>
                      <a:pt x="1474963" y="2735373"/>
                    </a:lnTo>
                    <a:lnTo>
                      <a:pt x="1530195" y="2657482"/>
                    </a:lnTo>
                    <a:close/>
                    <a:moveTo>
                      <a:pt x="1707219" y="2875576"/>
                    </a:moveTo>
                    <a:lnTo>
                      <a:pt x="1773780" y="2872743"/>
                    </a:lnTo>
                    <a:lnTo>
                      <a:pt x="1846005" y="2967628"/>
                    </a:lnTo>
                    <a:lnTo>
                      <a:pt x="1697305" y="2984622"/>
                    </a:lnTo>
                    <a:lnTo>
                      <a:pt x="1707219" y="2875576"/>
                    </a:lnTo>
                    <a:close/>
                    <a:moveTo>
                      <a:pt x="1744040" y="2831674"/>
                    </a:moveTo>
                    <a:lnTo>
                      <a:pt x="1714300" y="2792020"/>
                    </a:lnTo>
                    <a:lnTo>
                      <a:pt x="1719964" y="2719795"/>
                    </a:lnTo>
                    <a:lnTo>
                      <a:pt x="1763866" y="2733956"/>
                    </a:lnTo>
                    <a:lnTo>
                      <a:pt x="1810600" y="2843003"/>
                    </a:lnTo>
                    <a:lnTo>
                      <a:pt x="1744040" y="2831674"/>
                    </a:lnTo>
                    <a:close/>
                    <a:moveTo>
                      <a:pt x="1719964" y="2718378"/>
                    </a:moveTo>
                    <a:lnTo>
                      <a:pt x="1722797" y="2690054"/>
                    </a:lnTo>
                    <a:lnTo>
                      <a:pt x="1722797" y="2690054"/>
                    </a:lnTo>
                    <a:lnTo>
                      <a:pt x="1610918" y="2657482"/>
                    </a:lnTo>
                    <a:lnTo>
                      <a:pt x="1568432" y="2602251"/>
                    </a:lnTo>
                    <a:lnTo>
                      <a:pt x="1595340" y="2564014"/>
                    </a:lnTo>
                    <a:lnTo>
                      <a:pt x="1595340" y="2564014"/>
                    </a:lnTo>
                    <a:lnTo>
                      <a:pt x="1462218" y="2422394"/>
                    </a:lnTo>
                    <a:lnTo>
                      <a:pt x="1551438" y="2350169"/>
                    </a:lnTo>
                    <a:lnTo>
                      <a:pt x="1552854" y="2350169"/>
                    </a:lnTo>
                    <a:lnTo>
                      <a:pt x="1426813" y="2385573"/>
                    </a:lnTo>
                    <a:lnTo>
                      <a:pt x="1391408" y="2348753"/>
                    </a:lnTo>
                    <a:lnTo>
                      <a:pt x="1486293" y="2129243"/>
                    </a:lnTo>
                    <a:lnTo>
                      <a:pt x="1486293" y="2129243"/>
                    </a:lnTo>
                    <a:lnTo>
                      <a:pt x="1484876" y="2127827"/>
                    </a:lnTo>
                    <a:lnTo>
                      <a:pt x="1387159" y="2266613"/>
                    </a:lnTo>
                    <a:lnTo>
                      <a:pt x="1353171" y="2129243"/>
                    </a:lnTo>
                    <a:lnTo>
                      <a:pt x="1491957" y="2112249"/>
                    </a:lnTo>
                    <a:lnTo>
                      <a:pt x="1762450" y="2731124"/>
                    </a:lnTo>
                    <a:lnTo>
                      <a:pt x="1719964" y="2718378"/>
                    </a:lnTo>
                    <a:close/>
                    <a:moveTo>
                      <a:pt x="1547189" y="2796269"/>
                    </a:moveTo>
                    <a:lnTo>
                      <a:pt x="1443807" y="2777858"/>
                    </a:lnTo>
                    <a:lnTo>
                      <a:pt x="1473547" y="2736789"/>
                    </a:lnTo>
                    <a:lnTo>
                      <a:pt x="1547189" y="2796269"/>
                    </a:lnTo>
                    <a:close/>
                    <a:moveTo>
                      <a:pt x="1823346" y="2871327"/>
                    </a:moveTo>
                    <a:lnTo>
                      <a:pt x="1864416" y="2966212"/>
                    </a:lnTo>
                    <a:lnTo>
                      <a:pt x="1848838" y="2967628"/>
                    </a:lnTo>
                    <a:lnTo>
                      <a:pt x="1776612" y="2872743"/>
                    </a:lnTo>
                    <a:lnTo>
                      <a:pt x="1823346" y="2871327"/>
                    </a:lnTo>
                    <a:close/>
                    <a:moveTo>
                      <a:pt x="1865832" y="2969044"/>
                    </a:moveTo>
                    <a:lnTo>
                      <a:pt x="1887075" y="3018611"/>
                    </a:lnTo>
                    <a:lnTo>
                      <a:pt x="1850254" y="2970460"/>
                    </a:lnTo>
                    <a:lnTo>
                      <a:pt x="1865832" y="2969044"/>
                    </a:lnTo>
                    <a:close/>
                    <a:moveTo>
                      <a:pt x="2055602" y="2828841"/>
                    </a:moveTo>
                    <a:lnTo>
                      <a:pt x="1970630" y="2800517"/>
                    </a:lnTo>
                    <a:lnTo>
                      <a:pt x="1950804" y="2721211"/>
                    </a:lnTo>
                    <a:lnTo>
                      <a:pt x="2055602" y="2828841"/>
                    </a:lnTo>
                    <a:close/>
                    <a:moveTo>
                      <a:pt x="1229962" y="2141989"/>
                    </a:moveTo>
                    <a:lnTo>
                      <a:pt x="1331928" y="2055601"/>
                    </a:lnTo>
                    <a:lnTo>
                      <a:pt x="1350338" y="2127827"/>
                    </a:lnTo>
                    <a:lnTo>
                      <a:pt x="1229962" y="2141989"/>
                    </a:lnTo>
                    <a:close/>
                    <a:moveTo>
                      <a:pt x="1220049" y="2150486"/>
                    </a:moveTo>
                    <a:lnTo>
                      <a:pt x="1285194" y="2235457"/>
                    </a:lnTo>
                    <a:lnTo>
                      <a:pt x="1211552" y="2157567"/>
                    </a:lnTo>
                    <a:lnTo>
                      <a:pt x="1220049" y="2150486"/>
                    </a:lnTo>
                    <a:close/>
                    <a:moveTo>
                      <a:pt x="1215800" y="2143405"/>
                    </a:moveTo>
                    <a:lnTo>
                      <a:pt x="1198806" y="2144821"/>
                    </a:lnTo>
                    <a:lnTo>
                      <a:pt x="1198806" y="2144821"/>
                    </a:lnTo>
                    <a:lnTo>
                      <a:pt x="1210135" y="2156151"/>
                    </a:lnTo>
                    <a:lnTo>
                      <a:pt x="1127996" y="2226960"/>
                    </a:lnTo>
                    <a:lnTo>
                      <a:pt x="1085511" y="1972046"/>
                    </a:lnTo>
                    <a:lnTo>
                      <a:pt x="1215800" y="2143405"/>
                    </a:lnTo>
                    <a:close/>
                    <a:moveTo>
                      <a:pt x="1217216" y="2146237"/>
                    </a:moveTo>
                    <a:lnTo>
                      <a:pt x="1220049" y="2149070"/>
                    </a:lnTo>
                    <a:lnTo>
                      <a:pt x="1211552" y="2156151"/>
                    </a:lnTo>
                    <a:lnTo>
                      <a:pt x="1203054" y="2147654"/>
                    </a:lnTo>
                    <a:lnTo>
                      <a:pt x="1217216" y="2146237"/>
                    </a:lnTo>
                    <a:close/>
                    <a:moveTo>
                      <a:pt x="1684559" y="3147484"/>
                    </a:moveTo>
                    <a:lnTo>
                      <a:pt x="1695889" y="3017195"/>
                    </a:lnTo>
                    <a:lnTo>
                      <a:pt x="1885659" y="3029940"/>
                    </a:lnTo>
                    <a:lnTo>
                      <a:pt x="1684559" y="3147484"/>
                    </a:lnTo>
                    <a:close/>
                    <a:moveTo>
                      <a:pt x="1535859" y="3005865"/>
                    </a:moveTo>
                    <a:lnTo>
                      <a:pt x="1695889" y="2987455"/>
                    </a:lnTo>
                    <a:lnTo>
                      <a:pt x="1693057" y="3015778"/>
                    </a:lnTo>
                    <a:lnTo>
                      <a:pt x="1535859" y="3005865"/>
                    </a:lnTo>
                    <a:close/>
                    <a:moveTo>
                      <a:pt x="1072765" y="744208"/>
                    </a:moveTo>
                    <a:lnTo>
                      <a:pt x="1020366" y="713052"/>
                    </a:lnTo>
                    <a:lnTo>
                      <a:pt x="1111002" y="618167"/>
                    </a:lnTo>
                    <a:lnTo>
                      <a:pt x="1130829" y="738544"/>
                    </a:lnTo>
                    <a:lnTo>
                      <a:pt x="1072765" y="744208"/>
                    </a:lnTo>
                    <a:close/>
                    <a:moveTo>
                      <a:pt x="942475" y="1064267"/>
                    </a:moveTo>
                    <a:lnTo>
                      <a:pt x="1041609" y="909903"/>
                    </a:lnTo>
                    <a:lnTo>
                      <a:pt x="1088343" y="935394"/>
                    </a:lnTo>
                    <a:lnTo>
                      <a:pt x="1102505" y="960886"/>
                    </a:lnTo>
                    <a:lnTo>
                      <a:pt x="1041609" y="1136493"/>
                    </a:lnTo>
                    <a:lnTo>
                      <a:pt x="942475" y="1064267"/>
                    </a:lnTo>
                    <a:close/>
                    <a:moveTo>
                      <a:pt x="1043025" y="909903"/>
                    </a:moveTo>
                    <a:lnTo>
                      <a:pt x="1060019" y="884411"/>
                    </a:lnTo>
                    <a:lnTo>
                      <a:pt x="1088343" y="932562"/>
                    </a:lnTo>
                    <a:lnTo>
                      <a:pt x="1043025" y="909903"/>
                    </a:lnTo>
                    <a:close/>
                    <a:moveTo>
                      <a:pt x="1101089" y="816434"/>
                    </a:moveTo>
                    <a:lnTo>
                      <a:pt x="1060019" y="880163"/>
                    </a:lnTo>
                    <a:lnTo>
                      <a:pt x="1020366" y="809353"/>
                    </a:lnTo>
                    <a:lnTo>
                      <a:pt x="1101089" y="816434"/>
                    </a:lnTo>
                    <a:close/>
                    <a:moveTo>
                      <a:pt x="1017533" y="809353"/>
                    </a:moveTo>
                    <a:lnTo>
                      <a:pt x="1058603" y="881579"/>
                    </a:lnTo>
                    <a:lnTo>
                      <a:pt x="1041609" y="908486"/>
                    </a:lnTo>
                    <a:lnTo>
                      <a:pt x="1021782" y="897157"/>
                    </a:lnTo>
                    <a:lnTo>
                      <a:pt x="973632" y="805105"/>
                    </a:lnTo>
                    <a:lnTo>
                      <a:pt x="1017533" y="809353"/>
                    </a:lnTo>
                    <a:close/>
                    <a:moveTo>
                      <a:pt x="1072765" y="747041"/>
                    </a:moveTo>
                    <a:lnTo>
                      <a:pt x="1072765" y="747041"/>
                    </a:lnTo>
                    <a:lnTo>
                      <a:pt x="1130829" y="741376"/>
                    </a:lnTo>
                    <a:lnTo>
                      <a:pt x="1135077" y="765451"/>
                    </a:lnTo>
                    <a:lnTo>
                      <a:pt x="1102505" y="815018"/>
                    </a:lnTo>
                    <a:lnTo>
                      <a:pt x="1018949" y="807937"/>
                    </a:lnTo>
                    <a:lnTo>
                      <a:pt x="986377" y="749873"/>
                    </a:lnTo>
                    <a:lnTo>
                      <a:pt x="1020366" y="714468"/>
                    </a:lnTo>
                    <a:lnTo>
                      <a:pt x="1072765" y="747041"/>
                    </a:lnTo>
                    <a:close/>
                    <a:moveTo>
                      <a:pt x="1171898" y="783862"/>
                    </a:moveTo>
                    <a:lnTo>
                      <a:pt x="1171898" y="783862"/>
                    </a:lnTo>
                    <a:lnTo>
                      <a:pt x="1414067" y="839093"/>
                    </a:lnTo>
                    <a:lnTo>
                      <a:pt x="1105337" y="815018"/>
                    </a:lnTo>
                    <a:lnTo>
                      <a:pt x="1136494" y="765451"/>
                    </a:lnTo>
                    <a:lnTo>
                      <a:pt x="1136494" y="765451"/>
                    </a:lnTo>
                    <a:lnTo>
                      <a:pt x="1132245" y="739960"/>
                    </a:lnTo>
                    <a:lnTo>
                      <a:pt x="1340425" y="718717"/>
                    </a:lnTo>
                    <a:lnTo>
                      <a:pt x="1171898" y="783862"/>
                    </a:lnTo>
                    <a:close/>
                    <a:moveTo>
                      <a:pt x="1266783" y="1028863"/>
                    </a:moveTo>
                    <a:lnTo>
                      <a:pt x="1111002" y="945307"/>
                    </a:lnTo>
                    <a:lnTo>
                      <a:pt x="1149239" y="834845"/>
                    </a:lnTo>
                    <a:lnTo>
                      <a:pt x="1266783" y="1028863"/>
                    </a:lnTo>
                    <a:close/>
                    <a:moveTo>
                      <a:pt x="3048352" y="459554"/>
                    </a:moveTo>
                    <a:lnTo>
                      <a:pt x="2905316" y="534612"/>
                    </a:lnTo>
                    <a:lnTo>
                      <a:pt x="2974710" y="351923"/>
                    </a:lnTo>
                    <a:lnTo>
                      <a:pt x="3048352" y="459554"/>
                    </a:lnTo>
                    <a:close/>
                    <a:moveTo>
                      <a:pt x="5369489" y="840509"/>
                    </a:moveTo>
                    <a:lnTo>
                      <a:pt x="5470039" y="694642"/>
                    </a:lnTo>
                    <a:lnTo>
                      <a:pt x="5553594" y="822099"/>
                    </a:lnTo>
                    <a:lnTo>
                      <a:pt x="5369489" y="840509"/>
                    </a:lnTo>
                    <a:close/>
                    <a:moveTo>
                      <a:pt x="4267693" y="1661900"/>
                    </a:moveTo>
                    <a:lnTo>
                      <a:pt x="4240785" y="1785109"/>
                    </a:lnTo>
                    <a:lnTo>
                      <a:pt x="4094917" y="1708634"/>
                    </a:lnTo>
                    <a:lnTo>
                      <a:pt x="4267693" y="1661900"/>
                    </a:lnTo>
                    <a:close/>
                    <a:moveTo>
                      <a:pt x="4203964" y="1970630"/>
                    </a:moveTo>
                    <a:lnTo>
                      <a:pt x="4243617" y="1787941"/>
                    </a:lnTo>
                    <a:lnTo>
                      <a:pt x="4388069" y="1862999"/>
                    </a:lnTo>
                    <a:lnTo>
                      <a:pt x="4203964" y="1970630"/>
                    </a:lnTo>
                    <a:close/>
                    <a:moveTo>
                      <a:pt x="3374076" y="3104998"/>
                    </a:moveTo>
                    <a:lnTo>
                      <a:pt x="3381157" y="3138987"/>
                    </a:lnTo>
                    <a:lnTo>
                      <a:pt x="3276359" y="3143236"/>
                    </a:lnTo>
                    <a:lnTo>
                      <a:pt x="3219711" y="3020027"/>
                    </a:lnTo>
                    <a:lnTo>
                      <a:pt x="3374076" y="3104998"/>
                    </a:lnTo>
                    <a:close/>
                    <a:moveTo>
                      <a:pt x="2035775" y="2556933"/>
                    </a:moveTo>
                    <a:lnTo>
                      <a:pt x="2052769" y="2464880"/>
                    </a:lnTo>
                    <a:lnTo>
                      <a:pt x="2178810" y="2443637"/>
                    </a:lnTo>
                    <a:lnTo>
                      <a:pt x="2072596" y="2588089"/>
                    </a:lnTo>
                    <a:lnTo>
                      <a:pt x="2035775" y="2556933"/>
                    </a:lnTo>
                    <a:close/>
                    <a:moveTo>
                      <a:pt x="2049937" y="2464880"/>
                    </a:moveTo>
                    <a:lnTo>
                      <a:pt x="2032943" y="2555516"/>
                    </a:lnTo>
                    <a:lnTo>
                      <a:pt x="1946555" y="2483291"/>
                    </a:lnTo>
                    <a:lnTo>
                      <a:pt x="2049937" y="2464880"/>
                    </a:lnTo>
                    <a:close/>
                    <a:moveTo>
                      <a:pt x="2049937" y="2463464"/>
                    </a:moveTo>
                    <a:lnTo>
                      <a:pt x="1945139" y="2481874"/>
                    </a:lnTo>
                    <a:lnTo>
                      <a:pt x="1932393" y="2471961"/>
                    </a:lnTo>
                    <a:lnTo>
                      <a:pt x="2051353" y="2454967"/>
                    </a:lnTo>
                    <a:lnTo>
                      <a:pt x="2049937" y="2463464"/>
                    </a:lnTo>
                    <a:close/>
                    <a:moveTo>
                      <a:pt x="2032943" y="2556933"/>
                    </a:moveTo>
                    <a:lnTo>
                      <a:pt x="2023029" y="2612164"/>
                    </a:lnTo>
                    <a:lnTo>
                      <a:pt x="1793606" y="2508782"/>
                    </a:lnTo>
                    <a:lnTo>
                      <a:pt x="1945139" y="2483291"/>
                    </a:lnTo>
                    <a:lnTo>
                      <a:pt x="2032943" y="2556933"/>
                    </a:lnTo>
                    <a:close/>
                    <a:moveTo>
                      <a:pt x="2024445" y="2613580"/>
                    </a:moveTo>
                    <a:lnTo>
                      <a:pt x="2034359" y="2558349"/>
                    </a:lnTo>
                    <a:lnTo>
                      <a:pt x="2069764" y="2588089"/>
                    </a:lnTo>
                    <a:lnTo>
                      <a:pt x="2044272" y="2622077"/>
                    </a:lnTo>
                    <a:lnTo>
                      <a:pt x="2024445" y="2613580"/>
                    </a:lnTo>
                    <a:close/>
                    <a:moveTo>
                      <a:pt x="2044272" y="2624910"/>
                    </a:moveTo>
                    <a:lnTo>
                      <a:pt x="2015948" y="2663147"/>
                    </a:lnTo>
                    <a:lnTo>
                      <a:pt x="2024445" y="2616413"/>
                    </a:lnTo>
                    <a:lnTo>
                      <a:pt x="2044272" y="2624910"/>
                    </a:lnTo>
                    <a:close/>
                    <a:moveTo>
                      <a:pt x="2047105" y="2623494"/>
                    </a:moveTo>
                    <a:lnTo>
                      <a:pt x="2072596" y="2589505"/>
                    </a:lnTo>
                    <a:lnTo>
                      <a:pt x="2188724" y="2687222"/>
                    </a:lnTo>
                    <a:lnTo>
                      <a:pt x="2047105" y="2623494"/>
                    </a:lnTo>
                    <a:close/>
                    <a:moveTo>
                      <a:pt x="2052769" y="2462048"/>
                    </a:moveTo>
                    <a:lnTo>
                      <a:pt x="2054185" y="2453551"/>
                    </a:lnTo>
                    <a:lnTo>
                      <a:pt x="2183059" y="2435140"/>
                    </a:lnTo>
                    <a:lnTo>
                      <a:pt x="2178810" y="2440805"/>
                    </a:lnTo>
                    <a:lnTo>
                      <a:pt x="2052769" y="2462048"/>
                    </a:lnTo>
                    <a:close/>
                    <a:moveTo>
                      <a:pt x="1129413" y="1003371"/>
                    </a:moveTo>
                    <a:lnTo>
                      <a:pt x="1105337" y="962302"/>
                    </a:lnTo>
                    <a:lnTo>
                      <a:pt x="1109586" y="948140"/>
                    </a:lnTo>
                    <a:lnTo>
                      <a:pt x="1268199" y="1033111"/>
                    </a:lnTo>
                    <a:lnTo>
                      <a:pt x="1282361" y="1055770"/>
                    </a:lnTo>
                    <a:lnTo>
                      <a:pt x="1169066" y="1463633"/>
                    </a:lnTo>
                    <a:lnTo>
                      <a:pt x="1129413" y="1003371"/>
                    </a:lnTo>
                    <a:close/>
                    <a:moveTo>
                      <a:pt x="1169066" y="1474963"/>
                    </a:moveTo>
                    <a:lnTo>
                      <a:pt x="1173314" y="1521697"/>
                    </a:lnTo>
                    <a:lnTo>
                      <a:pt x="1157737" y="1514616"/>
                    </a:lnTo>
                    <a:lnTo>
                      <a:pt x="1169066" y="1474963"/>
                    </a:lnTo>
                    <a:close/>
                    <a:moveTo>
                      <a:pt x="1814849" y="1051522"/>
                    </a:moveTo>
                    <a:lnTo>
                      <a:pt x="2096671" y="911319"/>
                    </a:lnTo>
                    <a:lnTo>
                      <a:pt x="1921064" y="1183227"/>
                    </a:lnTo>
                    <a:lnTo>
                      <a:pt x="1814849" y="1051522"/>
                    </a:lnTo>
                    <a:close/>
                    <a:moveTo>
                      <a:pt x="2726876" y="952388"/>
                    </a:moveTo>
                    <a:lnTo>
                      <a:pt x="2742454" y="949556"/>
                    </a:lnTo>
                    <a:lnTo>
                      <a:pt x="2755200" y="952388"/>
                    </a:lnTo>
                    <a:lnTo>
                      <a:pt x="2726876" y="952388"/>
                    </a:lnTo>
                    <a:close/>
                    <a:moveTo>
                      <a:pt x="4590584" y="905654"/>
                    </a:moveTo>
                    <a:lnTo>
                      <a:pt x="4654313" y="803688"/>
                    </a:lnTo>
                    <a:lnTo>
                      <a:pt x="4788851" y="901405"/>
                    </a:lnTo>
                    <a:lnTo>
                      <a:pt x="4590584" y="905654"/>
                    </a:lnTo>
                    <a:close/>
                    <a:moveTo>
                      <a:pt x="4572174" y="907070"/>
                    </a:moveTo>
                    <a:lnTo>
                      <a:pt x="4586336" y="907070"/>
                    </a:lnTo>
                    <a:lnTo>
                      <a:pt x="4580671" y="915567"/>
                    </a:lnTo>
                    <a:lnTo>
                      <a:pt x="4572174" y="907070"/>
                    </a:lnTo>
                    <a:close/>
                    <a:moveTo>
                      <a:pt x="4092085" y="1707218"/>
                    </a:moveTo>
                    <a:lnTo>
                      <a:pt x="3970292" y="1643489"/>
                    </a:lnTo>
                    <a:lnTo>
                      <a:pt x="3970292" y="1643489"/>
                    </a:lnTo>
                    <a:lnTo>
                      <a:pt x="3936304" y="1749704"/>
                    </a:lnTo>
                    <a:lnTo>
                      <a:pt x="3896650" y="1761033"/>
                    </a:lnTo>
                    <a:lnTo>
                      <a:pt x="3920726" y="1565599"/>
                    </a:lnTo>
                    <a:lnTo>
                      <a:pt x="3920726" y="1565599"/>
                    </a:lnTo>
                    <a:lnTo>
                      <a:pt x="3883905" y="1507535"/>
                    </a:lnTo>
                    <a:lnTo>
                      <a:pt x="4175640" y="1392824"/>
                    </a:lnTo>
                    <a:lnTo>
                      <a:pt x="4307346" y="1477795"/>
                    </a:lnTo>
                    <a:lnTo>
                      <a:pt x="4267693" y="1661900"/>
                    </a:lnTo>
                    <a:lnTo>
                      <a:pt x="4092085" y="1707218"/>
                    </a:lnTo>
                    <a:close/>
                    <a:moveTo>
                      <a:pt x="3267862" y="2915229"/>
                    </a:moveTo>
                    <a:lnTo>
                      <a:pt x="3201301" y="2978958"/>
                    </a:lnTo>
                    <a:lnTo>
                      <a:pt x="3146069" y="2857165"/>
                    </a:lnTo>
                    <a:lnTo>
                      <a:pt x="3267862" y="2915229"/>
                    </a:lnTo>
                    <a:close/>
                    <a:moveTo>
                      <a:pt x="2544188" y="2685806"/>
                    </a:moveTo>
                    <a:lnTo>
                      <a:pt x="2631991" y="2748118"/>
                    </a:lnTo>
                    <a:lnTo>
                      <a:pt x="2670229" y="2801934"/>
                    </a:lnTo>
                    <a:lnTo>
                      <a:pt x="2544188" y="2685806"/>
                    </a:lnTo>
                    <a:close/>
                    <a:moveTo>
                      <a:pt x="2402569" y="2556933"/>
                    </a:moveTo>
                    <a:lnTo>
                      <a:pt x="2430893" y="2582424"/>
                    </a:lnTo>
                    <a:lnTo>
                      <a:pt x="2449303" y="2614997"/>
                    </a:lnTo>
                    <a:lnTo>
                      <a:pt x="2398320" y="2578175"/>
                    </a:lnTo>
                    <a:lnTo>
                      <a:pt x="2402569" y="2556933"/>
                    </a:lnTo>
                    <a:close/>
                    <a:moveTo>
                      <a:pt x="1874329" y="1660484"/>
                    </a:moveTo>
                    <a:lnTo>
                      <a:pt x="1966381" y="1734126"/>
                    </a:lnTo>
                    <a:lnTo>
                      <a:pt x="1744040" y="1799270"/>
                    </a:lnTo>
                    <a:lnTo>
                      <a:pt x="1456553" y="1659068"/>
                    </a:lnTo>
                    <a:lnTo>
                      <a:pt x="1450888" y="1647738"/>
                    </a:lnTo>
                    <a:lnTo>
                      <a:pt x="1874329" y="1660484"/>
                    </a:lnTo>
                    <a:close/>
                    <a:moveTo>
                      <a:pt x="1273864" y="1569848"/>
                    </a:moveTo>
                    <a:lnTo>
                      <a:pt x="1314933" y="1571264"/>
                    </a:lnTo>
                    <a:lnTo>
                      <a:pt x="1307852" y="1586842"/>
                    </a:lnTo>
                    <a:lnTo>
                      <a:pt x="1273864" y="1569848"/>
                    </a:lnTo>
                    <a:close/>
                    <a:moveTo>
                      <a:pt x="1285194" y="1055770"/>
                    </a:moveTo>
                    <a:lnTo>
                      <a:pt x="1285194" y="1055770"/>
                    </a:lnTo>
                    <a:lnTo>
                      <a:pt x="1272448" y="1034527"/>
                    </a:lnTo>
                    <a:lnTo>
                      <a:pt x="1278113" y="1037360"/>
                    </a:lnTo>
                    <a:lnTo>
                      <a:pt x="1278113" y="1037360"/>
                    </a:lnTo>
                    <a:lnTo>
                      <a:pt x="1504703" y="952388"/>
                    </a:lnTo>
                    <a:lnTo>
                      <a:pt x="1504703" y="952388"/>
                    </a:lnTo>
                    <a:lnTo>
                      <a:pt x="1622247" y="781029"/>
                    </a:lnTo>
                    <a:lnTo>
                      <a:pt x="1705802" y="897157"/>
                    </a:lnTo>
                    <a:lnTo>
                      <a:pt x="1584010" y="1163401"/>
                    </a:lnTo>
                    <a:lnTo>
                      <a:pt x="1465050" y="1222881"/>
                    </a:lnTo>
                    <a:lnTo>
                      <a:pt x="1173314" y="1497622"/>
                    </a:lnTo>
                    <a:lnTo>
                      <a:pt x="1173314" y="1497622"/>
                    </a:lnTo>
                    <a:lnTo>
                      <a:pt x="1353171" y="1483460"/>
                    </a:lnTo>
                    <a:lnTo>
                      <a:pt x="1313518" y="1567015"/>
                    </a:lnTo>
                    <a:lnTo>
                      <a:pt x="1268199" y="1565599"/>
                    </a:lnTo>
                    <a:lnTo>
                      <a:pt x="1174731" y="1520281"/>
                    </a:lnTo>
                    <a:lnTo>
                      <a:pt x="1170482" y="1467882"/>
                    </a:lnTo>
                    <a:lnTo>
                      <a:pt x="1285194" y="1055770"/>
                    </a:lnTo>
                    <a:close/>
                    <a:moveTo>
                      <a:pt x="2256701" y="1169066"/>
                    </a:moveTo>
                    <a:lnTo>
                      <a:pt x="2003203" y="1285193"/>
                    </a:lnTo>
                    <a:lnTo>
                      <a:pt x="1962133" y="1234210"/>
                    </a:lnTo>
                    <a:lnTo>
                      <a:pt x="2024445" y="1156320"/>
                    </a:lnTo>
                    <a:lnTo>
                      <a:pt x="2256701" y="1169066"/>
                    </a:lnTo>
                    <a:close/>
                    <a:moveTo>
                      <a:pt x="1749704" y="1453720"/>
                    </a:moveTo>
                    <a:lnTo>
                      <a:pt x="2113666" y="1425396"/>
                    </a:lnTo>
                    <a:lnTo>
                      <a:pt x="2188724" y="1520281"/>
                    </a:lnTo>
                    <a:lnTo>
                      <a:pt x="1895572" y="1661900"/>
                    </a:lnTo>
                    <a:lnTo>
                      <a:pt x="1895572" y="1661900"/>
                    </a:lnTo>
                    <a:lnTo>
                      <a:pt x="1896988" y="1663316"/>
                    </a:lnTo>
                    <a:lnTo>
                      <a:pt x="2201469" y="1535859"/>
                    </a:lnTo>
                    <a:lnTo>
                      <a:pt x="2239707" y="1584010"/>
                    </a:lnTo>
                    <a:lnTo>
                      <a:pt x="2241123" y="1654819"/>
                    </a:lnTo>
                    <a:lnTo>
                      <a:pt x="1969214" y="1734126"/>
                    </a:lnTo>
                    <a:lnTo>
                      <a:pt x="1874329" y="1659068"/>
                    </a:lnTo>
                    <a:lnTo>
                      <a:pt x="1874329" y="1659068"/>
                    </a:lnTo>
                    <a:lnTo>
                      <a:pt x="1449472" y="1646322"/>
                    </a:lnTo>
                    <a:lnTo>
                      <a:pt x="1409818" y="1571264"/>
                    </a:lnTo>
                    <a:lnTo>
                      <a:pt x="1409818" y="1571264"/>
                    </a:lnTo>
                    <a:lnTo>
                      <a:pt x="1316350" y="1569848"/>
                    </a:lnTo>
                    <a:lnTo>
                      <a:pt x="1356003" y="1486292"/>
                    </a:lnTo>
                    <a:lnTo>
                      <a:pt x="1518865" y="1473547"/>
                    </a:lnTo>
                    <a:lnTo>
                      <a:pt x="1523114" y="1493373"/>
                    </a:lnTo>
                    <a:lnTo>
                      <a:pt x="1405570" y="1559934"/>
                    </a:lnTo>
                    <a:lnTo>
                      <a:pt x="1405570" y="1559934"/>
                    </a:lnTo>
                    <a:lnTo>
                      <a:pt x="1406986" y="1561350"/>
                    </a:lnTo>
                    <a:lnTo>
                      <a:pt x="1616582" y="1465049"/>
                    </a:lnTo>
                    <a:lnTo>
                      <a:pt x="1685976" y="1459385"/>
                    </a:lnTo>
                    <a:lnTo>
                      <a:pt x="1664733" y="1584010"/>
                    </a:lnTo>
                    <a:lnTo>
                      <a:pt x="1664733" y="1585426"/>
                    </a:lnTo>
                    <a:lnTo>
                      <a:pt x="1749704" y="1453720"/>
                    </a:lnTo>
                    <a:close/>
                    <a:moveTo>
                      <a:pt x="2190140" y="1518865"/>
                    </a:moveTo>
                    <a:lnTo>
                      <a:pt x="2115082" y="1425396"/>
                    </a:lnTo>
                    <a:lnTo>
                      <a:pt x="2235458" y="1415483"/>
                    </a:lnTo>
                    <a:lnTo>
                      <a:pt x="2238290" y="1496206"/>
                    </a:lnTo>
                    <a:lnTo>
                      <a:pt x="2190140" y="1518865"/>
                    </a:lnTo>
                    <a:close/>
                    <a:moveTo>
                      <a:pt x="2239707" y="1494789"/>
                    </a:moveTo>
                    <a:lnTo>
                      <a:pt x="2236874" y="1415483"/>
                    </a:lnTo>
                    <a:lnTo>
                      <a:pt x="2413898" y="1401321"/>
                    </a:lnTo>
                    <a:lnTo>
                      <a:pt x="2419563" y="1406986"/>
                    </a:lnTo>
                    <a:lnTo>
                      <a:pt x="2239707" y="1494789"/>
                    </a:lnTo>
                    <a:close/>
                    <a:moveTo>
                      <a:pt x="2239707" y="1517448"/>
                    </a:moveTo>
                    <a:lnTo>
                      <a:pt x="2239707" y="1497622"/>
                    </a:lnTo>
                    <a:lnTo>
                      <a:pt x="2423812" y="1408402"/>
                    </a:lnTo>
                    <a:lnTo>
                      <a:pt x="2423812" y="1408402"/>
                    </a:lnTo>
                    <a:lnTo>
                      <a:pt x="2416731" y="1401321"/>
                    </a:lnTo>
                    <a:lnTo>
                      <a:pt x="2541355" y="1391407"/>
                    </a:lnTo>
                    <a:lnTo>
                      <a:pt x="2239707" y="1517448"/>
                    </a:lnTo>
                    <a:close/>
                    <a:moveTo>
                      <a:pt x="3039854" y="1351754"/>
                    </a:moveTo>
                    <a:lnTo>
                      <a:pt x="2554101" y="1389991"/>
                    </a:lnTo>
                    <a:lnTo>
                      <a:pt x="3045520" y="1184644"/>
                    </a:lnTo>
                    <a:lnTo>
                      <a:pt x="3066762" y="1200222"/>
                    </a:lnTo>
                    <a:lnTo>
                      <a:pt x="3039854" y="1351754"/>
                    </a:lnTo>
                    <a:close/>
                    <a:moveTo>
                      <a:pt x="2765114" y="950972"/>
                    </a:moveTo>
                    <a:lnTo>
                      <a:pt x="2746703" y="948140"/>
                    </a:lnTo>
                    <a:lnTo>
                      <a:pt x="2990288" y="898573"/>
                    </a:lnTo>
                    <a:lnTo>
                      <a:pt x="3022861" y="945307"/>
                    </a:lnTo>
                    <a:lnTo>
                      <a:pt x="2765114" y="950972"/>
                    </a:lnTo>
                    <a:close/>
                    <a:moveTo>
                      <a:pt x="3150318" y="595508"/>
                    </a:moveTo>
                    <a:lnTo>
                      <a:pt x="3175809" y="606838"/>
                    </a:lnTo>
                    <a:lnTo>
                      <a:pt x="3172977" y="621000"/>
                    </a:lnTo>
                    <a:lnTo>
                      <a:pt x="3150318" y="595508"/>
                    </a:lnTo>
                    <a:close/>
                    <a:moveTo>
                      <a:pt x="4273358" y="611086"/>
                    </a:moveTo>
                    <a:lnTo>
                      <a:pt x="4412144" y="749873"/>
                    </a:lnTo>
                    <a:lnTo>
                      <a:pt x="4431971" y="908486"/>
                    </a:lnTo>
                    <a:lnTo>
                      <a:pt x="4114744" y="916984"/>
                    </a:lnTo>
                    <a:lnTo>
                      <a:pt x="4161478" y="803688"/>
                    </a:lnTo>
                    <a:lnTo>
                      <a:pt x="4161478" y="803688"/>
                    </a:lnTo>
                    <a:lnTo>
                      <a:pt x="4041102" y="881579"/>
                    </a:lnTo>
                    <a:lnTo>
                      <a:pt x="3960379" y="717301"/>
                    </a:lnTo>
                    <a:lnTo>
                      <a:pt x="3960379" y="717301"/>
                    </a:lnTo>
                    <a:lnTo>
                      <a:pt x="3600667" y="922648"/>
                    </a:lnTo>
                    <a:lnTo>
                      <a:pt x="3895234" y="548774"/>
                    </a:lnTo>
                    <a:lnTo>
                      <a:pt x="4273358" y="611086"/>
                    </a:lnTo>
                    <a:close/>
                    <a:moveTo>
                      <a:pt x="2947802" y="2763697"/>
                    </a:moveTo>
                    <a:lnTo>
                      <a:pt x="2942138" y="2770778"/>
                    </a:lnTo>
                    <a:lnTo>
                      <a:pt x="2865663" y="2749535"/>
                    </a:lnTo>
                    <a:lnTo>
                      <a:pt x="2780692" y="2684390"/>
                    </a:lnTo>
                    <a:lnTo>
                      <a:pt x="2780692" y="2684390"/>
                    </a:lnTo>
                    <a:lnTo>
                      <a:pt x="2947802" y="2763697"/>
                    </a:lnTo>
                    <a:close/>
                    <a:moveTo>
                      <a:pt x="1969214" y="1736958"/>
                    </a:moveTo>
                    <a:lnTo>
                      <a:pt x="2156151" y="1885658"/>
                    </a:lnTo>
                    <a:lnTo>
                      <a:pt x="2136324" y="1991873"/>
                    </a:lnTo>
                    <a:lnTo>
                      <a:pt x="1748288" y="1802103"/>
                    </a:lnTo>
                    <a:lnTo>
                      <a:pt x="1969214" y="1736958"/>
                    </a:lnTo>
                    <a:close/>
                    <a:moveTo>
                      <a:pt x="4433387" y="908486"/>
                    </a:moveTo>
                    <a:lnTo>
                      <a:pt x="4413560" y="752705"/>
                    </a:lnTo>
                    <a:lnTo>
                      <a:pt x="4566510" y="905654"/>
                    </a:lnTo>
                    <a:lnTo>
                      <a:pt x="4433387" y="908486"/>
                    </a:lnTo>
                    <a:close/>
                    <a:moveTo>
                      <a:pt x="3508614" y="2661731"/>
                    </a:moveTo>
                    <a:lnTo>
                      <a:pt x="3569510" y="2691471"/>
                    </a:lnTo>
                    <a:lnTo>
                      <a:pt x="3623325" y="2718378"/>
                    </a:lnTo>
                    <a:lnTo>
                      <a:pt x="3586505" y="2804766"/>
                    </a:lnTo>
                    <a:lnTo>
                      <a:pt x="3508614" y="2661731"/>
                    </a:lnTo>
                    <a:close/>
                    <a:moveTo>
                      <a:pt x="3328758" y="2942136"/>
                    </a:moveTo>
                    <a:lnTo>
                      <a:pt x="3340087" y="2936472"/>
                    </a:lnTo>
                    <a:lnTo>
                      <a:pt x="3342920" y="2949217"/>
                    </a:lnTo>
                    <a:lnTo>
                      <a:pt x="3328758" y="2942136"/>
                    </a:lnTo>
                    <a:close/>
                    <a:moveTo>
                      <a:pt x="3308931" y="2878408"/>
                    </a:moveTo>
                    <a:lnTo>
                      <a:pt x="3308931" y="2878408"/>
                    </a:lnTo>
                    <a:lnTo>
                      <a:pt x="3316012" y="2809015"/>
                    </a:lnTo>
                    <a:lnTo>
                      <a:pt x="3340087" y="2933639"/>
                    </a:lnTo>
                    <a:lnTo>
                      <a:pt x="3325925" y="2940720"/>
                    </a:lnTo>
                    <a:lnTo>
                      <a:pt x="3270694" y="2915229"/>
                    </a:lnTo>
                    <a:lnTo>
                      <a:pt x="3308931" y="2878408"/>
                    </a:lnTo>
                    <a:close/>
                    <a:moveTo>
                      <a:pt x="2950635" y="2763697"/>
                    </a:moveTo>
                    <a:lnTo>
                      <a:pt x="2990288" y="2782107"/>
                    </a:lnTo>
                    <a:lnTo>
                      <a:pt x="2944970" y="2769361"/>
                    </a:lnTo>
                    <a:lnTo>
                      <a:pt x="2950635" y="2763697"/>
                    </a:lnTo>
                    <a:close/>
                    <a:moveTo>
                      <a:pt x="2382742" y="2494620"/>
                    </a:moveTo>
                    <a:lnTo>
                      <a:pt x="2411066" y="2507366"/>
                    </a:lnTo>
                    <a:lnTo>
                      <a:pt x="2405401" y="2534273"/>
                    </a:lnTo>
                    <a:lnTo>
                      <a:pt x="2382742" y="2494620"/>
                    </a:lnTo>
                    <a:close/>
                    <a:moveTo>
                      <a:pt x="2403985" y="2401152"/>
                    </a:moveTo>
                    <a:lnTo>
                      <a:pt x="2337424" y="2412481"/>
                    </a:lnTo>
                    <a:lnTo>
                      <a:pt x="2276528" y="2304851"/>
                    </a:lnTo>
                    <a:lnTo>
                      <a:pt x="2403985" y="2401152"/>
                    </a:lnTo>
                    <a:close/>
                    <a:moveTo>
                      <a:pt x="3158815" y="1241291"/>
                    </a:moveTo>
                    <a:lnTo>
                      <a:pt x="3165896" y="1271031"/>
                    </a:lnTo>
                    <a:lnTo>
                      <a:pt x="3069595" y="1198806"/>
                    </a:lnTo>
                    <a:lnTo>
                      <a:pt x="3071011" y="1193141"/>
                    </a:lnTo>
                    <a:lnTo>
                      <a:pt x="3158815" y="1241291"/>
                    </a:lnTo>
                    <a:close/>
                    <a:moveTo>
                      <a:pt x="3072427" y="1007620"/>
                    </a:moveTo>
                    <a:lnTo>
                      <a:pt x="3029942" y="946724"/>
                    </a:lnTo>
                    <a:lnTo>
                      <a:pt x="3114913" y="945307"/>
                    </a:lnTo>
                    <a:lnTo>
                      <a:pt x="3102167" y="1013285"/>
                    </a:lnTo>
                    <a:lnTo>
                      <a:pt x="3072427" y="1007620"/>
                    </a:lnTo>
                    <a:close/>
                    <a:moveTo>
                      <a:pt x="3100751" y="1014701"/>
                    </a:moveTo>
                    <a:lnTo>
                      <a:pt x="3096502" y="1041608"/>
                    </a:lnTo>
                    <a:lnTo>
                      <a:pt x="3073843" y="1010452"/>
                    </a:lnTo>
                    <a:lnTo>
                      <a:pt x="3100751" y="1014701"/>
                    </a:lnTo>
                    <a:close/>
                    <a:moveTo>
                      <a:pt x="4157230" y="809353"/>
                    </a:moveTo>
                    <a:lnTo>
                      <a:pt x="4111911" y="918400"/>
                    </a:lnTo>
                    <a:lnTo>
                      <a:pt x="4059512" y="919816"/>
                    </a:lnTo>
                    <a:lnTo>
                      <a:pt x="4042519" y="884411"/>
                    </a:lnTo>
                    <a:lnTo>
                      <a:pt x="4157230" y="809353"/>
                    </a:lnTo>
                    <a:close/>
                    <a:moveTo>
                      <a:pt x="3961795" y="1280945"/>
                    </a:moveTo>
                    <a:lnTo>
                      <a:pt x="4001449" y="1278112"/>
                    </a:lnTo>
                    <a:lnTo>
                      <a:pt x="4174224" y="1389991"/>
                    </a:lnTo>
                    <a:lnTo>
                      <a:pt x="3883905" y="1504703"/>
                    </a:lnTo>
                    <a:lnTo>
                      <a:pt x="3875407" y="1490541"/>
                    </a:lnTo>
                    <a:lnTo>
                      <a:pt x="3961795" y="1280945"/>
                    </a:lnTo>
                    <a:close/>
                    <a:moveTo>
                      <a:pt x="3864078" y="1511784"/>
                    </a:moveTo>
                    <a:lnTo>
                      <a:pt x="3872576" y="1491957"/>
                    </a:lnTo>
                    <a:lnTo>
                      <a:pt x="3881072" y="1504703"/>
                    </a:lnTo>
                    <a:lnTo>
                      <a:pt x="3864078" y="1511784"/>
                    </a:lnTo>
                    <a:close/>
                    <a:moveTo>
                      <a:pt x="3752199" y="1297939"/>
                    </a:moveTo>
                    <a:lnTo>
                      <a:pt x="3958963" y="1282361"/>
                    </a:lnTo>
                    <a:lnTo>
                      <a:pt x="3872576" y="1489125"/>
                    </a:lnTo>
                    <a:lnTo>
                      <a:pt x="3752199" y="1297939"/>
                    </a:lnTo>
                    <a:close/>
                    <a:moveTo>
                      <a:pt x="3011531" y="2790604"/>
                    </a:moveTo>
                    <a:lnTo>
                      <a:pt x="3127658" y="2823177"/>
                    </a:lnTo>
                    <a:lnTo>
                      <a:pt x="3140404" y="2852916"/>
                    </a:lnTo>
                    <a:lnTo>
                      <a:pt x="3011531" y="2790604"/>
                    </a:lnTo>
                    <a:close/>
                    <a:moveTo>
                      <a:pt x="3051185" y="2654650"/>
                    </a:moveTo>
                    <a:lnTo>
                      <a:pt x="3127658" y="2820344"/>
                    </a:lnTo>
                    <a:lnTo>
                      <a:pt x="3001618" y="2784939"/>
                    </a:lnTo>
                    <a:lnTo>
                      <a:pt x="2952051" y="2760864"/>
                    </a:lnTo>
                    <a:lnTo>
                      <a:pt x="3051185" y="2654650"/>
                    </a:lnTo>
                    <a:close/>
                    <a:moveTo>
                      <a:pt x="1972047" y="1735542"/>
                    </a:moveTo>
                    <a:lnTo>
                      <a:pt x="2241123" y="1656235"/>
                    </a:lnTo>
                    <a:lnTo>
                      <a:pt x="2252452" y="2047104"/>
                    </a:lnTo>
                    <a:lnTo>
                      <a:pt x="2139157" y="1991873"/>
                    </a:lnTo>
                    <a:lnTo>
                      <a:pt x="2158984" y="1884242"/>
                    </a:lnTo>
                    <a:lnTo>
                      <a:pt x="2158984" y="1884242"/>
                    </a:lnTo>
                    <a:lnTo>
                      <a:pt x="1972047" y="1735542"/>
                    </a:lnTo>
                    <a:close/>
                    <a:moveTo>
                      <a:pt x="3069595" y="2630574"/>
                    </a:moveTo>
                    <a:lnTo>
                      <a:pt x="3051185" y="2650401"/>
                    </a:lnTo>
                    <a:lnTo>
                      <a:pt x="3017196" y="2575343"/>
                    </a:lnTo>
                    <a:lnTo>
                      <a:pt x="3069595" y="2630574"/>
                    </a:lnTo>
                    <a:close/>
                    <a:moveTo>
                      <a:pt x="2854334" y="2226960"/>
                    </a:moveTo>
                    <a:lnTo>
                      <a:pt x="2715547" y="1807768"/>
                    </a:lnTo>
                    <a:lnTo>
                      <a:pt x="2729709" y="1810600"/>
                    </a:lnTo>
                    <a:lnTo>
                      <a:pt x="2896819" y="2239706"/>
                    </a:lnTo>
                    <a:lnTo>
                      <a:pt x="2854334" y="2226960"/>
                    </a:lnTo>
                    <a:close/>
                    <a:moveTo>
                      <a:pt x="2714130" y="1804935"/>
                    </a:moveTo>
                    <a:lnTo>
                      <a:pt x="2641905" y="1585426"/>
                    </a:lnTo>
                    <a:lnTo>
                      <a:pt x="2728292" y="1807768"/>
                    </a:lnTo>
                    <a:lnTo>
                      <a:pt x="2714130" y="1804935"/>
                    </a:lnTo>
                    <a:close/>
                    <a:moveTo>
                      <a:pt x="3393902" y="2280775"/>
                    </a:moveTo>
                    <a:lnTo>
                      <a:pt x="3688471" y="2452135"/>
                    </a:lnTo>
                    <a:lnTo>
                      <a:pt x="3327342" y="2354417"/>
                    </a:lnTo>
                    <a:lnTo>
                      <a:pt x="3393902" y="2280775"/>
                    </a:lnTo>
                    <a:close/>
                    <a:moveTo>
                      <a:pt x="3324509" y="2353001"/>
                    </a:moveTo>
                    <a:lnTo>
                      <a:pt x="3124826" y="2299186"/>
                    </a:lnTo>
                    <a:lnTo>
                      <a:pt x="3171561" y="2156151"/>
                    </a:lnTo>
                    <a:lnTo>
                      <a:pt x="3184306" y="2154735"/>
                    </a:lnTo>
                    <a:lnTo>
                      <a:pt x="3182890" y="2157567"/>
                    </a:lnTo>
                    <a:lnTo>
                      <a:pt x="3182890" y="2157567"/>
                    </a:lnTo>
                    <a:lnTo>
                      <a:pt x="3392486" y="2279359"/>
                    </a:lnTo>
                    <a:lnTo>
                      <a:pt x="3324509" y="2353001"/>
                    </a:lnTo>
                    <a:close/>
                    <a:moveTo>
                      <a:pt x="2321846" y="2083925"/>
                    </a:moveTo>
                    <a:lnTo>
                      <a:pt x="2260950" y="2292105"/>
                    </a:lnTo>
                    <a:lnTo>
                      <a:pt x="2253869" y="2051352"/>
                    </a:lnTo>
                    <a:lnTo>
                      <a:pt x="2321846" y="2083925"/>
                    </a:lnTo>
                    <a:close/>
                    <a:moveTo>
                      <a:pt x="2253869" y="2048520"/>
                    </a:moveTo>
                    <a:lnTo>
                      <a:pt x="2243955" y="1656235"/>
                    </a:lnTo>
                    <a:lnTo>
                      <a:pt x="2287857" y="1643489"/>
                    </a:lnTo>
                    <a:lnTo>
                      <a:pt x="2408233" y="1792190"/>
                    </a:lnTo>
                    <a:lnTo>
                      <a:pt x="2323262" y="2081092"/>
                    </a:lnTo>
                    <a:lnTo>
                      <a:pt x="2253869" y="2048520"/>
                    </a:lnTo>
                    <a:close/>
                    <a:moveTo>
                      <a:pt x="2843004" y="2336007"/>
                    </a:moveTo>
                    <a:lnTo>
                      <a:pt x="2488956" y="2163232"/>
                    </a:lnTo>
                    <a:lnTo>
                      <a:pt x="2535691" y="1952219"/>
                    </a:lnTo>
                    <a:lnTo>
                      <a:pt x="2843004" y="2336007"/>
                    </a:lnTo>
                    <a:close/>
                    <a:moveTo>
                      <a:pt x="2957715" y="2394071"/>
                    </a:moveTo>
                    <a:lnTo>
                      <a:pt x="3020028" y="2552684"/>
                    </a:lnTo>
                    <a:lnTo>
                      <a:pt x="2850085" y="2341672"/>
                    </a:lnTo>
                    <a:lnTo>
                      <a:pt x="2957715" y="2394071"/>
                    </a:lnTo>
                    <a:close/>
                    <a:moveTo>
                      <a:pt x="2847253" y="2337423"/>
                    </a:moveTo>
                    <a:lnTo>
                      <a:pt x="2535691" y="1949387"/>
                    </a:lnTo>
                    <a:lnTo>
                      <a:pt x="2573928" y="1778028"/>
                    </a:lnTo>
                    <a:lnTo>
                      <a:pt x="2712715" y="1804935"/>
                    </a:lnTo>
                    <a:lnTo>
                      <a:pt x="2851501" y="2226960"/>
                    </a:lnTo>
                    <a:lnTo>
                      <a:pt x="2851501" y="2226960"/>
                    </a:lnTo>
                    <a:lnTo>
                      <a:pt x="2898235" y="2239706"/>
                    </a:lnTo>
                    <a:lnTo>
                      <a:pt x="2957715" y="2389822"/>
                    </a:lnTo>
                    <a:lnTo>
                      <a:pt x="2847253" y="2337423"/>
                    </a:lnTo>
                    <a:close/>
                    <a:moveTo>
                      <a:pt x="2534274" y="1947971"/>
                    </a:moveTo>
                    <a:lnTo>
                      <a:pt x="2408233" y="1792190"/>
                    </a:lnTo>
                    <a:lnTo>
                      <a:pt x="2420979" y="1749704"/>
                    </a:lnTo>
                    <a:lnTo>
                      <a:pt x="2571095" y="1779444"/>
                    </a:lnTo>
                    <a:lnTo>
                      <a:pt x="2534274" y="1947971"/>
                    </a:lnTo>
                    <a:close/>
                    <a:moveTo>
                      <a:pt x="2420979" y="1746871"/>
                    </a:moveTo>
                    <a:lnTo>
                      <a:pt x="2420979" y="1746871"/>
                    </a:lnTo>
                    <a:lnTo>
                      <a:pt x="2408233" y="1789357"/>
                    </a:lnTo>
                    <a:lnTo>
                      <a:pt x="2289273" y="1642073"/>
                    </a:lnTo>
                    <a:lnTo>
                      <a:pt x="2623495" y="1542940"/>
                    </a:lnTo>
                    <a:lnTo>
                      <a:pt x="2572511" y="1776611"/>
                    </a:lnTo>
                    <a:lnTo>
                      <a:pt x="2420979" y="1746871"/>
                    </a:lnTo>
                    <a:close/>
                    <a:moveTo>
                      <a:pt x="2408233" y="1793606"/>
                    </a:moveTo>
                    <a:lnTo>
                      <a:pt x="2534274" y="1949387"/>
                    </a:lnTo>
                    <a:lnTo>
                      <a:pt x="2487540" y="2160399"/>
                    </a:lnTo>
                    <a:lnTo>
                      <a:pt x="2323262" y="2081092"/>
                    </a:lnTo>
                    <a:lnTo>
                      <a:pt x="2408233" y="1793606"/>
                    </a:lnTo>
                    <a:close/>
                    <a:moveTo>
                      <a:pt x="3310347" y="1892739"/>
                    </a:moveTo>
                    <a:lnTo>
                      <a:pt x="3304682" y="1904069"/>
                    </a:lnTo>
                    <a:lnTo>
                      <a:pt x="3211214" y="1868664"/>
                    </a:lnTo>
                    <a:lnTo>
                      <a:pt x="3209797" y="1868664"/>
                    </a:lnTo>
                    <a:lnTo>
                      <a:pt x="3293353" y="1928144"/>
                    </a:lnTo>
                    <a:lnTo>
                      <a:pt x="3185723" y="2153318"/>
                    </a:lnTo>
                    <a:lnTo>
                      <a:pt x="3170144" y="2154735"/>
                    </a:lnTo>
                    <a:lnTo>
                      <a:pt x="3170144" y="2154735"/>
                    </a:lnTo>
                    <a:lnTo>
                      <a:pt x="3121994" y="2299186"/>
                    </a:lnTo>
                    <a:lnTo>
                      <a:pt x="3031358" y="2275111"/>
                    </a:lnTo>
                    <a:lnTo>
                      <a:pt x="3021444" y="1476379"/>
                    </a:lnTo>
                    <a:lnTo>
                      <a:pt x="3243786" y="1605252"/>
                    </a:lnTo>
                    <a:lnTo>
                      <a:pt x="3310347" y="1892739"/>
                    </a:lnTo>
                    <a:close/>
                    <a:moveTo>
                      <a:pt x="3544019" y="2106584"/>
                    </a:moveTo>
                    <a:lnTo>
                      <a:pt x="3188554" y="2151902"/>
                    </a:lnTo>
                    <a:lnTo>
                      <a:pt x="3296186" y="1928144"/>
                    </a:lnTo>
                    <a:lnTo>
                      <a:pt x="3544019" y="2106584"/>
                    </a:lnTo>
                    <a:close/>
                    <a:moveTo>
                      <a:pt x="3223959" y="1875745"/>
                    </a:moveTo>
                    <a:lnTo>
                      <a:pt x="3303267" y="1905485"/>
                    </a:lnTo>
                    <a:lnTo>
                      <a:pt x="3293353" y="1925311"/>
                    </a:lnTo>
                    <a:lnTo>
                      <a:pt x="3223959" y="1875745"/>
                    </a:lnTo>
                    <a:close/>
                    <a:moveTo>
                      <a:pt x="3121994" y="2300602"/>
                    </a:moveTo>
                    <a:lnTo>
                      <a:pt x="3073843" y="2447886"/>
                    </a:lnTo>
                    <a:lnTo>
                      <a:pt x="3034190" y="2429475"/>
                    </a:lnTo>
                    <a:lnTo>
                      <a:pt x="3032773" y="2277943"/>
                    </a:lnTo>
                    <a:lnTo>
                      <a:pt x="3121994" y="2300602"/>
                    </a:lnTo>
                    <a:close/>
                    <a:moveTo>
                      <a:pt x="3031358" y="2428059"/>
                    </a:moveTo>
                    <a:lnTo>
                      <a:pt x="2959132" y="2392654"/>
                    </a:lnTo>
                    <a:lnTo>
                      <a:pt x="2899652" y="2241122"/>
                    </a:lnTo>
                    <a:lnTo>
                      <a:pt x="3028525" y="2276527"/>
                    </a:lnTo>
                    <a:lnTo>
                      <a:pt x="3031358" y="2428059"/>
                    </a:lnTo>
                    <a:close/>
                    <a:moveTo>
                      <a:pt x="3072427" y="2449302"/>
                    </a:moveTo>
                    <a:lnTo>
                      <a:pt x="3035606" y="2559765"/>
                    </a:lnTo>
                    <a:lnTo>
                      <a:pt x="3034190" y="2429475"/>
                    </a:lnTo>
                    <a:lnTo>
                      <a:pt x="3072427" y="2449302"/>
                    </a:lnTo>
                    <a:close/>
                    <a:moveTo>
                      <a:pt x="3075259" y="2447886"/>
                    </a:moveTo>
                    <a:lnTo>
                      <a:pt x="3123410" y="2300602"/>
                    </a:lnTo>
                    <a:lnTo>
                      <a:pt x="3323093" y="2354417"/>
                    </a:lnTo>
                    <a:lnTo>
                      <a:pt x="3187139" y="2503117"/>
                    </a:lnTo>
                    <a:lnTo>
                      <a:pt x="3075259" y="2447886"/>
                    </a:lnTo>
                    <a:close/>
                    <a:moveTo>
                      <a:pt x="3185723" y="2157567"/>
                    </a:moveTo>
                    <a:lnTo>
                      <a:pt x="3187139" y="2154735"/>
                    </a:lnTo>
                    <a:lnTo>
                      <a:pt x="3546852" y="2109416"/>
                    </a:lnTo>
                    <a:lnTo>
                      <a:pt x="3548267" y="2110833"/>
                    </a:lnTo>
                    <a:lnTo>
                      <a:pt x="3393902" y="2279359"/>
                    </a:lnTo>
                    <a:lnTo>
                      <a:pt x="3185723" y="2157567"/>
                    </a:lnTo>
                    <a:close/>
                    <a:moveTo>
                      <a:pt x="3493036" y="1973462"/>
                    </a:moveTo>
                    <a:lnTo>
                      <a:pt x="3306099" y="1904069"/>
                    </a:lnTo>
                    <a:lnTo>
                      <a:pt x="3311763" y="1892739"/>
                    </a:lnTo>
                    <a:lnTo>
                      <a:pt x="3311763" y="1892739"/>
                    </a:lnTo>
                    <a:lnTo>
                      <a:pt x="3245202" y="1605252"/>
                    </a:lnTo>
                    <a:lnTo>
                      <a:pt x="3372659" y="1678894"/>
                    </a:lnTo>
                    <a:lnTo>
                      <a:pt x="3493036" y="1973462"/>
                    </a:lnTo>
                    <a:close/>
                    <a:moveTo>
                      <a:pt x="3245202" y="1602420"/>
                    </a:moveTo>
                    <a:lnTo>
                      <a:pt x="3184306" y="1341841"/>
                    </a:lnTo>
                    <a:lnTo>
                      <a:pt x="3232457" y="1337592"/>
                    </a:lnTo>
                    <a:lnTo>
                      <a:pt x="3371244" y="1676062"/>
                    </a:lnTo>
                    <a:lnTo>
                      <a:pt x="3245202" y="1602420"/>
                    </a:lnTo>
                    <a:close/>
                    <a:moveTo>
                      <a:pt x="3546852" y="2106584"/>
                    </a:moveTo>
                    <a:lnTo>
                      <a:pt x="3296186" y="1926728"/>
                    </a:lnTo>
                    <a:lnTo>
                      <a:pt x="3306099" y="1905485"/>
                    </a:lnTo>
                    <a:lnTo>
                      <a:pt x="3494452" y="1976294"/>
                    </a:lnTo>
                    <a:lnTo>
                      <a:pt x="3546852" y="2106584"/>
                    </a:lnTo>
                    <a:lnTo>
                      <a:pt x="3546852" y="2106584"/>
                    </a:lnTo>
                    <a:close/>
                    <a:moveTo>
                      <a:pt x="3248035" y="1334760"/>
                    </a:moveTo>
                    <a:lnTo>
                      <a:pt x="3233873" y="1336176"/>
                    </a:lnTo>
                    <a:lnTo>
                      <a:pt x="3226792" y="1320598"/>
                    </a:lnTo>
                    <a:lnTo>
                      <a:pt x="3248035" y="1334760"/>
                    </a:lnTo>
                    <a:close/>
                    <a:moveTo>
                      <a:pt x="3223959" y="1317766"/>
                    </a:moveTo>
                    <a:lnTo>
                      <a:pt x="3231040" y="1336176"/>
                    </a:lnTo>
                    <a:lnTo>
                      <a:pt x="3182890" y="1340425"/>
                    </a:lnTo>
                    <a:lnTo>
                      <a:pt x="3168728" y="1276696"/>
                    </a:lnTo>
                    <a:lnTo>
                      <a:pt x="3223959" y="1317766"/>
                    </a:lnTo>
                    <a:close/>
                    <a:moveTo>
                      <a:pt x="2243955" y="1653403"/>
                    </a:moveTo>
                    <a:lnTo>
                      <a:pt x="2242539" y="1586842"/>
                    </a:lnTo>
                    <a:lnTo>
                      <a:pt x="2286441" y="1642073"/>
                    </a:lnTo>
                    <a:lnTo>
                      <a:pt x="2243955" y="1653403"/>
                    </a:lnTo>
                    <a:close/>
                    <a:moveTo>
                      <a:pt x="3071011" y="2631991"/>
                    </a:moveTo>
                    <a:lnTo>
                      <a:pt x="3301850" y="2869911"/>
                    </a:lnTo>
                    <a:lnTo>
                      <a:pt x="3129075" y="2821760"/>
                    </a:lnTo>
                    <a:lnTo>
                      <a:pt x="3052600" y="2653234"/>
                    </a:lnTo>
                    <a:lnTo>
                      <a:pt x="3071011" y="2631991"/>
                    </a:lnTo>
                    <a:close/>
                    <a:moveTo>
                      <a:pt x="3398152" y="2607916"/>
                    </a:moveTo>
                    <a:lnTo>
                      <a:pt x="3436388" y="2885489"/>
                    </a:lnTo>
                    <a:lnTo>
                      <a:pt x="3342920" y="2932223"/>
                    </a:lnTo>
                    <a:lnTo>
                      <a:pt x="3314596" y="2797685"/>
                    </a:lnTo>
                    <a:lnTo>
                      <a:pt x="3314596" y="2796269"/>
                    </a:lnTo>
                    <a:lnTo>
                      <a:pt x="3307515" y="2872743"/>
                    </a:lnTo>
                    <a:lnTo>
                      <a:pt x="3072427" y="2630574"/>
                    </a:lnTo>
                    <a:lnTo>
                      <a:pt x="3187139" y="2505950"/>
                    </a:lnTo>
                    <a:lnTo>
                      <a:pt x="3398152" y="2607916"/>
                    </a:lnTo>
                    <a:close/>
                    <a:moveTo>
                      <a:pt x="3716795" y="1300771"/>
                    </a:moveTo>
                    <a:lnTo>
                      <a:pt x="3681390" y="1656235"/>
                    </a:lnTo>
                    <a:lnTo>
                      <a:pt x="3253700" y="1337592"/>
                    </a:lnTo>
                    <a:lnTo>
                      <a:pt x="3716795" y="1300771"/>
                    </a:lnTo>
                    <a:close/>
                    <a:moveTo>
                      <a:pt x="3747950" y="1296523"/>
                    </a:moveTo>
                    <a:lnTo>
                      <a:pt x="3718210" y="1299355"/>
                    </a:lnTo>
                    <a:lnTo>
                      <a:pt x="3722459" y="1256869"/>
                    </a:lnTo>
                    <a:lnTo>
                      <a:pt x="3747950" y="1296523"/>
                    </a:lnTo>
                    <a:close/>
                    <a:moveTo>
                      <a:pt x="4004281" y="1178979"/>
                    </a:moveTo>
                    <a:lnTo>
                      <a:pt x="4015611" y="1150655"/>
                    </a:lnTo>
                    <a:lnTo>
                      <a:pt x="4150149" y="1108169"/>
                    </a:lnTo>
                    <a:lnTo>
                      <a:pt x="4202548" y="1215800"/>
                    </a:lnTo>
                    <a:lnTo>
                      <a:pt x="4004281" y="1178979"/>
                    </a:lnTo>
                    <a:close/>
                    <a:moveTo>
                      <a:pt x="3957547" y="1169066"/>
                    </a:moveTo>
                    <a:lnTo>
                      <a:pt x="4014195" y="1150655"/>
                    </a:lnTo>
                    <a:lnTo>
                      <a:pt x="4002865" y="1177563"/>
                    </a:lnTo>
                    <a:lnTo>
                      <a:pt x="3957547" y="1169066"/>
                    </a:lnTo>
                    <a:close/>
                    <a:moveTo>
                      <a:pt x="4182721" y="1095424"/>
                    </a:moveTo>
                    <a:lnTo>
                      <a:pt x="4151565" y="1105337"/>
                    </a:lnTo>
                    <a:lnTo>
                      <a:pt x="4143068" y="1086926"/>
                    </a:lnTo>
                    <a:lnTo>
                      <a:pt x="4182721" y="1095424"/>
                    </a:lnTo>
                    <a:close/>
                    <a:moveTo>
                      <a:pt x="4185554" y="1094007"/>
                    </a:moveTo>
                    <a:lnTo>
                      <a:pt x="4140235" y="1084094"/>
                    </a:lnTo>
                    <a:lnTo>
                      <a:pt x="4087836" y="977880"/>
                    </a:lnTo>
                    <a:lnTo>
                      <a:pt x="4111911" y="919816"/>
                    </a:lnTo>
                    <a:lnTo>
                      <a:pt x="4430555" y="911319"/>
                    </a:lnTo>
                    <a:lnTo>
                      <a:pt x="4443301" y="1010452"/>
                    </a:lnTo>
                    <a:lnTo>
                      <a:pt x="4185554" y="1094007"/>
                    </a:lnTo>
                    <a:close/>
                    <a:moveTo>
                      <a:pt x="4110496" y="919816"/>
                    </a:moveTo>
                    <a:lnTo>
                      <a:pt x="4087836" y="975047"/>
                    </a:lnTo>
                    <a:lnTo>
                      <a:pt x="4060929" y="921232"/>
                    </a:lnTo>
                    <a:lnTo>
                      <a:pt x="4110496" y="919816"/>
                    </a:lnTo>
                    <a:close/>
                    <a:moveTo>
                      <a:pt x="4138819" y="1084094"/>
                    </a:moveTo>
                    <a:lnTo>
                      <a:pt x="4052431" y="1065684"/>
                    </a:lnTo>
                    <a:lnTo>
                      <a:pt x="4087836" y="980712"/>
                    </a:lnTo>
                    <a:lnTo>
                      <a:pt x="4138819" y="1084094"/>
                    </a:lnTo>
                    <a:close/>
                    <a:moveTo>
                      <a:pt x="4140235" y="1085510"/>
                    </a:moveTo>
                    <a:lnTo>
                      <a:pt x="4150149" y="1105337"/>
                    </a:lnTo>
                    <a:lnTo>
                      <a:pt x="4017026" y="1147823"/>
                    </a:lnTo>
                    <a:lnTo>
                      <a:pt x="4051015" y="1065684"/>
                    </a:lnTo>
                    <a:lnTo>
                      <a:pt x="4140235" y="1085510"/>
                    </a:lnTo>
                    <a:close/>
                    <a:moveTo>
                      <a:pt x="3136156" y="1101088"/>
                    </a:moveTo>
                    <a:lnTo>
                      <a:pt x="3222543" y="1313517"/>
                    </a:lnTo>
                    <a:lnTo>
                      <a:pt x="3167312" y="1272448"/>
                    </a:lnTo>
                    <a:lnTo>
                      <a:pt x="3158815" y="1238459"/>
                    </a:lnTo>
                    <a:lnTo>
                      <a:pt x="3158815" y="1238459"/>
                    </a:lnTo>
                    <a:lnTo>
                      <a:pt x="3069595" y="1190308"/>
                    </a:lnTo>
                    <a:lnTo>
                      <a:pt x="3096502" y="1044441"/>
                    </a:lnTo>
                    <a:lnTo>
                      <a:pt x="3136156" y="1101088"/>
                    </a:lnTo>
                    <a:close/>
                    <a:moveTo>
                      <a:pt x="3020028" y="1472130"/>
                    </a:moveTo>
                    <a:lnTo>
                      <a:pt x="3020028" y="1472130"/>
                    </a:lnTo>
                    <a:lnTo>
                      <a:pt x="3041271" y="1353170"/>
                    </a:lnTo>
                    <a:lnTo>
                      <a:pt x="3182890" y="1341841"/>
                    </a:lnTo>
                    <a:lnTo>
                      <a:pt x="3243786" y="1601004"/>
                    </a:lnTo>
                    <a:lnTo>
                      <a:pt x="3020028" y="1472130"/>
                    </a:lnTo>
                    <a:close/>
                    <a:moveTo>
                      <a:pt x="3020028" y="1472130"/>
                    </a:moveTo>
                    <a:lnTo>
                      <a:pt x="3029942" y="2273694"/>
                    </a:lnTo>
                    <a:lnTo>
                      <a:pt x="2899652" y="2238290"/>
                    </a:lnTo>
                    <a:lnTo>
                      <a:pt x="2732542" y="1809184"/>
                    </a:lnTo>
                    <a:lnTo>
                      <a:pt x="2950635" y="1851669"/>
                    </a:lnTo>
                    <a:lnTo>
                      <a:pt x="2950635" y="1851669"/>
                    </a:lnTo>
                    <a:lnTo>
                      <a:pt x="3020028" y="1472130"/>
                    </a:lnTo>
                    <a:close/>
                    <a:moveTo>
                      <a:pt x="2437973" y="2398319"/>
                    </a:moveTo>
                    <a:lnTo>
                      <a:pt x="2665980" y="2358666"/>
                    </a:lnTo>
                    <a:lnTo>
                      <a:pt x="2777859" y="2680141"/>
                    </a:lnTo>
                    <a:lnTo>
                      <a:pt x="2772195" y="2677309"/>
                    </a:lnTo>
                    <a:lnTo>
                      <a:pt x="2433725" y="2420978"/>
                    </a:lnTo>
                    <a:lnTo>
                      <a:pt x="2437973" y="2398319"/>
                    </a:lnTo>
                    <a:close/>
                    <a:moveTo>
                      <a:pt x="2413898" y="2507366"/>
                    </a:moveTo>
                    <a:lnTo>
                      <a:pt x="2432309" y="2423811"/>
                    </a:lnTo>
                    <a:lnTo>
                      <a:pt x="2762281" y="2673060"/>
                    </a:lnTo>
                    <a:lnTo>
                      <a:pt x="2413898" y="2507366"/>
                    </a:lnTo>
                    <a:close/>
                    <a:moveTo>
                      <a:pt x="2409650" y="2402568"/>
                    </a:moveTo>
                    <a:lnTo>
                      <a:pt x="2436557" y="2398319"/>
                    </a:lnTo>
                    <a:lnTo>
                      <a:pt x="2432309" y="2419562"/>
                    </a:lnTo>
                    <a:lnTo>
                      <a:pt x="2409650" y="2402568"/>
                    </a:lnTo>
                    <a:close/>
                    <a:moveTo>
                      <a:pt x="2430893" y="2420978"/>
                    </a:moveTo>
                    <a:lnTo>
                      <a:pt x="2412482" y="2504534"/>
                    </a:lnTo>
                    <a:lnTo>
                      <a:pt x="2382742" y="2490372"/>
                    </a:lnTo>
                    <a:lnTo>
                      <a:pt x="2340256" y="2413897"/>
                    </a:lnTo>
                    <a:lnTo>
                      <a:pt x="2408233" y="2402568"/>
                    </a:lnTo>
                    <a:lnTo>
                      <a:pt x="2430893" y="2420978"/>
                    </a:lnTo>
                    <a:close/>
                    <a:moveTo>
                      <a:pt x="2488956" y="2164648"/>
                    </a:moveTo>
                    <a:lnTo>
                      <a:pt x="2847253" y="2338839"/>
                    </a:lnTo>
                    <a:lnTo>
                      <a:pt x="3027109" y="2562597"/>
                    </a:lnTo>
                    <a:lnTo>
                      <a:pt x="3028525" y="2564014"/>
                    </a:lnTo>
                    <a:lnTo>
                      <a:pt x="2961964" y="2395487"/>
                    </a:lnTo>
                    <a:lnTo>
                      <a:pt x="3032773" y="2429475"/>
                    </a:lnTo>
                    <a:lnTo>
                      <a:pt x="3034190" y="2571095"/>
                    </a:lnTo>
                    <a:lnTo>
                      <a:pt x="3034190" y="2572511"/>
                    </a:lnTo>
                    <a:lnTo>
                      <a:pt x="3075259" y="2450718"/>
                    </a:lnTo>
                    <a:lnTo>
                      <a:pt x="3187139" y="2504534"/>
                    </a:lnTo>
                    <a:lnTo>
                      <a:pt x="3072427" y="2629158"/>
                    </a:lnTo>
                    <a:lnTo>
                      <a:pt x="3011531" y="2566846"/>
                    </a:lnTo>
                    <a:lnTo>
                      <a:pt x="3010115" y="2565430"/>
                    </a:lnTo>
                    <a:lnTo>
                      <a:pt x="3049768" y="2651817"/>
                    </a:lnTo>
                    <a:lnTo>
                      <a:pt x="2949219" y="2760864"/>
                    </a:lnTo>
                    <a:lnTo>
                      <a:pt x="2779276" y="2680141"/>
                    </a:lnTo>
                    <a:lnTo>
                      <a:pt x="2665980" y="2355834"/>
                    </a:lnTo>
                    <a:lnTo>
                      <a:pt x="2665980" y="2355834"/>
                    </a:lnTo>
                    <a:lnTo>
                      <a:pt x="2437973" y="2395487"/>
                    </a:lnTo>
                    <a:lnTo>
                      <a:pt x="2488956" y="2164648"/>
                    </a:lnTo>
                    <a:close/>
                    <a:moveTo>
                      <a:pt x="3504366" y="2657482"/>
                    </a:moveTo>
                    <a:lnTo>
                      <a:pt x="3399567" y="2606499"/>
                    </a:lnTo>
                    <a:lnTo>
                      <a:pt x="3372659" y="2413897"/>
                    </a:lnTo>
                    <a:lnTo>
                      <a:pt x="3504366" y="2657482"/>
                    </a:lnTo>
                    <a:close/>
                    <a:moveTo>
                      <a:pt x="4004281" y="1180395"/>
                    </a:moveTo>
                    <a:lnTo>
                      <a:pt x="4205381" y="1217216"/>
                    </a:lnTo>
                    <a:lnTo>
                      <a:pt x="4271941" y="1351754"/>
                    </a:lnTo>
                    <a:lnTo>
                      <a:pt x="4177057" y="1388575"/>
                    </a:lnTo>
                    <a:lnTo>
                      <a:pt x="4001449" y="1275280"/>
                    </a:lnTo>
                    <a:lnTo>
                      <a:pt x="4001449" y="1275280"/>
                    </a:lnTo>
                    <a:lnTo>
                      <a:pt x="3961795" y="1278112"/>
                    </a:lnTo>
                    <a:lnTo>
                      <a:pt x="4004281" y="1180395"/>
                    </a:lnTo>
                    <a:close/>
                    <a:moveTo>
                      <a:pt x="4436220" y="1149239"/>
                    </a:moveTo>
                    <a:lnTo>
                      <a:pt x="4189802" y="1095424"/>
                    </a:lnTo>
                    <a:lnTo>
                      <a:pt x="4444717" y="1013285"/>
                    </a:lnTo>
                    <a:lnTo>
                      <a:pt x="4457463" y="1115250"/>
                    </a:lnTo>
                    <a:lnTo>
                      <a:pt x="4436220" y="1149239"/>
                    </a:lnTo>
                    <a:close/>
                    <a:moveTo>
                      <a:pt x="3949049" y="1170482"/>
                    </a:moveTo>
                    <a:lnTo>
                      <a:pt x="3723876" y="1242707"/>
                    </a:lnTo>
                    <a:lnTo>
                      <a:pt x="3603499" y="1106753"/>
                    </a:lnTo>
                    <a:lnTo>
                      <a:pt x="3949049" y="1170482"/>
                    </a:lnTo>
                    <a:close/>
                    <a:moveTo>
                      <a:pt x="3953298" y="1170482"/>
                    </a:moveTo>
                    <a:lnTo>
                      <a:pt x="4001449" y="1178979"/>
                    </a:lnTo>
                    <a:lnTo>
                      <a:pt x="3960379" y="1278112"/>
                    </a:lnTo>
                    <a:lnTo>
                      <a:pt x="3750783" y="1295107"/>
                    </a:lnTo>
                    <a:lnTo>
                      <a:pt x="3722459" y="1249788"/>
                    </a:lnTo>
                    <a:lnTo>
                      <a:pt x="3722459" y="1249788"/>
                    </a:lnTo>
                    <a:lnTo>
                      <a:pt x="3718210" y="1297939"/>
                    </a:lnTo>
                    <a:lnTo>
                      <a:pt x="3252283" y="1334760"/>
                    </a:lnTo>
                    <a:lnTo>
                      <a:pt x="3226792" y="1316349"/>
                    </a:lnTo>
                    <a:lnTo>
                      <a:pt x="3138988" y="1101088"/>
                    </a:lnTo>
                    <a:lnTo>
                      <a:pt x="3099335" y="1044441"/>
                    </a:lnTo>
                    <a:lnTo>
                      <a:pt x="3105000" y="1016117"/>
                    </a:lnTo>
                    <a:lnTo>
                      <a:pt x="3600667" y="1106753"/>
                    </a:lnTo>
                    <a:lnTo>
                      <a:pt x="3723876" y="1245540"/>
                    </a:lnTo>
                    <a:lnTo>
                      <a:pt x="3723876" y="1245540"/>
                    </a:lnTo>
                    <a:lnTo>
                      <a:pt x="3953298" y="1170482"/>
                    </a:lnTo>
                    <a:close/>
                    <a:moveTo>
                      <a:pt x="3069595" y="1006204"/>
                    </a:moveTo>
                    <a:lnTo>
                      <a:pt x="2776443" y="952388"/>
                    </a:lnTo>
                    <a:lnTo>
                      <a:pt x="3027109" y="946724"/>
                    </a:lnTo>
                    <a:lnTo>
                      <a:pt x="3069595" y="1006204"/>
                    </a:lnTo>
                    <a:close/>
                    <a:moveTo>
                      <a:pt x="3027109" y="943891"/>
                    </a:moveTo>
                    <a:lnTo>
                      <a:pt x="2993120" y="897157"/>
                    </a:lnTo>
                    <a:lnTo>
                      <a:pt x="3049768" y="885827"/>
                    </a:lnTo>
                    <a:lnTo>
                      <a:pt x="3114913" y="854671"/>
                    </a:lnTo>
                    <a:lnTo>
                      <a:pt x="3114913" y="854671"/>
                    </a:lnTo>
                    <a:lnTo>
                      <a:pt x="3106416" y="577098"/>
                    </a:lnTo>
                    <a:lnTo>
                      <a:pt x="3143237" y="594092"/>
                    </a:lnTo>
                    <a:lnTo>
                      <a:pt x="3170144" y="623832"/>
                    </a:lnTo>
                    <a:lnTo>
                      <a:pt x="3113497" y="942475"/>
                    </a:lnTo>
                    <a:lnTo>
                      <a:pt x="3027109" y="943891"/>
                    </a:lnTo>
                    <a:close/>
                    <a:moveTo>
                      <a:pt x="2379910" y="2493204"/>
                    </a:moveTo>
                    <a:lnTo>
                      <a:pt x="2405401" y="2537106"/>
                    </a:lnTo>
                    <a:lnTo>
                      <a:pt x="2401152" y="2552684"/>
                    </a:lnTo>
                    <a:lnTo>
                      <a:pt x="2287857" y="2449302"/>
                    </a:lnTo>
                    <a:lnTo>
                      <a:pt x="2379910" y="2493204"/>
                    </a:lnTo>
                    <a:close/>
                    <a:moveTo>
                      <a:pt x="2402569" y="2555516"/>
                    </a:moveTo>
                    <a:lnTo>
                      <a:pt x="2405401" y="2539938"/>
                    </a:lnTo>
                    <a:lnTo>
                      <a:pt x="2426644" y="2578175"/>
                    </a:lnTo>
                    <a:lnTo>
                      <a:pt x="2402569" y="2555516"/>
                    </a:lnTo>
                    <a:close/>
                    <a:moveTo>
                      <a:pt x="2777859" y="2681557"/>
                    </a:moveTo>
                    <a:lnTo>
                      <a:pt x="2777859" y="2681557"/>
                    </a:lnTo>
                    <a:lnTo>
                      <a:pt x="2777859" y="2681557"/>
                    </a:lnTo>
                    <a:lnTo>
                      <a:pt x="2777859" y="2681557"/>
                    </a:lnTo>
                    <a:close/>
                    <a:moveTo>
                      <a:pt x="3307515" y="2872743"/>
                    </a:moveTo>
                    <a:lnTo>
                      <a:pt x="3307515" y="2876992"/>
                    </a:lnTo>
                    <a:lnTo>
                      <a:pt x="3270694" y="2912397"/>
                    </a:lnTo>
                    <a:lnTo>
                      <a:pt x="3144653" y="2852916"/>
                    </a:lnTo>
                    <a:lnTo>
                      <a:pt x="3130491" y="2823177"/>
                    </a:lnTo>
                    <a:lnTo>
                      <a:pt x="3307515" y="2872743"/>
                    </a:lnTo>
                    <a:close/>
                    <a:moveTo>
                      <a:pt x="3505782" y="2660315"/>
                    </a:moveTo>
                    <a:lnTo>
                      <a:pt x="3586505" y="2809015"/>
                    </a:lnTo>
                    <a:lnTo>
                      <a:pt x="3586505" y="2809015"/>
                    </a:lnTo>
                    <a:lnTo>
                      <a:pt x="3624742" y="2718378"/>
                    </a:lnTo>
                    <a:lnTo>
                      <a:pt x="3696968" y="2753783"/>
                    </a:lnTo>
                    <a:lnTo>
                      <a:pt x="3439221" y="2882656"/>
                    </a:lnTo>
                    <a:lnTo>
                      <a:pt x="3400983" y="2606499"/>
                    </a:lnTo>
                    <a:lnTo>
                      <a:pt x="3505782" y="2660315"/>
                    </a:lnTo>
                    <a:close/>
                    <a:moveTo>
                      <a:pt x="3375492" y="1680311"/>
                    </a:moveTo>
                    <a:lnTo>
                      <a:pt x="3723876" y="1882826"/>
                    </a:lnTo>
                    <a:lnTo>
                      <a:pt x="3746534" y="2068347"/>
                    </a:lnTo>
                    <a:lnTo>
                      <a:pt x="3495868" y="1974878"/>
                    </a:lnTo>
                    <a:lnTo>
                      <a:pt x="3375492" y="1680311"/>
                    </a:lnTo>
                    <a:close/>
                    <a:moveTo>
                      <a:pt x="3699800" y="1666149"/>
                    </a:moveTo>
                    <a:lnTo>
                      <a:pt x="3892402" y="1891323"/>
                    </a:lnTo>
                    <a:lnTo>
                      <a:pt x="3868326" y="1964965"/>
                    </a:lnTo>
                    <a:lnTo>
                      <a:pt x="3725291" y="1881410"/>
                    </a:lnTo>
                    <a:lnTo>
                      <a:pt x="3699800" y="1666149"/>
                    </a:lnTo>
                    <a:close/>
                    <a:moveTo>
                      <a:pt x="4460295" y="1262534"/>
                    </a:moveTo>
                    <a:lnTo>
                      <a:pt x="4205381" y="1215800"/>
                    </a:lnTo>
                    <a:lnTo>
                      <a:pt x="4151565" y="1106753"/>
                    </a:lnTo>
                    <a:lnTo>
                      <a:pt x="4185554" y="1095424"/>
                    </a:lnTo>
                    <a:lnTo>
                      <a:pt x="4436220" y="1150655"/>
                    </a:lnTo>
                    <a:lnTo>
                      <a:pt x="4436220" y="1150655"/>
                    </a:lnTo>
                    <a:lnTo>
                      <a:pt x="4457463" y="1118083"/>
                    </a:lnTo>
                    <a:lnTo>
                      <a:pt x="4474457" y="1258286"/>
                    </a:lnTo>
                    <a:lnTo>
                      <a:pt x="4460295" y="1262534"/>
                    </a:lnTo>
                    <a:close/>
                    <a:moveTo>
                      <a:pt x="3983038" y="919816"/>
                    </a:moveTo>
                    <a:lnTo>
                      <a:pt x="4039686" y="882995"/>
                    </a:lnTo>
                    <a:lnTo>
                      <a:pt x="4056680" y="918400"/>
                    </a:lnTo>
                    <a:lnTo>
                      <a:pt x="3983038" y="919816"/>
                    </a:lnTo>
                    <a:close/>
                    <a:moveTo>
                      <a:pt x="4058096" y="919816"/>
                    </a:moveTo>
                    <a:lnTo>
                      <a:pt x="4086420" y="976464"/>
                    </a:lnTo>
                    <a:lnTo>
                      <a:pt x="4049600" y="1062851"/>
                    </a:lnTo>
                    <a:lnTo>
                      <a:pt x="3832922" y="1014701"/>
                    </a:lnTo>
                    <a:lnTo>
                      <a:pt x="3978790" y="921232"/>
                    </a:lnTo>
                    <a:lnTo>
                      <a:pt x="4058096" y="919816"/>
                    </a:lnTo>
                    <a:close/>
                    <a:moveTo>
                      <a:pt x="3828673" y="1017533"/>
                    </a:moveTo>
                    <a:lnTo>
                      <a:pt x="3828673" y="1017533"/>
                    </a:lnTo>
                    <a:lnTo>
                      <a:pt x="4049600" y="1067100"/>
                    </a:lnTo>
                    <a:lnTo>
                      <a:pt x="4014195" y="1150655"/>
                    </a:lnTo>
                    <a:lnTo>
                      <a:pt x="3951882" y="1170482"/>
                    </a:lnTo>
                    <a:lnTo>
                      <a:pt x="3599250" y="1105337"/>
                    </a:lnTo>
                    <a:lnTo>
                      <a:pt x="3450550" y="936810"/>
                    </a:lnTo>
                    <a:lnTo>
                      <a:pt x="3975957" y="924064"/>
                    </a:lnTo>
                    <a:lnTo>
                      <a:pt x="3828673" y="1017533"/>
                    </a:lnTo>
                    <a:close/>
                    <a:moveTo>
                      <a:pt x="3103583" y="1013285"/>
                    </a:moveTo>
                    <a:lnTo>
                      <a:pt x="3116329" y="943891"/>
                    </a:lnTo>
                    <a:lnTo>
                      <a:pt x="3449134" y="935394"/>
                    </a:lnTo>
                    <a:lnTo>
                      <a:pt x="3597834" y="1102505"/>
                    </a:lnTo>
                    <a:lnTo>
                      <a:pt x="3103583" y="1013285"/>
                    </a:lnTo>
                    <a:close/>
                    <a:moveTo>
                      <a:pt x="3116329" y="942475"/>
                    </a:moveTo>
                    <a:lnTo>
                      <a:pt x="3174393" y="626664"/>
                    </a:lnTo>
                    <a:lnTo>
                      <a:pt x="3446301" y="933978"/>
                    </a:lnTo>
                    <a:lnTo>
                      <a:pt x="3116329" y="942475"/>
                    </a:lnTo>
                    <a:close/>
                    <a:moveTo>
                      <a:pt x="3146069" y="592676"/>
                    </a:moveTo>
                    <a:lnTo>
                      <a:pt x="3121994" y="565768"/>
                    </a:lnTo>
                    <a:lnTo>
                      <a:pt x="3073843" y="494959"/>
                    </a:lnTo>
                    <a:lnTo>
                      <a:pt x="3211214" y="408571"/>
                    </a:lnTo>
                    <a:lnTo>
                      <a:pt x="3174393" y="606838"/>
                    </a:lnTo>
                    <a:lnTo>
                      <a:pt x="3146069" y="592676"/>
                    </a:lnTo>
                    <a:close/>
                    <a:moveTo>
                      <a:pt x="3212630" y="404322"/>
                    </a:moveTo>
                    <a:lnTo>
                      <a:pt x="3072427" y="492126"/>
                    </a:lnTo>
                    <a:lnTo>
                      <a:pt x="3051185" y="459554"/>
                    </a:lnTo>
                    <a:lnTo>
                      <a:pt x="3218295" y="371750"/>
                    </a:lnTo>
                    <a:lnTo>
                      <a:pt x="3212630" y="404322"/>
                    </a:lnTo>
                    <a:close/>
                    <a:moveTo>
                      <a:pt x="3106416" y="574265"/>
                    </a:moveTo>
                    <a:lnTo>
                      <a:pt x="3106416" y="574265"/>
                    </a:lnTo>
                    <a:lnTo>
                      <a:pt x="3114913" y="853255"/>
                    </a:lnTo>
                    <a:lnTo>
                      <a:pt x="3051185" y="884411"/>
                    </a:lnTo>
                    <a:lnTo>
                      <a:pt x="2994537" y="895741"/>
                    </a:lnTo>
                    <a:lnTo>
                      <a:pt x="2823177" y="653572"/>
                    </a:lnTo>
                    <a:lnTo>
                      <a:pt x="3073843" y="494959"/>
                    </a:lnTo>
                    <a:lnTo>
                      <a:pt x="3121994" y="565768"/>
                    </a:lnTo>
                    <a:lnTo>
                      <a:pt x="3143237" y="589843"/>
                    </a:lnTo>
                    <a:lnTo>
                      <a:pt x="3106416" y="574265"/>
                    </a:lnTo>
                    <a:close/>
                    <a:moveTo>
                      <a:pt x="2715547" y="952388"/>
                    </a:moveTo>
                    <a:lnTo>
                      <a:pt x="2715547" y="952388"/>
                    </a:lnTo>
                    <a:lnTo>
                      <a:pt x="2715547" y="953805"/>
                    </a:lnTo>
                    <a:lnTo>
                      <a:pt x="2715547" y="953805"/>
                    </a:lnTo>
                    <a:lnTo>
                      <a:pt x="2766530" y="952388"/>
                    </a:lnTo>
                    <a:lnTo>
                      <a:pt x="3071011" y="1009036"/>
                    </a:lnTo>
                    <a:lnTo>
                      <a:pt x="3096502" y="1044441"/>
                    </a:lnTo>
                    <a:lnTo>
                      <a:pt x="3069595" y="1190308"/>
                    </a:lnTo>
                    <a:lnTo>
                      <a:pt x="2545604" y="912735"/>
                    </a:lnTo>
                    <a:lnTo>
                      <a:pt x="2738206" y="948140"/>
                    </a:lnTo>
                    <a:lnTo>
                      <a:pt x="2715547" y="952388"/>
                    </a:lnTo>
                    <a:close/>
                    <a:moveTo>
                      <a:pt x="3167312" y="1273864"/>
                    </a:moveTo>
                    <a:lnTo>
                      <a:pt x="3182890" y="1340425"/>
                    </a:lnTo>
                    <a:lnTo>
                      <a:pt x="3042687" y="1351754"/>
                    </a:lnTo>
                    <a:lnTo>
                      <a:pt x="3069595" y="1201638"/>
                    </a:lnTo>
                    <a:lnTo>
                      <a:pt x="3167312" y="1273864"/>
                    </a:lnTo>
                    <a:close/>
                    <a:moveTo>
                      <a:pt x="3038439" y="1353170"/>
                    </a:moveTo>
                    <a:lnTo>
                      <a:pt x="2947802" y="1850253"/>
                    </a:lnTo>
                    <a:lnTo>
                      <a:pt x="2729709" y="1807768"/>
                    </a:lnTo>
                    <a:lnTo>
                      <a:pt x="2627743" y="1548605"/>
                    </a:lnTo>
                    <a:lnTo>
                      <a:pt x="2627743" y="1548605"/>
                    </a:lnTo>
                    <a:lnTo>
                      <a:pt x="2626327" y="1548605"/>
                    </a:lnTo>
                    <a:lnTo>
                      <a:pt x="2711299" y="1803519"/>
                    </a:lnTo>
                    <a:lnTo>
                      <a:pt x="2573928" y="1776611"/>
                    </a:lnTo>
                    <a:lnTo>
                      <a:pt x="2626327" y="1540108"/>
                    </a:lnTo>
                    <a:lnTo>
                      <a:pt x="2626327" y="1540108"/>
                    </a:lnTo>
                    <a:lnTo>
                      <a:pt x="2287857" y="1640657"/>
                    </a:lnTo>
                    <a:lnTo>
                      <a:pt x="2241123" y="1582593"/>
                    </a:lnTo>
                    <a:lnTo>
                      <a:pt x="2239707" y="1520281"/>
                    </a:lnTo>
                    <a:lnTo>
                      <a:pt x="2548436" y="1391407"/>
                    </a:lnTo>
                    <a:lnTo>
                      <a:pt x="3038439" y="1353170"/>
                    </a:lnTo>
                    <a:close/>
                    <a:moveTo>
                      <a:pt x="2201469" y="1533027"/>
                    </a:moveTo>
                    <a:lnTo>
                      <a:pt x="2191556" y="1520281"/>
                    </a:lnTo>
                    <a:lnTo>
                      <a:pt x="2236874" y="1497622"/>
                    </a:lnTo>
                    <a:lnTo>
                      <a:pt x="2236874" y="1517448"/>
                    </a:lnTo>
                    <a:lnTo>
                      <a:pt x="2201469" y="1533027"/>
                    </a:lnTo>
                    <a:close/>
                    <a:moveTo>
                      <a:pt x="2202886" y="1535859"/>
                    </a:moveTo>
                    <a:lnTo>
                      <a:pt x="2236874" y="1521697"/>
                    </a:lnTo>
                    <a:lnTo>
                      <a:pt x="2238290" y="1581177"/>
                    </a:lnTo>
                    <a:lnTo>
                      <a:pt x="2202886" y="1535859"/>
                    </a:lnTo>
                    <a:close/>
                    <a:moveTo>
                      <a:pt x="1930977" y="1646322"/>
                    </a:moveTo>
                    <a:lnTo>
                      <a:pt x="2190140" y="1521697"/>
                    </a:lnTo>
                    <a:lnTo>
                      <a:pt x="2200053" y="1534443"/>
                    </a:lnTo>
                    <a:lnTo>
                      <a:pt x="1930977" y="1646322"/>
                    </a:lnTo>
                    <a:close/>
                    <a:moveTo>
                      <a:pt x="1691640" y="1429645"/>
                    </a:moveTo>
                    <a:lnTo>
                      <a:pt x="1687392" y="1456552"/>
                    </a:lnTo>
                    <a:lnTo>
                      <a:pt x="1623663" y="1462217"/>
                    </a:lnTo>
                    <a:lnTo>
                      <a:pt x="1691640" y="1429645"/>
                    </a:lnTo>
                    <a:close/>
                    <a:moveTo>
                      <a:pt x="1793606" y="1381494"/>
                    </a:moveTo>
                    <a:lnTo>
                      <a:pt x="1694473" y="1426812"/>
                    </a:lnTo>
                    <a:lnTo>
                      <a:pt x="1721381" y="1272448"/>
                    </a:lnTo>
                    <a:lnTo>
                      <a:pt x="1837508" y="1314933"/>
                    </a:lnTo>
                    <a:lnTo>
                      <a:pt x="1793606" y="1381494"/>
                    </a:lnTo>
                    <a:close/>
                    <a:moveTo>
                      <a:pt x="1521697" y="1472130"/>
                    </a:moveTo>
                    <a:lnTo>
                      <a:pt x="1610918" y="1465049"/>
                    </a:lnTo>
                    <a:lnTo>
                      <a:pt x="1428229" y="1548605"/>
                    </a:lnTo>
                    <a:lnTo>
                      <a:pt x="1525946" y="1491957"/>
                    </a:lnTo>
                    <a:lnTo>
                      <a:pt x="1525946" y="1491957"/>
                    </a:lnTo>
                    <a:lnTo>
                      <a:pt x="1521697" y="1472130"/>
                    </a:lnTo>
                    <a:close/>
                    <a:moveTo>
                      <a:pt x="1474963" y="1235626"/>
                    </a:moveTo>
                    <a:lnTo>
                      <a:pt x="1520281" y="1470714"/>
                    </a:lnTo>
                    <a:lnTo>
                      <a:pt x="1358835" y="1483460"/>
                    </a:lnTo>
                    <a:lnTo>
                      <a:pt x="1474963" y="1235626"/>
                    </a:lnTo>
                    <a:close/>
                    <a:moveTo>
                      <a:pt x="1746872" y="1453720"/>
                    </a:moveTo>
                    <a:lnTo>
                      <a:pt x="1668981" y="1574096"/>
                    </a:lnTo>
                    <a:lnTo>
                      <a:pt x="1688808" y="1457969"/>
                    </a:lnTo>
                    <a:lnTo>
                      <a:pt x="1746872" y="1453720"/>
                    </a:lnTo>
                    <a:close/>
                    <a:moveTo>
                      <a:pt x="1688808" y="1456552"/>
                    </a:moveTo>
                    <a:lnTo>
                      <a:pt x="1693057" y="1429645"/>
                    </a:lnTo>
                    <a:lnTo>
                      <a:pt x="1790774" y="1384327"/>
                    </a:lnTo>
                    <a:lnTo>
                      <a:pt x="1746872" y="1452304"/>
                    </a:lnTo>
                    <a:lnTo>
                      <a:pt x="1688808" y="1456552"/>
                    </a:lnTo>
                    <a:close/>
                    <a:moveTo>
                      <a:pt x="1838924" y="1314933"/>
                    </a:moveTo>
                    <a:lnTo>
                      <a:pt x="1882826" y="1330511"/>
                    </a:lnTo>
                    <a:lnTo>
                      <a:pt x="1882826" y="1330511"/>
                    </a:lnTo>
                    <a:lnTo>
                      <a:pt x="1959300" y="1234210"/>
                    </a:lnTo>
                    <a:lnTo>
                      <a:pt x="2000370" y="1285193"/>
                    </a:lnTo>
                    <a:lnTo>
                      <a:pt x="1797855" y="1378662"/>
                    </a:lnTo>
                    <a:lnTo>
                      <a:pt x="1838924" y="1314933"/>
                    </a:lnTo>
                    <a:close/>
                    <a:moveTo>
                      <a:pt x="1718548" y="1271031"/>
                    </a:moveTo>
                    <a:lnTo>
                      <a:pt x="1691640" y="1428229"/>
                    </a:lnTo>
                    <a:lnTo>
                      <a:pt x="1616582" y="1462217"/>
                    </a:lnTo>
                    <a:lnTo>
                      <a:pt x="1521697" y="1469298"/>
                    </a:lnTo>
                    <a:lnTo>
                      <a:pt x="1476380" y="1228546"/>
                    </a:lnTo>
                    <a:lnTo>
                      <a:pt x="1476380" y="1228546"/>
                    </a:lnTo>
                    <a:lnTo>
                      <a:pt x="1356003" y="1482044"/>
                    </a:lnTo>
                    <a:lnTo>
                      <a:pt x="1180395" y="1496206"/>
                    </a:lnTo>
                    <a:lnTo>
                      <a:pt x="1467882" y="1225713"/>
                    </a:lnTo>
                    <a:lnTo>
                      <a:pt x="1584010" y="1167649"/>
                    </a:lnTo>
                    <a:lnTo>
                      <a:pt x="1562767" y="1214384"/>
                    </a:lnTo>
                    <a:lnTo>
                      <a:pt x="1562767" y="1214384"/>
                    </a:lnTo>
                    <a:lnTo>
                      <a:pt x="1718548" y="1271031"/>
                    </a:lnTo>
                    <a:close/>
                    <a:moveTo>
                      <a:pt x="1751121" y="1452304"/>
                    </a:moveTo>
                    <a:lnTo>
                      <a:pt x="1796438" y="1382910"/>
                    </a:lnTo>
                    <a:lnTo>
                      <a:pt x="2003203" y="1288026"/>
                    </a:lnTo>
                    <a:lnTo>
                      <a:pt x="2112249" y="1423980"/>
                    </a:lnTo>
                    <a:lnTo>
                      <a:pt x="1751121" y="1452304"/>
                    </a:lnTo>
                    <a:close/>
                    <a:moveTo>
                      <a:pt x="1881410" y="1329095"/>
                    </a:moveTo>
                    <a:lnTo>
                      <a:pt x="1838924" y="1313517"/>
                    </a:lnTo>
                    <a:lnTo>
                      <a:pt x="1919647" y="1187476"/>
                    </a:lnTo>
                    <a:lnTo>
                      <a:pt x="1956468" y="1234210"/>
                    </a:lnTo>
                    <a:lnTo>
                      <a:pt x="1881410" y="1329095"/>
                    </a:lnTo>
                    <a:close/>
                    <a:moveTo>
                      <a:pt x="1837508" y="1313517"/>
                    </a:moveTo>
                    <a:lnTo>
                      <a:pt x="1719964" y="1271031"/>
                    </a:lnTo>
                    <a:lnTo>
                      <a:pt x="1751121" y="1084094"/>
                    </a:lnTo>
                    <a:lnTo>
                      <a:pt x="1812017" y="1054354"/>
                    </a:lnTo>
                    <a:lnTo>
                      <a:pt x="1918231" y="1187476"/>
                    </a:lnTo>
                    <a:lnTo>
                      <a:pt x="1837508" y="1313517"/>
                    </a:lnTo>
                    <a:close/>
                    <a:moveTo>
                      <a:pt x="1718548" y="1269615"/>
                    </a:moveTo>
                    <a:lnTo>
                      <a:pt x="1565599" y="1212967"/>
                    </a:lnTo>
                    <a:lnTo>
                      <a:pt x="1586842" y="1166233"/>
                    </a:lnTo>
                    <a:lnTo>
                      <a:pt x="1749704" y="1084094"/>
                    </a:lnTo>
                    <a:lnTo>
                      <a:pt x="1718548" y="1269615"/>
                    </a:lnTo>
                    <a:close/>
                    <a:moveTo>
                      <a:pt x="1316350" y="1571264"/>
                    </a:moveTo>
                    <a:lnTo>
                      <a:pt x="1409818" y="1572680"/>
                    </a:lnTo>
                    <a:lnTo>
                      <a:pt x="1448056" y="1646322"/>
                    </a:lnTo>
                    <a:lnTo>
                      <a:pt x="1428229" y="1646322"/>
                    </a:lnTo>
                    <a:lnTo>
                      <a:pt x="1309269" y="1588258"/>
                    </a:lnTo>
                    <a:lnTo>
                      <a:pt x="1316350" y="1571264"/>
                    </a:lnTo>
                    <a:close/>
                    <a:moveTo>
                      <a:pt x="2187307" y="2433724"/>
                    </a:moveTo>
                    <a:lnTo>
                      <a:pt x="2187307" y="2433724"/>
                    </a:lnTo>
                    <a:lnTo>
                      <a:pt x="2054185" y="2452135"/>
                    </a:lnTo>
                    <a:lnTo>
                      <a:pt x="2137741" y="1994705"/>
                    </a:lnTo>
                    <a:lnTo>
                      <a:pt x="2251036" y="2049936"/>
                    </a:lnTo>
                    <a:lnTo>
                      <a:pt x="2258117" y="2303435"/>
                    </a:lnTo>
                    <a:lnTo>
                      <a:pt x="2258117" y="2304851"/>
                    </a:lnTo>
                    <a:lnTo>
                      <a:pt x="2323262" y="2085341"/>
                    </a:lnTo>
                    <a:lnTo>
                      <a:pt x="2487540" y="2164648"/>
                    </a:lnTo>
                    <a:lnTo>
                      <a:pt x="2436557" y="2396903"/>
                    </a:lnTo>
                    <a:lnTo>
                      <a:pt x="2408233" y="2402568"/>
                    </a:lnTo>
                    <a:lnTo>
                      <a:pt x="2272279" y="2299186"/>
                    </a:lnTo>
                    <a:lnTo>
                      <a:pt x="2270863" y="2299186"/>
                    </a:lnTo>
                    <a:lnTo>
                      <a:pt x="2336008" y="2415314"/>
                    </a:lnTo>
                    <a:lnTo>
                      <a:pt x="2197221" y="2439389"/>
                    </a:lnTo>
                    <a:lnTo>
                      <a:pt x="2187307" y="2433724"/>
                    </a:lnTo>
                    <a:lnTo>
                      <a:pt x="2191556" y="2439389"/>
                    </a:lnTo>
                    <a:lnTo>
                      <a:pt x="2183059" y="2440805"/>
                    </a:lnTo>
                    <a:lnTo>
                      <a:pt x="2187307" y="2433724"/>
                    </a:lnTo>
                    <a:close/>
                    <a:moveTo>
                      <a:pt x="2336008" y="2415314"/>
                    </a:moveTo>
                    <a:lnTo>
                      <a:pt x="2377077" y="2488955"/>
                    </a:lnTo>
                    <a:lnTo>
                      <a:pt x="2277944" y="2440805"/>
                    </a:lnTo>
                    <a:lnTo>
                      <a:pt x="2276528" y="2440805"/>
                    </a:lnTo>
                    <a:lnTo>
                      <a:pt x="2399736" y="2555516"/>
                    </a:lnTo>
                    <a:lnTo>
                      <a:pt x="2395488" y="2578175"/>
                    </a:lnTo>
                    <a:lnTo>
                      <a:pt x="2198637" y="2439389"/>
                    </a:lnTo>
                    <a:lnTo>
                      <a:pt x="2336008" y="2415314"/>
                    </a:lnTo>
                    <a:close/>
                    <a:moveTo>
                      <a:pt x="2532858" y="2674476"/>
                    </a:moveTo>
                    <a:lnTo>
                      <a:pt x="2432309" y="2582424"/>
                    </a:lnTo>
                    <a:lnTo>
                      <a:pt x="2406817" y="2537106"/>
                    </a:lnTo>
                    <a:lnTo>
                      <a:pt x="2412482" y="2508782"/>
                    </a:lnTo>
                    <a:lnTo>
                      <a:pt x="2769362" y="2678725"/>
                    </a:lnTo>
                    <a:lnTo>
                      <a:pt x="2777859" y="2685806"/>
                    </a:lnTo>
                    <a:lnTo>
                      <a:pt x="2793438" y="2729708"/>
                    </a:lnTo>
                    <a:lnTo>
                      <a:pt x="2576761" y="2670228"/>
                    </a:lnTo>
                    <a:lnTo>
                      <a:pt x="2576761" y="2670228"/>
                    </a:lnTo>
                    <a:lnTo>
                      <a:pt x="2629159" y="2743870"/>
                    </a:lnTo>
                    <a:lnTo>
                      <a:pt x="2532858" y="2674476"/>
                    </a:lnTo>
                    <a:close/>
                    <a:moveTo>
                      <a:pt x="2923727" y="2792020"/>
                    </a:moveTo>
                    <a:lnTo>
                      <a:pt x="2942138" y="2772194"/>
                    </a:lnTo>
                    <a:lnTo>
                      <a:pt x="2998785" y="2787772"/>
                    </a:lnTo>
                    <a:lnTo>
                      <a:pt x="3140404" y="2855749"/>
                    </a:lnTo>
                    <a:lnTo>
                      <a:pt x="3197052" y="2981790"/>
                    </a:lnTo>
                    <a:lnTo>
                      <a:pt x="3185723" y="2993119"/>
                    </a:lnTo>
                    <a:lnTo>
                      <a:pt x="2923727" y="2792020"/>
                    </a:lnTo>
                    <a:close/>
                    <a:moveTo>
                      <a:pt x="3323093" y="2942136"/>
                    </a:moveTo>
                    <a:lnTo>
                      <a:pt x="3209797" y="2998784"/>
                    </a:lnTo>
                    <a:lnTo>
                      <a:pt x="3201301" y="2981790"/>
                    </a:lnTo>
                    <a:lnTo>
                      <a:pt x="3269278" y="2916645"/>
                    </a:lnTo>
                    <a:lnTo>
                      <a:pt x="3323093" y="2942136"/>
                    </a:lnTo>
                    <a:close/>
                    <a:moveTo>
                      <a:pt x="3325925" y="2943553"/>
                    </a:moveTo>
                    <a:lnTo>
                      <a:pt x="3342920" y="2952050"/>
                    </a:lnTo>
                    <a:lnTo>
                      <a:pt x="3372659" y="3103582"/>
                    </a:lnTo>
                    <a:lnTo>
                      <a:pt x="3216878" y="3017195"/>
                    </a:lnTo>
                    <a:lnTo>
                      <a:pt x="3209797" y="3001616"/>
                    </a:lnTo>
                    <a:lnTo>
                      <a:pt x="3325925" y="2943553"/>
                    </a:lnTo>
                    <a:close/>
                    <a:moveTo>
                      <a:pt x="3345752" y="2949217"/>
                    </a:moveTo>
                    <a:lnTo>
                      <a:pt x="3342920" y="2933639"/>
                    </a:lnTo>
                    <a:lnTo>
                      <a:pt x="3436388" y="2886905"/>
                    </a:lnTo>
                    <a:lnTo>
                      <a:pt x="3451967" y="2998784"/>
                    </a:lnTo>
                    <a:lnTo>
                      <a:pt x="3345752" y="2949217"/>
                    </a:lnTo>
                    <a:close/>
                    <a:moveTo>
                      <a:pt x="3623325" y="2716962"/>
                    </a:moveTo>
                    <a:lnTo>
                      <a:pt x="3570926" y="2690054"/>
                    </a:lnTo>
                    <a:lnTo>
                      <a:pt x="3507198" y="2658898"/>
                    </a:lnTo>
                    <a:lnTo>
                      <a:pt x="3369828" y="2403984"/>
                    </a:lnTo>
                    <a:lnTo>
                      <a:pt x="3369828" y="2402568"/>
                    </a:lnTo>
                    <a:lnTo>
                      <a:pt x="3398152" y="2605083"/>
                    </a:lnTo>
                    <a:lnTo>
                      <a:pt x="3189971" y="2503117"/>
                    </a:lnTo>
                    <a:lnTo>
                      <a:pt x="3325925" y="2354417"/>
                    </a:lnTo>
                    <a:lnTo>
                      <a:pt x="3701216" y="2456383"/>
                    </a:lnTo>
                    <a:lnTo>
                      <a:pt x="3702633" y="2456383"/>
                    </a:lnTo>
                    <a:lnTo>
                      <a:pt x="3395319" y="2277943"/>
                    </a:lnTo>
                    <a:lnTo>
                      <a:pt x="3549683" y="2109416"/>
                    </a:lnTo>
                    <a:lnTo>
                      <a:pt x="3552516" y="2110833"/>
                    </a:lnTo>
                    <a:lnTo>
                      <a:pt x="3552516" y="2110833"/>
                    </a:lnTo>
                    <a:lnTo>
                      <a:pt x="3551100" y="2106584"/>
                    </a:lnTo>
                    <a:lnTo>
                      <a:pt x="3553933" y="2103752"/>
                    </a:lnTo>
                    <a:lnTo>
                      <a:pt x="3553933" y="2103752"/>
                    </a:lnTo>
                    <a:lnTo>
                      <a:pt x="3549683" y="2103752"/>
                    </a:lnTo>
                    <a:lnTo>
                      <a:pt x="3497285" y="1974878"/>
                    </a:lnTo>
                    <a:lnTo>
                      <a:pt x="3746534" y="2068347"/>
                    </a:lnTo>
                    <a:lnTo>
                      <a:pt x="3780523" y="2343088"/>
                    </a:lnTo>
                    <a:lnTo>
                      <a:pt x="3623325" y="2716962"/>
                    </a:lnTo>
                    <a:close/>
                    <a:moveTo>
                      <a:pt x="3726707" y="1884242"/>
                    </a:moveTo>
                    <a:lnTo>
                      <a:pt x="3868326" y="1966381"/>
                    </a:lnTo>
                    <a:lnTo>
                      <a:pt x="3825841" y="2098087"/>
                    </a:lnTo>
                    <a:lnTo>
                      <a:pt x="3747950" y="2069763"/>
                    </a:lnTo>
                    <a:lnTo>
                      <a:pt x="3726707" y="1884242"/>
                    </a:lnTo>
                    <a:close/>
                    <a:moveTo>
                      <a:pt x="3893818" y="1892739"/>
                    </a:moveTo>
                    <a:lnTo>
                      <a:pt x="4041102" y="2065514"/>
                    </a:lnTo>
                    <a:lnTo>
                      <a:pt x="3869743" y="1966381"/>
                    </a:lnTo>
                    <a:lnTo>
                      <a:pt x="3893818" y="1892739"/>
                    </a:lnTo>
                    <a:close/>
                    <a:moveTo>
                      <a:pt x="3696968" y="1660484"/>
                    </a:moveTo>
                    <a:lnTo>
                      <a:pt x="3696968" y="1660484"/>
                    </a:lnTo>
                    <a:lnTo>
                      <a:pt x="3723876" y="1879993"/>
                    </a:lnTo>
                    <a:lnTo>
                      <a:pt x="3374076" y="1677478"/>
                    </a:lnTo>
                    <a:lnTo>
                      <a:pt x="3235289" y="1337592"/>
                    </a:lnTo>
                    <a:lnTo>
                      <a:pt x="3250867" y="1336176"/>
                    </a:lnTo>
                    <a:lnTo>
                      <a:pt x="3682806" y="1659068"/>
                    </a:lnTo>
                    <a:lnTo>
                      <a:pt x="3682806" y="1659068"/>
                    </a:lnTo>
                    <a:lnTo>
                      <a:pt x="3718210" y="1299355"/>
                    </a:lnTo>
                    <a:lnTo>
                      <a:pt x="3749367" y="1296523"/>
                    </a:lnTo>
                    <a:lnTo>
                      <a:pt x="3871159" y="1489125"/>
                    </a:lnTo>
                    <a:lnTo>
                      <a:pt x="3861245" y="1514616"/>
                    </a:lnTo>
                    <a:lnTo>
                      <a:pt x="3882488" y="1506119"/>
                    </a:lnTo>
                    <a:lnTo>
                      <a:pt x="3919310" y="1564183"/>
                    </a:lnTo>
                    <a:lnTo>
                      <a:pt x="3895234" y="1762449"/>
                    </a:lnTo>
                    <a:lnTo>
                      <a:pt x="3895234" y="1762449"/>
                    </a:lnTo>
                    <a:lnTo>
                      <a:pt x="3936304" y="1751120"/>
                    </a:lnTo>
                    <a:lnTo>
                      <a:pt x="3892402" y="1887074"/>
                    </a:lnTo>
                    <a:lnTo>
                      <a:pt x="3696968" y="1660484"/>
                    </a:lnTo>
                    <a:close/>
                    <a:moveTo>
                      <a:pt x="4308763" y="1474963"/>
                    </a:moveTo>
                    <a:lnTo>
                      <a:pt x="4308763" y="1474963"/>
                    </a:lnTo>
                    <a:lnTo>
                      <a:pt x="4177057" y="1389991"/>
                    </a:lnTo>
                    <a:lnTo>
                      <a:pt x="4270525" y="1353170"/>
                    </a:lnTo>
                    <a:lnTo>
                      <a:pt x="4402231" y="1622247"/>
                    </a:lnTo>
                    <a:lnTo>
                      <a:pt x="4269109" y="1659068"/>
                    </a:lnTo>
                    <a:lnTo>
                      <a:pt x="4308763" y="1474963"/>
                    </a:lnTo>
                    <a:close/>
                    <a:moveTo>
                      <a:pt x="4271941" y="1351754"/>
                    </a:moveTo>
                    <a:lnTo>
                      <a:pt x="4206797" y="1217216"/>
                    </a:lnTo>
                    <a:lnTo>
                      <a:pt x="4460295" y="1263950"/>
                    </a:lnTo>
                    <a:lnTo>
                      <a:pt x="4460295" y="1263950"/>
                    </a:lnTo>
                    <a:lnTo>
                      <a:pt x="4475873" y="1259702"/>
                    </a:lnTo>
                    <a:lnTo>
                      <a:pt x="4477289" y="1269615"/>
                    </a:lnTo>
                    <a:lnTo>
                      <a:pt x="4271941" y="1351754"/>
                    </a:lnTo>
                    <a:close/>
                    <a:moveTo>
                      <a:pt x="4539602" y="982128"/>
                    </a:moveTo>
                    <a:lnTo>
                      <a:pt x="4458878" y="1112418"/>
                    </a:lnTo>
                    <a:lnTo>
                      <a:pt x="4446133" y="1013285"/>
                    </a:lnTo>
                    <a:lnTo>
                      <a:pt x="4539602" y="982128"/>
                    </a:lnTo>
                    <a:close/>
                    <a:moveTo>
                      <a:pt x="4446133" y="1010452"/>
                    </a:moveTo>
                    <a:lnTo>
                      <a:pt x="4433387" y="911319"/>
                    </a:lnTo>
                    <a:lnTo>
                      <a:pt x="4569341" y="908486"/>
                    </a:lnTo>
                    <a:lnTo>
                      <a:pt x="4579255" y="918400"/>
                    </a:lnTo>
                    <a:lnTo>
                      <a:pt x="4541017" y="980712"/>
                    </a:lnTo>
                    <a:lnTo>
                      <a:pt x="4446133" y="1010452"/>
                    </a:lnTo>
                    <a:close/>
                    <a:moveTo>
                      <a:pt x="4652897" y="802272"/>
                    </a:moveTo>
                    <a:lnTo>
                      <a:pt x="4589168" y="905654"/>
                    </a:lnTo>
                    <a:lnTo>
                      <a:pt x="4572174" y="905654"/>
                    </a:lnTo>
                    <a:lnTo>
                      <a:pt x="4414977" y="749873"/>
                    </a:lnTo>
                    <a:lnTo>
                      <a:pt x="4397982" y="618167"/>
                    </a:lnTo>
                    <a:lnTo>
                      <a:pt x="4652897" y="802272"/>
                    </a:lnTo>
                    <a:close/>
                    <a:moveTo>
                      <a:pt x="3400983" y="92760"/>
                    </a:moveTo>
                    <a:lnTo>
                      <a:pt x="3528440" y="350507"/>
                    </a:lnTo>
                    <a:lnTo>
                      <a:pt x="3453382" y="731463"/>
                    </a:lnTo>
                    <a:lnTo>
                      <a:pt x="3177225" y="605422"/>
                    </a:lnTo>
                    <a:lnTo>
                      <a:pt x="3214047" y="404322"/>
                    </a:lnTo>
                    <a:lnTo>
                      <a:pt x="3313180" y="342010"/>
                    </a:lnTo>
                    <a:lnTo>
                      <a:pt x="3313180" y="342010"/>
                    </a:lnTo>
                    <a:lnTo>
                      <a:pt x="3231040" y="138079"/>
                    </a:lnTo>
                    <a:lnTo>
                      <a:pt x="3150318" y="13454"/>
                    </a:lnTo>
                    <a:lnTo>
                      <a:pt x="3400983" y="92760"/>
                    </a:lnTo>
                    <a:close/>
                    <a:moveTo>
                      <a:pt x="2412482" y="1399905"/>
                    </a:moveTo>
                    <a:lnTo>
                      <a:pt x="2238290" y="1414067"/>
                    </a:lnTo>
                    <a:lnTo>
                      <a:pt x="2234042" y="1231378"/>
                    </a:lnTo>
                    <a:lnTo>
                      <a:pt x="2412482" y="1399905"/>
                    </a:lnTo>
                    <a:close/>
                    <a:moveTo>
                      <a:pt x="1268199" y="1569848"/>
                    </a:moveTo>
                    <a:lnTo>
                      <a:pt x="1305020" y="1588258"/>
                    </a:lnTo>
                    <a:lnTo>
                      <a:pt x="1279529" y="1640657"/>
                    </a:lnTo>
                    <a:lnTo>
                      <a:pt x="1184644" y="1637825"/>
                    </a:lnTo>
                    <a:lnTo>
                      <a:pt x="1178979" y="1568431"/>
                    </a:lnTo>
                    <a:lnTo>
                      <a:pt x="1268199" y="1569848"/>
                    </a:lnTo>
                    <a:close/>
                    <a:moveTo>
                      <a:pt x="698890" y="1550021"/>
                    </a:moveTo>
                    <a:lnTo>
                      <a:pt x="904238" y="1497622"/>
                    </a:lnTo>
                    <a:lnTo>
                      <a:pt x="885828" y="1561350"/>
                    </a:lnTo>
                    <a:lnTo>
                      <a:pt x="885828" y="1561350"/>
                    </a:lnTo>
                    <a:lnTo>
                      <a:pt x="1176147" y="1567015"/>
                    </a:lnTo>
                    <a:lnTo>
                      <a:pt x="1181812" y="1636409"/>
                    </a:lnTo>
                    <a:lnTo>
                      <a:pt x="1060019" y="1632160"/>
                    </a:lnTo>
                    <a:lnTo>
                      <a:pt x="1060019" y="1632160"/>
                    </a:lnTo>
                    <a:lnTo>
                      <a:pt x="1197390" y="1796438"/>
                    </a:lnTo>
                    <a:lnTo>
                      <a:pt x="1197390" y="1803519"/>
                    </a:lnTo>
                    <a:lnTo>
                      <a:pt x="875914" y="1854502"/>
                    </a:lnTo>
                    <a:lnTo>
                      <a:pt x="844758" y="1807768"/>
                    </a:lnTo>
                    <a:lnTo>
                      <a:pt x="873082" y="1803519"/>
                    </a:lnTo>
                    <a:lnTo>
                      <a:pt x="873082" y="1803519"/>
                    </a:lnTo>
                    <a:lnTo>
                      <a:pt x="698890" y="1550021"/>
                    </a:lnTo>
                    <a:close/>
                    <a:moveTo>
                      <a:pt x="1263951" y="1567015"/>
                    </a:moveTo>
                    <a:lnTo>
                      <a:pt x="1178979" y="1565599"/>
                    </a:lnTo>
                    <a:lnTo>
                      <a:pt x="1174731" y="1524529"/>
                    </a:lnTo>
                    <a:lnTo>
                      <a:pt x="1263951" y="1567015"/>
                    </a:lnTo>
                    <a:close/>
                    <a:moveTo>
                      <a:pt x="1065684" y="1634992"/>
                    </a:moveTo>
                    <a:lnTo>
                      <a:pt x="1183228" y="1639241"/>
                    </a:lnTo>
                    <a:lnTo>
                      <a:pt x="1197390" y="1793606"/>
                    </a:lnTo>
                    <a:lnTo>
                      <a:pt x="1065684" y="1634992"/>
                    </a:lnTo>
                    <a:close/>
                    <a:moveTo>
                      <a:pt x="1200222" y="1796438"/>
                    </a:moveTo>
                    <a:lnTo>
                      <a:pt x="1186060" y="1639241"/>
                    </a:lnTo>
                    <a:lnTo>
                      <a:pt x="1280945" y="1642073"/>
                    </a:lnTo>
                    <a:lnTo>
                      <a:pt x="1205887" y="1802103"/>
                    </a:lnTo>
                    <a:lnTo>
                      <a:pt x="1200222" y="1796438"/>
                    </a:lnTo>
                    <a:close/>
                    <a:moveTo>
                      <a:pt x="1422564" y="1644906"/>
                    </a:moveTo>
                    <a:lnTo>
                      <a:pt x="1283777" y="1640657"/>
                    </a:lnTo>
                    <a:lnTo>
                      <a:pt x="1307852" y="1588258"/>
                    </a:lnTo>
                    <a:lnTo>
                      <a:pt x="1422564" y="1644906"/>
                    </a:lnTo>
                    <a:close/>
                    <a:moveTo>
                      <a:pt x="1449472" y="1647738"/>
                    </a:moveTo>
                    <a:lnTo>
                      <a:pt x="1455137" y="1657651"/>
                    </a:lnTo>
                    <a:lnTo>
                      <a:pt x="1432478" y="1646322"/>
                    </a:lnTo>
                    <a:lnTo>
                      <a:pt x="1449472" y="1647738"/>
                    </a:lnTo>
                    <a:close/>
                    <a:moveTo>
                      <a:pt x="2674477" y="2814679"/>
                    </a:moveTo>
                    <a:lnTo>
                      <a:pt x="2674477" y="2813263"/>
                    </a:lnTo>
                    <a:lnTo>
                      <a:pt x="2634824" y="2942136"/>
                    </a:lnTo>
                    <a:lnTo>
                      <a:pt x="2454968" y="2623494"/>
                    </a:lnTo>
                    <a:lnTo>
                      <a:pt x="2531442" y="2677309"/>
                    </a:lnTo>
                    <a:lnTo>
                      <a:pt x="2675894" y="2810431"/>
                    </a:lnTo>
                    <a:lnTo>
                      <a:pt x="2675894" y="2810431"/>
                    </a:lnTo>
                    <a:lnTo>
                      <a:pt x="2677310" y="2809015"/>
                    </a:lnTo>
                    <a:lnTo>
                      <a:pt x="2636240" y="2750951"/>
                    </a:lnTo>
                    <a:lnTo>
                      <a:pt x="2834507" y="2891154"/>
                    </a:lnTo>
                    <a:lnTo>
                      <a:pt x="2668813" y="2974709"/>
                    </a:lnTo>
                    <a:lnTo>
                      <a:pt x="2674477" y="2814679"/>
                    </a:lnTo>
                    <a:close/>
                    <a:moveTo>
                      <a:pt x="2520112" y="2665979"/>
                    </a:moveTo>
                    <a:lnTo>
                      <a:pt x="2452135" y="2619245"/>
                    </a:lnTo>
                    <a:lnTo>
                      <a:pt x="2435141" y="2589505"/>
                    </a:lnTo>
                    <a:lnTo>
                      <a:pt x="2520112" y="2665979"/>
                    </a:lnTo>
                    <a:close/>
                    <a:moveTo>
                      <a:pt x="2654651" y="2981790"/>
                    </a:moveTo>
                    <a:lnTo>
                      <a:pt x="2617830" y="3000200"/>
                    </a:lnTo>
                    <a:lnTo>
                      <a:pt x="2634824" y="2946385"/>
                    </a:lnTo>
                    <a:lnTo>
                      <a:pt x="2654651" y="2981790"/>
                    </a:lnTo>
                    <a:close/>
                    <a:moveTo>
                      <a:pt x="2671645" y="2827425"/>
                    </a:moveTo>
                    <a:lnTo>
                      <a:pt x="2668813" y="2974709"/>
                    </a:lnTo>
                    <a:lnTo>
                      <a:pt x="2657483" y="2980374"/>
                    </a:lnTo>
                    <a:lnTo>
                      <a:pt x="2636240" y="2943553"/>
                    </a:lnTo>
                    <a:lnTo>
                      <a:pt x="2671645" y="2827425"/>
                    </a:lnTo>
                    <a:close/>
                    <a:moveTo>
                      <a:pt x="2668813" y="2977541"/>
                    </a:moveTo>
                    <a:lnTo>
                      <a:pt x="2668813" y="3001616"/>
                    </a:lnTo>
                    <a:lnTo>
                      <a:pt x="2658899" y="2983206"/>
                    </a:lnTo>
                    <a:lnTo>
                      <a:pt x="2668813" y="2977541"/>
                    </a:lnTo>
                    <a:close/>
                    <a:moveTo>
                      <a:pt x="2695720" y="3054016"/>
                    </a:moveTo>
                    <a:lnTo>
                      <a:pt x="2661732" y="3381156"/>
                    </a:lnTo>
                    <a:lnTo>
                      <a:pt x="2670229" y="3008697"/>
                    </a:lnTo>
                    <a:lnTo>
                      <a:pt x="2695720" y="3054016"/>
                    </a:lnTo>
                    <a:close/>
                    <a:moveTo>
                      <a:pt x="2861415" y="2746702"/>
                    </a:moveTo>
                    <a:lnTo>
                      <a:pt x="2797686" y="2728292"/>
                    </a:lnTo>
                    <a:lnTo>
                      <a:pt x="2783524" y="2685806"/>
                    </a:lnTo>
                    <a:lnTo>
                      <a:pt x="2861415" y="2746702"/>
                    </a:lnTo>
                    <a:close/>
                    <a:moveTo>
                      <a:pt x="2865663" y="2750951"/>
                    </a:moveTo>
                    <a:lnTo>
                      <a:pt x="2920895" y="2793436"/>
                    </a:lnTo>
                    <a:lnTo>
                      <a:pt x="2847253" y="2874159"/>
                    </a:lnTo>
                    <a:lnTo>
                      <a:pt x="2797686" y="2732540"/>
                    </a:lnTo>
                    <a:lnTo>
                      <a:pt x="2865663" y="2750951"/>
                    </a:lnTo>
                    <a:close/>
                    <a:moveTo>
                      <a:pt x="2871328" y="2752367"/>
                    </a:moveTo>
                    <a:lnTo>
                      <a:pt x="2940721" y="2772194"/>
                    </a:lnTo>
                    <a:lnTo>
                      <a:pt x="2922311" y="2792020"/>
                    </a:lnTo>
                    <a:lnTo>
                      <a:pt x="2871328" y="2752367"/>
                    </a:lnTo>
                    <a:close/>
                    <a:moveTo>
                      <a:pt x="3208382" y="3001616"/>
                    </a:moveTo>
                    <a:lnTo>
                      <a:pt x="3214047" y="3015778"/>
                    </a:lnTo>
                    <a:lnTo>
                      <a:pt x="3198468" y="3007281"/>
                    </a:lnTo>
                    <a:lnTo>
                      <a:pt x="3208382" y="3001616"/>
                    </a:lnTo>
                    <a:close/>
                    <a:moveTo>
                      <a:pt x="4617492" y="955221"/>
                    </a:moveTo>
                    <a:lnTo>
                      <a:pt x="4545267" y="979296"/>
                    </a:lnTo>
                    <a:lnTo>
                      <a:pt x="4582087" y="919816"/>
                    </a:lnTo>
                    <a:lnTo>
                      <a:pt x="4617492" y="955221"/>
                    </a:lnTo>
                    <a:close/>
                    <a:moveTo>
                      <a:pt x="4781770" y="902822"/>
                    </a:moveTo>
                    <a:lnTo>
                      <a:pt x="4618908" y="955221"/>
                    </a:lnTo>
                    <a:lnTo>
                      <a:pt x="4582087" y="918400"/>
                    </a:lnTo>
                    <a:lnTo>
                      <a:pt x="4589168" y="908486"/>
                    </a:lnTo>
                    <a:lnTo>
                      <a:pt x="4781770" y="902822"/>
                    </a:lnTo>
                    <a:close/>
                    <a:moveTo>
                      <a:pt x="5083419" y="871665"/>
                    </a:moveTo>
                    <a:lnTo>
                      <a:pt x="5115992" y="868833"/>
                    </a:lnTo>
                    <a:lnTo>
                      <a:pt x="5098997" y="880163"/>
                    </a:lnTo>
                    <a:lnTo>
                      <a:pt x="5083419" y="871665"/>
                    </a:lnTo>
                    <a:close/>
                    <a:moveTo>
                      <a:pt x="5080587" y="870249"/>
                    </a:moveTo>
                    <a:lnTo>
                      <a:pt x="4951713" y="796607"/>
                    </a:lnTo>
                    <a:lnTo>
                      <a:pt x="5182553" y="822099"/>
                    </a:lnTo>
                    <a:lnTo>
                      <a:pt x="5118824" y="866001"/>
                    </a:lnTo>
                    <a:lnTo>
                      <a:pt x="5080587" y="870249"/>
                    </a:lnTo>
                    <a:close/>
                    <a:moveTo>
                      <a:pt x="5057927" y="874498"/>
                    </a:moveTo>
                    <a:lnTo>
                      <a:pt x="5080587" y="871665"/>
                    </a:lnTo>
                    <a:lnTo>
                      <a:pt x="5097581" y="881579"/>
                    </a:lnTo>
                    <a:lnTo>
                      <a:pt x="5086251" y="890076"/>
                    </a:lnTo>
                    <a:lnTo>
                      <a:pt x="5057927" y="874498"/>
                    </a:lnTo>
                    <a:close/>
                    <a:moveTo>
                      <a:pt x="5053679" y="873082"/>
                    </a:moveTo>
                    <a:lnTo>
                      <a:pt x="4910644" y="792359"/>
                    </a:lnTo>
                    <a:lnTo>
                      <a:pt x="4946049" y="796607"/>
                    </a:lnTo>
                    <a:lnTo>
                      <a:pt x="5076338" y="870249"/>
                    </a:lnTo>
                    <a:lnTo>
                      <a:pt x="5053679" y="873082"/>
                    </a:lnTo>
                    <a:close/>
                    <a:moveTo>
                      <a:pt x="4941800" y="793775"/>
                    </a:moveTo>
                    <a:lnTo>
                      <a:pt x="4902146" y="789526"/>
                    </a:lnTo>
                    <a:lnTo>
                      <a:pt x="4900730" y="789526"/>
                    </a:lnTo>
                    <a:lnTo>
                      <a:pt x="5050846" y="873082"/>
                    </a:lnTo>
                    <a:lnTo>
                      <a:pt x="4801597" y="899989"/>
                    </a:lnTo>
                    <a:lnTo>
                      <a:pt x="4791683" y="899989"/>
                    </a:lnTo>
                    <a:lnTo>
                      <a:pt x="4654313" y="800856"/>
                    </a:lnTo>
                    <a:lnTo>
                      <a:pt x="4732203" y="674815"/>
                    </a:lnTo>
                    <a:lnTo>
                      <a:pt x="4941800" y="793775"/>
                    </a:lnTo>
                    <a:close/>
                    <a:moveTo>
                      <a:pt x="4790268" y="902822"/>
                    </a:moveTo>
                    <a:lnTo>
                      <a:pt x="4803013" y="902822"/>
                    </a:lnTo>
                    <a:lnTo>
                      <a:pt x="5055096" y="875914"/>
                    </a:lnTo>
                    <a:lnTo>
                      <a:pt x="5083419" y="891492"/>
                    </a:lnTo>
                    <a:lnTo>
                      <a:pt x="4773273" y="1106753"/>
                    </a:lnTo>
                    <a:lnTo>
                      <a:pt x="4621740" y="956637"/>
                    </a:lnTo>
                    <a:lnTo>
                      <a:pt x="4790268" y="902822"/>
                    </a:lnTo>
                    <a:close/>
                    <a:moveTo>
                      <a:pt x="5086251" y="891492"/>
                    </a:moveTo>
                    <a:lnTo>
                      <a:pt x="5097581" y="882995"/>
                    </a:lnTo>
                    <a:lnTo>
                      <a:pt x="5268940" y="980712"/>
                    </a:lnTo>
                    <a:lnTo>
                      <a:pt x="5263275" y="989209"/>
                    </a:lnTo>
                    <a:lnTo>
                      <a:pt x="5086251" y="891492"/>
                    </a:lnTo>
                    <a:close/>
                    <a:moveTo>
                      <a:pt x="5365241" y="841925"/>
                    </a:moveTo>
                    <a:lnTo>
                      <a:pt x="5271773" y="979296"/>
                    </a:lnTo>
                    <a:lnTo>
                      <a:pt x="5100413" y="881579"/>
                    </a:lnTo>
                    <a:lnTo>
                      <a:pt x="5120240" y="867417"/>
                    </a:lnTo>
                    <a:lnTo>
                      <a:pt x="5365241" y="841925"/>
                    </a:lnTo>
                    <a:close/>
                    <a:moveTo>
                      <a:pt x="1812017" y="1051522"/>
                    </a:moveTo>
                    <a:lnTo>
                      <a:pt x="1752537" y="1081262"/>
                    </a:lnTo>
                    <a:lnTo>
                      <a:pt x="1766699" y="996290"/>
                    </a:lnTo>
                    <a:lnTo>
                      <a:pt x="1812017" y="1051522"/>
                    </a:lnTo>
                    <a:close/>
                    <a:moveTo>
                      <a:pt x="1108170" y="946724"/>
                    </a:moveTo>
                    <a:lnTo>
                      <a:pt x="1103921" y="959469"/>
                    </a:lnTo>
                    <a:lnTo>
                      <a:pt x="1092592" y="938226"/>
                    </a:lnTo>
                    <a:lnTo>
                      <a:pt x="1108170" y="946724"/>
                    </a:lnTo>
                    <a:close/>
                    <a:moveTo>
                      <a:pt x="1421148" y="1898404"/>
                    </a:moveTo>
                    <a:lnTo>
                      <a:pt x="1559935" y="1857334"/>
                    </a:lnTo>
                    <a:lnTo>
                      <a:pt x="1601004" y="1935225"/>
                    </a:lnTo>
                    <a:lnTo>
                      <a:pt x="1421148" y="1898404"/>
                    </a:lnTo>
                    <a:close/>
                    <a:moveTo>
                      <a:pt x="1742623" y="1800687"/>
                    </a:moveTo>
                    <a:lnTo>
                      <a:pt x="1561351" y="1854502"/>
                    </a:lnTo>
                    <a:lnTo>
                      <a:pt x="1459385" y="1663316"/>
                    </a:lnTo>
                    <a:lnTo>
                      <a:pt x="1742623" y="1800687"/>
                    </a:lnTo>
                    <a:close/>
                    <a:moveTo>
                      <a:pt x="2194388" y="2439389"/>
                    </a:moveTo>
                    <a:lnTo>
                      <a:pt x="2195805" y="2439389"/>
                    </a:lnTo>
                    <a:lnTo>
                      <a:pt x="2395488" y="2579592"/>
                    </a:lnTo>
                    <a:lnTo>
                      <a:pt x="2347337" y="2797685"/>
                    </a:lnTo>
                    <a:lnTo>
                      <a:pt x="2194388" y="2439389"/>
                    </a:lnTo>
                    <a:close/>
                    <a:moveTo>
                      <a:pt x="2192972" y="2437973"/>
                    </a:moveTo>
                    <a:lnTo>
                      <a:pt x="2192972" y="2437973"/>
                    </a:lnTo>
                    <a:lnTo>
                      <a:pt x="2192972" y="2437973"/>
                    </a:lnTo>
                    <a:lnTo>
                      <a:pt x="2192972" y="2437973"/>
                    </a:lnTo>
                    <a:close/>
                    <a:moveTo>
                      <a:pt x="4089253" y="1708634"/>
                    </a:moveTo>
                    <a:lnTo>
                      <a:pt x="3939136" y="1749704"/>
                    </a:lnTo>
                    <a:lnTo>
                      <a:pt x="3971709" y="1647738"/>
                    </a:lnTo>
                    <a:lnTo>
                      <a:pt x="4089253" y="1708634"/>
                    </a:lnTo>
                    <a:close/>
                    <a:moveTo>
                      <a:pt x="5284518" y="1140742"/>
                    </a:moveTo>
                    <a:lnTo>
                      <a:pt x="5356744" y="1031695"/>
                    </a:lnTo>
                    <a:lnTo>
                      <a:pt x="5400646" y="1057186"/>
                    </a:lnTo>
                    <a:lnTo>
                      <a:pt x="5284518" y="1140742"/>
                    </a:lnTo>
                    <a:close/>
                    <a:moveTo>
                      <a:pt x="2801934" y="629497"/>
                    </a:moveTo>
                    <a:lnTo>
                      <a:pt x="2818929" y="653572"/>
                    </a:lnTo>
                    <a:lnTo>
                      <a:pt x="2541355" y="829180"/>
                    </a:lnTo>
                    <a:lnTo>
                      <a:pt x="2801934" y="629497"/>
                    </a:lnTo>
                    <a:close/>
                    <a:moveTo>
                      <a:pt x="2532858" y="908486"/>
                    </a:moveTo>
                    <a:lnTo>
                      <a:pt x="1926728" y="796607"/>
                    </a:lnTo>
                    <a:lnTo>
                      <a:pt x="2129244" y="693225"/>
                    </a:lnTo>
                    <a:lnTo>
                      <a:pt x="2532858" y="908486"/>
                    </a:lnTo>
                    <a:close/>
                    <a:moveTo>
                      <a:pt x="1710051" y="897157"/>
                    </a:moveTo>
                    <a:lnTo>
                      <a:pt x="1753953" y="800856"/>
                    </a:lnTo>
                    <a:lnTo>
                      <a:pt x="1763866" y="973631"/>
                    </a:lnTo>
                    <a:lnTo>
                      <a:pt x="1710051" y="897157"/>
                    </a:lnTo>
                    <a:close/>
                    <a:moveTo>
                      <a:pt x="579930" y="1177563"/>
                    </a:moveTo>
                    <a:lnTo>
                      <a:pt x="570017" y="1207303"/>
                    </a:lnTo>
                    <a:lnTo>
                      <a:pt x="568601" y="1208719"/>
                    </a:lnTo>
                    <a:lnTo>
                      <a:pt x="554439" y="1197389"/>
                    </a:lnTo>
                    <a:lnTo>
                      <a:pt x="579930" y="1177563"/>
                    </a:lnTo>
                    <a:close/>
                    <a:moveTo>
                      <a:pt x="759787" y="871665"/>
                    </a:moveTo>
                    <a:lnTo>
                      <a:pt x="748457" y="882995"/>
                    </a:lnTo>
                    <a:lnTo>
                      <a:pt x="747041" y="861752"/>
                    </a:lnTo>
                    <a:lnTo>
                      <a:pt x="759787" y="871665"/>
                    </a:lnTo>
                    <a:close/>
                    <a:moveTo>
                      <a:pt x="762619" y="871665"/>
                    </a:moveTo>
                    <a:lnTo>
                      <a:pt x="948140" y="687561"/>
                    </a:lnTo>
                    <a:lnTo>
                      <a:pt x="983545" y="749873"/>
                    </a:lnTo>
                    <a:lnTo>
                      <a:pt x="822099" y="919816"/>
                    </a:lnTo>
                    <a:lnTo>
                      <a:pt x="762619" y="871665"/>
                    </a:lnTo>
                    <a:close/>
                    <a:moveTo>
                      <a:pt x="820683" y="921232"/>
                    </a:moveTo>
                    <a:lnTo>
                      <a:pt x="762619" y="982128"/>
                    </a:lnTo>
                    <a:lnTo>
                      <a:pt x="756954" y="986377"/>
                    </a:lnTo>
                    <a:lnTo>
                      <a:pt x="749873" y="884411"/>
                    </a:lnTo>
                    <a:lnTo>
                      <a:pt x="762619" y="871665"/>
                    </a:lnTo>
                    <a:lnTo>
                      <a:pt x="820683" y="921232"/>
                    </a:lnTo>
                    <a:close/>
                    <a:moveTo>
                      <a:pt x="756954" y="989209"/>
                    </a:moveTo>
                    <a:lnTo>
                      <a:pt x="764035" y="984961"/>
                    </a:lnTo>
                    <a:lnTo>
                      <a:pt x="822099" y="924064"/>
                    </a:lnTo>
                    <a:lnTo>
                      <a:pt x="871666" y="965134"/>
                    </a:lnTo>
                    <a:lnTo>
                      <a:pt x="761203" y="1045857"/>
                    </a:lnTo>
                    <a:lnTo>
                      <a:pt x="756954" y="989209"/>
                    </a:lnTo>
                    <a:close/>
                    <a:moveTo>
                      <a:pt x="584179" y="1171898"/>
                    </a:moveTo>
                    <a:lnTo>
                      <a:pt x="602589" y="1120915"/>
                    </a:lnTo>
                    <a:lnTo>
                      <a:pt x="616751" y="1118083"/>
                    </a:lnTo>
                    <a:lnTo>
                      <a:pt x="592676" y="1166233"/>
                    </a:lnTo>
                    <a:lnTo>
                      <a:pt x="584179" y="1171898"/>
                    </a:lnTo>
                    <a:close/>
                    <a:moveTo>
                      <a:pt x="591260" y="1169066"/>
                    </a:moveTo>
                    <a:lnTo>
                      <a:pt x="572849" y="1204470"/>
                    </a:lnTo>
                    <a:lnTo>
                      <a:pt x="571433" y="1204470"/>
                    </a:lnTo>
                    <a:lnTo>
                      <a:pt x="582763" y="1174730"/>
                    </a:lnTo>
                    <a:lnTo>
                      <a:pt x="591260" y="1169066"/>
                    </a:lnTo>
                    <a:close/>
                    <a:moveTo>
                      <a:pt x="490710" y="1139326"/>
                    </a:moveTo>
                    <a:lnTo>
                      <a:pt x="490710" y="1139326"/>
                    </a:lnTo>
                    <a:lnTo>
                      <a:pt x="599757" y="1120915"/>
                    </a:lnTo>
                    <a:lnTo>
                      <a:pt x="579930" y="1174730"/>
                    </a:lnTo>
                    <a:lnTo>
                      <a:pt x="550190" y="1195973"/>
                    </a:lnTo>
                    <a:lnTo>
                      <a:pt x="435479" y="1103921"/>
                    </a:lnTo>
                    <a:lnTo>
                      <a:pt x="608254" y="1021782"/>
                    </a:lnTo>
                    <a:lnTo>
                      <a:pt x="490710" y="1139326"/>
                    </a:lnTo>
                    <a:close/>
                    <a:moveTo>
                      <a:pt x="684728" y="984961"/>
                    </a:moveTo>
                    <a:lnTo>
                      <a:pt x="647908" y="1058603"/>
                    </a:lnTo>
                    <a:lnTo>
                      <a:pt x="615335" y="1079845"/>
                    </a:lnTo>
                    <a:lnTo>
                      <a:pt x="615335" y="1079845"/>
                    </a:lnTo>
                    <a:lnTo>
                      <a:pt x="601173" y="1118083"/>
                    </a:lnTo>
                    <a:lnTo>
                      <a:pt x="496375" y="1136493"/>
                    </a:lnTo>
                    <a:lnTo>
                      <a:pt x="615335" y="1017533"/>
                    </a:lnTo>
                    <a:lnTo>
                      <a:pt x="684728" y="984961"/>
                    </a:lnTo>
                    <a:close/>
                    <a:moveTo>
                      <a:pt x="645075" y="1062851"/>
                    </a:moveTo>
                    <a:lnTo>
                      <a:pt x="618167" y="1115250"/>
                    </a:lnTo>
                    <a:lnTo>
                      <a:pt x="602589" y="1118083"/>
                    </a:lnTo>
                    <a:lnTo>
                      <a:pt x="615335" y="1081262"/>
                    </a:lnTo>
                    <a:lnTo>
                      <a:pt x="645075" y="1062851"/>
                    </a:lnTo>
                    <a:close/>
                    <a:moveTo>
                      <a:pt x="650740" y="1057186"/>
                    </a:moveTo>
                    <a:lnTo>
                      <a:pt x="688977" y="982128"/>
                    </a:lnTo>
                    <a:lnTo>
                      <a:pt x="688977" y="982128"/>
                    </a:lnTo>
                    <a:lnTo>
                      <a:pt x="619584" y="1014701"/>
                    </a:lnTo>
                    <a:lnTo>
                      <a:pt x="747041" y="887244"/>
                    </a:lnTo>
                    <a:lnTo>
                      <a:pt x="754122" y="987793"/>
                    </a:lnTo>
                    <a:lnTo>
                      <a:pt x="650740" y="1057186"/>
                    </a:lnTo>
                    <a:close/>
                    <a:moveTo>
                      <a:pt x="647908" y="1060019"/>
                    </a:moveTo>
                    <a:lnTo>
                      <a:pt x="754122" y="989209"/>
                    </a:lnTo>
                    <a:lnTo>
                      <a:pt x="758370" y="1044441"/>
                    </a:lnTo>
                    <a:lnTo>
                      <a:pt x="676231" y="1103921"/>
                    </a:lnTo>
                    <a:lnTo>
                      <a:pt x="621000" y="1113834"/>
                    </a:lnTo>
                    <a:lnTo>
                      <a:pt x="647908" y="1060019"/>
                    </a:lnTo>
                    <a:close/>
                    <a:moveTo>
                      <a:pt x="551606" y="1197389"/>
                    </a:moveTo>
                    <a:lnTo>
                      <a:pt x="565768" y="1208719"/>
                    </a:lnTo>
                    <a:lnTo>
                      <a:pt x="459554" y="1265367"/>
                    </a:lnTo>
                    <a:lnTo>
                      <a:pt x="551606" y="1197389"/>
                    </a:lnTo>
                    <a:close/>
                    <a:moveTo>
                      <a:pt x="571433" y="1211551"/>
                    </a:moveTo>
                    <a:lnTo>
                      <a:pt x="574265" y="1205887"/>
                    </a:lnTo>
                    <a:lnTo>
                      <a:pt x="670566" y="1154904"/>
                    </a:lnTo>
                    <a:lnTo>
                      <a:pt x="681896" y="1300771"/>
                    </a:lnTo>
                    <a:lnTo>
                      <a:pt x="571433" y="1211551"/>
                    </a:lnTo>
                    <a:close/>
                    <a:moveTo>
                      <a:pt x="671983" y="1108169"/>
                    </a:moveTo>
                    <a:lnTo>
                      <a:pt x="596925" y="1163401"/>
                    </a:lnTo>
                    <a:lnTo>
                      <a:pt x="619584" y="1118083"/>
                    </a:lnTo>
                    <a:lnTo>
                      <a:pt x="671983" y="1108169"/>
                    </a:lnTo>
                    <a:close/>
                    <a:moveTo>
                      <a:pt x="758370" y="1047273"/>
                    </a:moveTo>
                    <a:lnTo>
                      <a:pt x="761203" y="1089759"/>
                    </a:lnTo>
                    <a:lnTo>
                      <a:pt x="680480" y="1103921"/>
                    </a:lnTo>
                    <a:lnTo>
                      <a:pt x="758370" y="1047273"/>
                    </a:lnTo>
                    <a:close/>
                    <a:moveTo>
                      <a:pt x="568601" y="1208719"/>
                    </a:moveTo>
                    <a:lnTo>
                      <a:pt x="568601" y="1208719"/>
                    </a:lnTo>
                    <a:lnTo>
                      <a:pt x="568601" y="1208719"/>
                    </a:lnTo>
                    <a:lnTo>
                      <a:pt x="568601" y="1208719"/>
                    </a:lnTo>
                    <a:close/>
                    <a:moveTo>
                      <a:pt x="568601" y="1211551"/>
                    </a:moveTo>
                    <a:lnTo>
                      <a:pt x="568601" y="1211551"/>
                    </a:lnTo>
                    <a:lnTo>
                      <a:pt x="567185" y="1214384"/>
                    </a:lnTo>
                    <a:lnTo>
                      <a:pt x="568601" y="1211551"/>
                    </a:lnTo>
                    <a:close/>
                    <a:moveTo>
                      <a:pt x="570017" y="1208719"/>
                    </a:moveTo>
                    <a:lnTo>
                      <a:pt x="570017" y="1208719"/>
                    </a:lnTo>
                    <a:lnTo>
                      <a:pt x="570017" y="1211551"/>
                    </a:lnTo>
                    <a:lnTo>
                      <a:pt x="570017" y="1211551"/>
                    </a:lnTo>
                    <a:lnTo>
                      <a:pt x="570017" y="1208719"/>
                    </a:lnTo>
                    <a:close/>
                    <a:moveTo>
                      <a:pt x="752706" y="2127827"/>
                    </a:moveTo>
                    <a:lnTo>
                      <a:pt x="728630" y="2195804"/>
                    </a:lnTo>
                    <a:lnTo>
                      <a:pt x="741376" y="2120746"/>
                    </a:lnTo>
                    <a:lnTo>
                      <a:pt x="752706" y="2127827"/>
                    </a:lnTo>
                    <a:close/>
                    <a:moveTo>
                      <a:pt x="605422" y="1766698"/>
                    </a:moveTo>
                    <a:lnTo>
                      <a:pt x="486461" y="1647738"/>
                    </a:lnTo>
                    <a:lnTo>
                      <a:pt x="649323" y="1517448"/>
                    </a:lnTo>
                    <a:lnTo>
                      <a:pt x="843342" y="1809184"/>
                    </a:lnTo>
                    <a:lnTo>
                      <a:pt x="751289" y="1824762"/>
                    </a:lnTo>
                    <a:lnTo>
                      <a:pt x="625248" y="1752536"/>
                    </a:lnTo>
                    <a:lnTo>
                      <a:pt x="625248" y="1752536"/>
                    </a:lnTo>
                    <a:lnTo>
                      <a:pt x="605422" y="1766698"/>
                    </a:lnTo>
                    <a:close/>
                    <a:moveTo>
                      <a:pt x="605422" y="1769530"/>
                    </a:moveTo>
                    <a:lnTo>
                      <a:pt x="674815" y="1838924"/>
                    </a:lnTo>
                    <a:lnTo>
                      <a:pt x="596925" y="1860167"/>
                    </a:lnTo>
                    <a:lnTo>
                      <a:pt x="595508" y="1851669"/>
                    </a:lnTo>
                    <a:lnTo>
                      <a:pt x="595508" y="1851669"/>
                    </a:lnTo>
                    <a:lnTo>
                      <a:pt x="456722" y="1885658"/>
                    </a:lnTo>
                    <a:lnTo>
                      <a:pt x="605422" y="1769530"/>
                    </a:lnTo>
                    <a:close/>
                    <a:moveTo>
                      <a:pt x="739960" y="2117913"/>
                    </a:moveTo>
                    <a:lnTo>
                      <a:pt x="690393" y="2086757"/>
                    </a:lnTo>
                    <a:lnTo>
                      <a:pt x="619584" y="1991873"/>
                    </a:lnTo>
                    <a:lnTo>
                      <a:pt x="592676" y="1862999"/>
                    </a:lnTo>
                    <a:lnTo>
                      <a:pt x="596925" y="1861583"/>
                    </a:lnTo>
                    <a:lnTo>
                      <a:pt x="626665" y="1990456"/>
                    </a:lnTo>
                    <a:lnTo>
                      <a:pt x="626665" y="1990456"/>
                    </a:lnTo>
                    <a:lnTo>
                      <a:pt x="748457" y="2074011"/>
                    </a:lnTo>
                    <a:lnTo>
                      <a:pt x="739960" y="2117913"/>
                    </a:lnTo>
                    <a:close/>
                    <a:moveTo>
                      <a:pt x="187645" y="2093838"/>
                    </a:moveTo>
                    <a:lnTo>
                      <a:pt x="230131" y="1996121"/>
                    </a:lnTo>
                    <a:lnTo>
                      <a:pt x="317935" y="1984792"/>
                    </a:lnTo>
                    <a:lnTo>
                      <a:pt x="302357" y="2004618"/>
                    </a:lnTo>
                    <a:lnTo>
                      <a:pt x="187645" y="2093838"/>
                    </a:lnTo>
                    <a:close/>
                    <a:moveTo>
                      <a:pt x="152241" y="2123578"/>
                    </a:moveTo>
                    <a:lnTo>
                      <a:pt x="180564" y="2102335"/>
                    </a:lnTo>
                    <a:lnTo>
                      <a:pt x="181980" y="2102335"/>
                    </a:lnTo>
                    <a:lnTo>
                      <a:pt x="172067" y="2126411"/>
                    </a:lnTo>
                    <a:lnTo>
                      <a:pt x="152241" y="2123578"/>
                    </a:lnTo>
                    <a:close/>
                    <a:moveTo>
                      <a:pt x="48858" y="2106584"/>
                    </a:moveTo>
                    <a:lnTo>
                      <a:pt x="77182" y="2085341"/>
                    </a:lnTo>
                    <a:lnTo>
                      <a:pt x="98425" y="2115081"/>
                    </a:lnTo>
                    <a:lnTo>
                      <a:pt x="48858" y="2106584"/>
                    </a:lnTo>
                    <a:close/>
                    <a:moveTo>
                      <a:pt x="157905" y="2083925"/>
                    </a:moveTo>
                    <a:lnTo>
                      <a:pt x="223050" y="1997537"/>
                    </a:lnTo>
                    <a:lnTo>
                      <a:pt x="228715" y="1997537"/>
                    </a:lnTo>
                    <a:lnTo>
                      <a:pt x="184813" y="2098087"/>
                    </a:lnTo>
                    <a:lnTo>
                      <a:pt x="180564" y="2100919"/>
                    </a:lnTo>
                    <a:lnTo>
                      <a:pt x="157905" y="2083925"/>
                    </a:lnTo>
                    <a:close/>
                    <a:moveTo>
                      <a:pt x="123917" y="2146237"/>
                    </a:moveTo>
                    <a:lnTo>
                      <a:pt x="150824" y="2124994"/>
                    </a:lnTo>
                    <a:lnTo>
                      <a:pt x="170651" y="2127827"/>
                    </a:lnTo>
                    <a:lnTo>
                      <a:pt x="147992" y="2178810"/>
                    </a:lnTo>
                    <a:lnTo>
                      <a:pt x="123917" y="2146237"/>
                    </a:lnTo>
                    <a:close/>
                    <a:moveTo>
                      <a:pt x="115420" y="2139156"/>
                    </a:moveTo>
                    <a:lnTo>
                      <a:pt x="119668" y="2146237"/>
                    </a:lnTo>
                    <a:lnTo>
                      <a:pt x="95593" y="2164648"/>
                    </a:lnTo>
                    <a:lnTo>
                      <a:pt x="115420" y="2139156"/>
                    </a:lnTo>
                    <a:close/>
                    <a:moveTo>
                      <a:pt x="128165" y="2122162"/>
                    </a:moveTo>
                    <a:lnTo>
                      <a:pt x="146575" y="2124994"/>
                    </a:lnTo>
                    <a:lnTo>
                      <a:pt x="122500" y="2144821"/>
                    </a:lnTo>
                    <a:lnTo>
                      <a:pt x="116836" y="2137740"/>
                    </a:lnTo>
                    <a:lnTo>
                      <a:pt x="128165" y="2122162"/>
                    </a:lnTo>
                    <a:close/>
                    <a:moveTo>
                      <a:pt x="116836" y="2057017"/>
                    </a:moveTo>
                    <a:lnTo>
                      <a:pt x="155073" y="2083925"/>
                    </a:lnTo>
                    <a:lnTo>
                      <a:pt x="128165" y="2119330"/>
                    </a:lnTo>
                    <a:lnTo>
                      <a:pt x="102674" y="2115081"/>
                    </a:lnTo>
                    <a:lnTo>
                      <a:pt x="80015" y="2083925"/>
                    </a:lnTo>
                    <a:lnTo>
                      <a:pt x="116836" y="2057017"/>
                    </a:lnTo>
                    <a:close/>
                    <a:moveTo>
                      <a:pt x="129581" y="2120746"/>
                    </a:moveTo>
                    <a:lnTo>
                      <a:pt x="155073" y="2085341"/>
                    </a:lnTo>
                    <a:lnTo>
                      <a:pt x="177732" y="2100919"/>
                    </a:lnTo>
                    <a:lnTo>
                      <a:pt x="149408" y="2123578"/>
                    </a:lnTo>
                    <a:lnTo>
                      <a:pt x="129581" y="2120746"/>
                    </a:lnTo>
                    <a:close/>
                    <a:moveTo>
                      <a:pt x="118252" y="2055601"/>
                    </a:moveTo>
                    <a:lnTo>
                      <a:pt x="193310" y="2000370"/>
                    </a:lnTo>
                    <a:lnTo>
                      <a:pt x="220218" y="1997537"/>
                    </a:lnTo>
                    <a:lnTo>
                      <a:pt x="156489" y="2082509"/>
                    </a:lnTo>
                    <a:lnTo>
                      <a:pt x="118252" y="2055601"/>
                    </a:lnTo>
                    <a:close/>
                    <a:moveTo>
                      <a:pt x="63020" y="2015948"/>
                    </a:moveTo>
                    <a:lnTo>
                      <a:pt x="189061" y="2000370"/>
                    </a:lnTo>
                    <a:lnTo>
                      <a:pt x="116836" y="2054185"/>
                    </a:lnTo>
                    <a:lnTo>
                      <a:pt x="63020" y="2015948"/>
                    </a:lnTo>
                    <a:close/>
                    <a:moveTo>
                      <a:pt x="126749" y="2122162"/>
                    </a:moveTo>
                    <a:lnTo>
                      <a:pt x="116836" y="2136324"/>
                    </a:lnTo>
                    <a:lnTo>
                      <a:pt x="104090" y="2119330"/>
                    </a:lnTo>
                    <a:lnTo>
                      <a:pt x="126749" y="2122162"/>
                    </a:lnTo>
                    <a:close/>
                    <a:moveTo>
                      <a:pt x="223050" y="1994705"/>
                    </a:moveTo>
                    <a:lnTo>
                      <a:pt x="232963" y="1980543"/>
                    </a:lnTo>
                    <a:lnTo>
                      <a:pt x="227299" y="1993289"/>
                    </a:lnTo>
                    <a:lnTo>
                      <a:pt x="223050" y="1994705"/>
                    </a:lnTo>
                    <a:close/>
                    <a:moveTo>
                      <a:pt x="238628" y="1973462"/>
                    </a:moveTo>
                    <a:lnTo>
                      <a:pt x="238628" y="1973462"/>
                    </a:lnTo>
                    <a:lnTo>
                      <a:pt x="237212" y="1972046"/>
                    </a:lnTo>
                    <a:lnTo>
                      <a:pt x="220218" y="1994705"/>
                    </a:lnTo>
                    <a:lnTo>
                      <a:pt x="194726" y="1997537"/>
                    </a:lnTo>
                    <a:lnTo>
                      <a:pt x="234380" y="1967797"/>
                    </a:lnTo>
                    <a:lnTo>
                      <a:pt x="234380" y="1967797"/>
                    </a:lnTo>
                    <a:lnTo>
                      <a:pt x="74350" y="1981959"/>
                    </a:lnTo>
                    <a:lnTo>
                      <a:pt x="370334" y="1909733"/>
                    </a:lnTo>
                    <a:lnTo>
                      <a:pt x="375999" y="1912566"/>
                    </a:lnTo>
                    <a:lnTo>
                      <a:pt x="317935" y="1984792"/>
                    </a:lnTo>
                    <a:lnTo>
                      <a:pt x="228715" y="1996121"/>
                    </a:lnTo>
                    <a:lnTo>
                      <a:pt x="238628" y="1973462"/>
                    </a:lnTo>
                    <a:close/>
                    <a:moveTo>
                      <a:pt x="230131" y="1970630"/>
                    </a:moveTo>
                    <a:lnTo>
                      <a:pt x="191894" y="1998953"/>
                    </a:lnTo>
                    <a:lnTo>
                      <a:pt x="57356" y="2015948"/>
                    </a:lnTo>
                    <a:lnTo>
                      <a:pt x="57356" y="2015948"/>
                    </a:lnTo>
                    <a:lnTo>
                      <a:pt x="115420" y="2057017"/>
                    </a:lnTo>
                    <a:lnTo>
                      <a:pt x="80015" y="2083925"/>
                    </a:lnTo>
                    <a:lnTo>
                      <a:pt x="19118" y="1997537"/>
                    </a:lnTo>
                    <a:lnTo>
                      <a:pt x="65853" y="1986208"/>
                    </a:lnTo>
                    <a:lnTo>
                      <a:pt x="230131" y="1970630"/>
                    </a:lnTo>
                    <a:close/>
                    <a:moveTo>
                      <a:pt x="13454" y="1994705"/>
                    </a:moveTo>
                    <a:lnTo>
                      <a:pt x="13454" y="1994705"/>
                    </a:lnTo>
                    <a:lnTo>
                      <a:pt x="75766" y="2083925"/>
                    </a:lnTo>
                    <a:lnTo>
                      <a:pt x="43194" y="2108000"/>
                    </a:lnTo>
                    <a:lnTo>
                      <a:pt x="99841" y="2117913"/>
                    </a:lnTo>
                    <a:lnTo>
                      <a:pt x="114003" y="2137740"/>
                    </a:lnTo>
                    <a:lnTo>
                      <a:pt x="89928" y="2170312"/>
                    </a:lnTo>
                    <a:lnTo>
                      <a:pt x="47442" y="2204301"/>
                    </a:lnTo>
                    <a:lnTo>
                      <a:pt x="10621" y="1990456"/>
                    </a:lnTo>
                    <a:lnTo>
                      <a:pt x="50275" y="1987624"/>
                    </a:lnTo>
                    <a:lnTo>
                      <a:pt x="13454" y="1994705"/>
                    </a:lnTo>
                    <a:close/>
                    <a:moveTo>
                      <a:pt x="58772" y="2215631"/>
                    </a:moveTo>
                    <a:lnTo>
                      <a:pt x="92760" y="2170312"/>
                    </a:lnTo>
                    <a:lnTo>
                      <a:pt x="122500" y="2147654"/>
                    </a:lnTo>
                    <a:lnTo>
                      <a:pt x="147992" y="2184474"/>
                    </a:lnTo>
                    <a:lnTo>
                      <a:pt x="147992" y="2184474"/>
                    </a:lnTo>
                    <a:lnTo>
                      <a:pt x="172067" y="2129243"/>
                    </a:lnTo>
                    <a:lnTo>
                      <a:pt x="196142" y="2133492"/>
                    </a:lnTo>
                    <a:lnTo>
                      <a:pt x="130998" y="2214214"/>
                    </a:lnTo>
                    <a:lnTo>
                      <a:pt x="58772" y="2215631"/>
                    </a:lnTo>
                    <a:close/>
                    <a:moveTo>
                      <a:pt x="181980" y="2100919"/>
                    </a:moveTo>
                    <a:lnTo>
                      <a:pt x="181980" y="2100919"/>
                    </a:lnTo>
                    <a:lnTo>
                      <a:pt x="181980" y="2100919"/>
                    </a:lnTo>
                    <a:lnTo>
                      <a:pt x="181980" y="2100919"/>
                    </a:lnTo>
                    <a:close/>
                    <a:moveTo>
                      <a:pt x="183397" y="2102335"/>
                    </a:moveTo>
                    <a:lnTo>
                      <a:pt x="184813" y="2098087"/>
                    </a:lnTo>
                    <a:lnTo>
                      <a:pt x="293860" y="2011699"/>
                    </a:lnTo>
                    <a:lnTo>
                      <a:pt x="206056" y="2119330"/>
                    </a:lnTo>
                    <a:lnTo>
                      <a:pt x="183397" y="2102335"/>
                    </a:lnTo>
                    <a:close/>
                    <a:moveTo>
                      <a:pt x="380247" y="1911149"/>
                    </a:moveTo>
                    <a:lnTo>
                      <a:pt x="384496" y="1905485"/>
                    </a:lnTo>
                    <a:lnTo>
                      <a:pt x="448224" y="1889907"/>
                    </a:lnTo>
                    <a:lnTo>
                      <a:pt x="405739" y="1923895"/>
                    </a:lnTo>
                    <a:lnTo>
                      <a:pt x="380247" y="1911149"/>
                    </a:lnTo>
                    <a:close/>
                    <a:moveTo>
                      <a:pt x="320767" y="1780860"/>
                    </a:moveTo>
                    <a:lnTo>
                      <a:pt x="485046" y="1776611"/>
                    </a:lnTo>
                    <a:lnTo>
                      <a:pt x="381663" y="1902652"/>
                    </a:lnTo>
                    <a:lnTo>
                      <a:pt x="370334" y="1905485"/>
                    </a:lnTo>
                    <a:lnTo>
                      <a:pt x="133830" y="1783692"/>
                    </a:lnTo>
                    <a:lnTo>
                      <a:pt x="254206" y="1780860"/>
                    </a:lnTo>
                    <a:lnTo>
                      <a:pt x="269784" y="1817681"/>
                    </a:lnTo>
                    <a:lnTo>
                      <a:pt x="269784" y="1817681"/>
                    </a:lnTo>
                    <a:lnTo>
                      <a:pt x="320767" y="1780860"/>
                    </a:lnTo>
                    <a:close/>
                    <a:moveTo>
                      <a:pt x="317935" y="1780860"/>
                    </a:moveTo>
                    <a:lnTo>
                      <a:pt x="274033" y="1816265"/>
                    </a:lnTo>
                    <a:lnTo>
                      <a:pt x="258455" y="1782276"/>
                    </a:lnTo>
                    <a:lnTo>
                      <a:pt x="317935" y="1780860"/>
                    </a:lnTo>
                    <a:close/>
                    <a:moveTo>
                      <a:pt x="320767" y="1779444"/>
                    </a:moveTo>
                    <a:lnTo>
                      <a:pt x="258455" y="1780860"/>
                    </a:lnTo>
                    <a:lnTo>
                      <a:pt x="235796" y="1729877"/>
                    </a:lnTo>
                    <a:lnTo>
                      <a:pt x="459554" y="1547188"/>
                    </a:lnTo>
                    <a:lnTo>
                      <a:pt x="459554" y="1625079"/>
                    </a:lnTo>
                    <a:lnTo>
                      <a:pt x="483629" y="1649154"/>
                    </a:lnTo>
                    <a:lnTo>
                      <a:pt x="320767" y="1779444"/>
                    </a:lnTo>
                    <a:close/>
                    <a:moveTo>
                      <a:pt x="387328" y="1902652"/>
                    </a:moveTo>
                    <a:lnTo>
                      <a:pt x="490710" y="1775195"/>
                    </a:lnTo>
                    <a:lnTo>
                      <a:pt x="490710" y="1775195"/>
                    </a:lnTo>
                    <a:lnTo>
                      <a:pt x="323599" y="1779444"/>
                    </a:lnTo>
                    <a:lnTo>
                      <a:pt x="485046" y="1650570"/>
                    </a:lnTo>
                    <a:lnTo>
                      <a:pt x="604006" y="1769530"/>
                    </a:lnTo>
                    <a:lnTo>
                      <a:pt x="452473" y="1888491"/>
                    </a:lnTo>
                    <a:lnTo>
                      <a:pt x="387328" y="1902652"/>
                    </a:lnTo>
                    <a:close/>
                    <a:moveTo>
                      <a:pt x="206056" y="2120746"/>
                    </a:moveTo>
                    <a:lnTo>
                      <a:pt x="197558" y="2132075"/>
                    </a:lnTo>
                    <a:lnTo>
                      <a:pt x="172067" y="2127827"/>
                    </a:lnTo>
                    <a:lnTo>
                      <a:pt x="181980" y="2105168"/>
                    </a:lnTo>
                    <a:lnTo>
                      <a:pt x="206056" y="2120746"/>
                    </a:lnTo>
                    <a:close/>
                    <a:moveTo>
                      <a:pt x="228715" y="2136324"/>
                    </a:moveTo>
                    <a:lnTo>
                      <a:pt x="200391" y="2132075"/>
                    </a:lnTo>
                    <a:lnTo>
                      <a:pt x="208888" y="2122162"/>
                    </a:lnTo>
                    <a:lnTo>
                      <a:pt x="228715" y="2136324"/>
                    </a:lnTo>
                    <a:close/>
                    <a:moveTo>
                      <a:pt x="327848" y="1983375"/>
                    </a:moveTo>
                    <a:lnTo>
                      <a:pt x="308022" y="1998953"/>
                    </a:lnTo>
                    <a:lnTo>
                      <a:pt x="319351" y="1984792"/>
                    </a:lnTo>
                    <a:lnTo>
                      <a:pt x="327848" y="1983375"/>
                    </a:lnTo>
                    <a:close/>
                    <a:moveTo>
                      <a:pt x="402906" y="1925311"/>
                    </a:moveTo>
                    <a:lnTo>
                      <a:pt x="330680" y="1981959"/>
                    </a:lnTo>
                    <a:lnTo>
                      <a:pt x="320767" y="1983375"/>
                    </a:lnTo>
                    <a:lnTo>
                      <a:pt x="377415" y="1912566"/>
                    </a:lnTo>
                    <a:lnTo>
                      <a:pt x="402906" y="1925311"/>
                    </a:lnTo>
                    <a:close/>
                    <a:moveTo>
                      <a:pt x="477965" y="1963549"/>
                    </a:moveTo>
                    <a:lnTo>
                      <a:pt x="334929" y="1980543"/>
                    </a:lnTo>
                    <a:lnTo>
                      <a:pt x="405739" y="1925311"/>
                    </a:lnTo>
                    <a:lnTo>
                      <a:pt x="477965" y="1963549"/>
                    </a:lnTo>
                    <a:close/>
                    <a:moveTo>
                      <a:pt x="687561" y="1836092"/>
                    </a:moveTo>
                    <a:lnTo>
                      <a:pt x="751289" y="1826178"/>
                    </a:lnTo>
                    <a:lnTo>
                      <a:pt x="977880" y="1956468"/>
                    </a:lnTo>
                    <a:lnTo>
                      <a:pt x="687561" y="1836092"/>
                    </a:lnTo>
                    <a:close/>
                    <a:moveTo>
                      <a:pt x="3391071" y="3753614"/>
                    </a:moveTo>
                    <a:lnTo>
                      <a:pt x="3575175" y="3889568"/>
                    </a:lnTo>
                    <a:lnTo>
                      <a:pt x="3572343" y="3899481"/>
                    </a:lnTo>
                    <a:lnTo>
                      <a:pt x="3393902" y="3808845"/>
                    </a:lnTo>
                    <a:lnTo>
                      <a:pt x="3391071" y="3753614"/>
                    </a:lnTo>
                    <a:close/>
                    <a:moveTo>
                      <a:pt x="3395319" y="3832921"/>
                    </a:moveTo>
                    <a:lnTo>
                      <a:pt x="3393902" y="3810261"/>
                    </a:lnTo>
                    <a:lnTo>
                      <a:pt x="3572343" y="3900898"/>
                    </a:lnTo>
                    <a:lnTo>
                      <a:pt x="3556764" y="3957545"/>
                    </a:lnTo>
                    <a:lnTo>
                      <a:pt x="3395319" y="3832921"/>
                    </a:lnTo>
                    <a:close/>
                    <a:moveTo>
                      <a:pt x="3357082" y="3803181"/>
                    </a:moveTo>
                    <a:lnTo>
                      <a:pt x="3347168" y="3786186"/>
                    </a:lnTo>
                    <a:lnTo>
                      <a:pt x="3392486" y="3810261"/>
                    </a:lnTo>
                    <a:lnTo>
                      <a:pt x="3393902" y="3831504"/>
                    </a:lnTo>
                    <a:lnTo>
                      <a:pt x="3357082" y="3803181"/>
                    </a:lnTo>
                    <a:close/>
                    <a:moveTo>
                      <a:pt x="3359914" y="3807429"/>
                    </a:moveTo>
                    <a:lnTo>
                      <a:pt x="3393902" y="3834337"/>
                    </a:lnTo>
                    <a:lnTo>
                      <a:pt x="3395319" y="3866909"/>
                    </a:lnTo>
                    <a:lnTo>
                      <a:pt x="3359914" y="3807429"/>
                    </a:lnTo>
                    <a:close/>
                    <a:moveTo>
                      <a:pt x="3342920" y="3784770"/>
                    </a:moveTo>
                    <a:lnTo>
                      <a:pt x="3351416" y="3800348"/>
                    </a:lnTo>
                    <a:lnTo>
                      <a:pt x="3311763" y="3770608"/>
                    </a:lnTo>
                    <a:lnTo>
                      <a:pt x="3342920" y="3784770"/>
                    </a:lnTo>
                    <a:close/>
                    <a:moveTo>
                      <a:pt x="3344336" y="3783354"/>
                    </a:moveTo>
                    <a:lnTo>
                      <a:pt x="3274943" y="3667226"/>
                    </a:lnTo>
                    <a:lnTo>
                      <a:pt x="3389654" y="3752198"/>
                    </a:lnTo>
                    <a:lnTo>
                      <a:pt x="3392486" y="3807429"/>
                    </a:lnTo>
                    <a:lnTo>
                      <a:pt x="3344336" y="3783354"/>
                    </a:lnTo>
                    <a:close/>
                    <a:moveTo>
                      <a:pt x="3575175" y="3900898"/>
                    </a:moveTo>
                    <a:lnTo>
                      <a:pt x="3578007" y="3890985"/>
                    </a:lnTo>
                    <a:lnTo>
                      <a:pt x="3630406" y="3929221"/>
                    </a:lnTo>
                    <a:lnTo>
                      <a:pt x="3575175" y="3900898"/>
                    </a:lnTo>
                    <a:close/>
                    <a:moveTo>
                      <a:pt x="3266445" y="3525607"/>
                    </a:moveTo>
                    <a:lnTo>
                      <a:pt x="3317428" y="3504364"/>
                    </a:lnTo>
                    <a:lnTo>
                      <a:pt x="3350001" y="3573757"/>
                    </a:lnTo>
                    <a:lnTo>
                      <a:pt x="3266445" y="3525607"/>
                    </a:lnTo>
                    <a:close/>
                    <a:moveTo>
                      <a:pt x="3265029" y="3524191"/>
                    </a:moveTo>
                    <a:lnTo>
                      <a:pt x="3170144" y="3468959"/>
                    </a:lnTo>
                    <a:lnTo>
                      <a:pt x="3317428" y="3501532"/>
                    </a:lnTo>
                    <a:lnTo>
                      <a:pt x="3265029" y="3524191"/>
                    </a:lnTo>
                    <a:close/>
                    <a:moveTo>
                      <a:pt x="3361330" y="3511445"/>
                    </a:moveTo>
                    <a:lnTo>
                      <a:pt x="3359914" y="3711128"/>
                    </a:lnTo>
                    <a:lnTo>
                      <a:pt x="3233873" y="3538353"/>
                    </a:lnTo>
                    <a:lnTo>
                      <a:pt x="3265029" y="3525607"/>
                    </a:lnTo>
                    <a:lnTo>
                      <a:pt x="3355666" y="3578006"/>
                    </a:lnTo>
                    <a:lnTo>
                      <a:pt x="3355666" y="3578006"/>
                    </a:lnTo>
                    <a:lnTo>
                      <a:pt x="3320261" y="3501532"/>
                    </a:lnTo>
                    <a:lnTo>
                      <a:pt x="3320261" y="3501532"/>
                    </a:lnTo>
                    <a:lnTo>
                      <a:pt x="3361330" y="3511445"/>
                    </a:lnTo>
                    <a:close/>
                    <a:moveTo>
                      <a:pt x="3668644" y="3749365"/>
                    </a:moveTo>
                    <a:lnTo>
                      <a:pt x="3780523" y="3692718"/>
                    </a:lnTo>
                    <a:lnTo>
                      <a:pt x="3756448" y="3757862"/>
                    </a:lnTo>
                    <a:lnTo>
                      <a:pt x="3668644" y="3749365"/>
                    </a:lnTo>
                    <a:close/>
                    <a:moveTo>
                      <a:pt x="4385236" y="3800348"/>
                    </a:moveTo>
                    <a:lnTo>
                      <a:pt x="4422058" y="3784770"/>
                    </a:lnTo>
                    <a:lnTo>
                      <a:pt x="4451797" y="3818759"/>
                    </a:lnTo>
                    <a:lnTo>
                      <a:pt x="4426306" y="3815926"/>
                    </a:lnTo>
                    <a:lnTo>
                      <a:pt x="4385236" y="3800348"/>
                    </a:lnTo>
                    <a:close/>
                    <a:moveTo>
                      <a:pt x="4431971" y="3820175"/>
                    </a:moveTo>
                    <a:lnTo>
                      <a:pt x="4453214" y="3821591"/>
                    </a:lnTo>
                    <a:lnTo>
                      <a:pt x="4461711" y="3831504"/>
                    </a:lnTo>
                    <a:lnTo>
                      <a:pt x="4431971" y="3820175"/>
                    </a:lnTo>
                    <a:close/>
                    <a:moveTo>
                      <a:pt x="4361162" y="3811678"/>
                    </a:moveTo>
                    <a:lnTo>
                      <a:pt x="4382405" y="3803181"/>
                    </a:lnTo>
                    <a:lnTo>
                      <a:pt x="4417809" y="3817342"/>
                    </a:lnTo>
                    <a:lnTo>
                      <a:pt x="4361162" y="3811678"/>
                    </a:lnTo>
                    <a:close/>
                    <a:moveTo>
                      <a:pt x="4514110" y="3895233"/>
                    </a:moveTo>
                    <a:lnTo>
                      <a:pt x="4361162" y="3837169"/>
                    </a:lnTo>
                    <a:lnTo>
                      <a:pt x="4473040" y="3845666"/>
                    </a:lnTo>
                    <a:lnTo>
                      <a:pt x="4514110" y="3895233"/>
                    </a:lnTo>
                    <a:close/>
                    <a:moveTo>
                      <a:pt x="4474457" y="3844250"/>
                    </a:moveTo>
                    <a:lnTo>
                      <a:pt x="4468792" y="3837169"/>
                    </a:lnTo>
                    <a:lnTo>
                      <a:pt x="4487202" y="3844250"/>
                    </a:lnTo>
                    <a:lnTo>
                      <a:pt x="4474457" y="3844250"/>
                    </a:lnTo>
                    <a:close/>
                    <a:moveTo>
                      <a:pt x="4521191" y="3899481"/>
                    </a:moveTo>
                    <a:lnTo>
                      <a:pt x="4702464" y="3967459"/>
                    </a:lnTo>
                    <a:lnTo>
                      <a:pt x="4586336" y="3990118"/>
                    </a:lnTo>
                    <a:lnTo>
                      <a:pt x="4446133" y="3963210"/>
                    </a:lnTo>
                    <a:lnTo>
                      <a:pt x="4539602" y="3922140"/>
                    </a:lnTo>
                    <a:lnTo>
                      <a:pt x="4539602" y="3922140"/>
                    </a:lnTo>
                    <a:lnTo>
                      <a:pt x="4521191" y="3899481"/>
                    </a:lnTo>
                    <a:close/>
                  </a:path>
                </a:pathLst>
              </a:custGeom>
              <a:grpFill/>
              <a:ln w="6350" cap="flat">
                <a:solidFill>
                  <a:schemeClr val="tx1">
                    <a:lumMod val="25000"/>
                    <a:lumOff val="75000"/>
                  </a:schemeClr>
                </a:solid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637AEF78-A656-41E8-96FE-0D379B4076CE}"/>
                  </a:ext>
                </a:extLst>
              </p:cNvPr>
              <p:cNvSpPr/>
              <p:nvPr/>
            </p:nvSpPr>
            <p:spPr>
              <a:xfrm>
                <a:off x="5261155" y="2789590"/>
                <a:ext cx="2081801" cy="2563305"/>
              </a:xfrm>
              <a:custGeom>
                <a:avLst/>
                <a:gdLst>
                  <a:gd name="connsiteX0" fmla="*/ 1861584 w 2081801"/>
                  <a:gd name="connsiteY0" fmla="*/ 1065684 h 2563305"/>
                  <a:gd name="connsiteX1" fmla="*/ 1996122 w 2081801"/>
                  <a:gd name="connsiteY1" fmla="*/ 1212967 h 2563305"/>
                  <a:gd name="connsiteX2" fmla="*/ 1976295 w 2081801"/>
                  <a:gd name="connsiteY2" fmla="*/ 1265367 h 2563305"/>
                  <a:gd name="connsiteX3" fmla="*/ 1908318 w 2081801"/>
                  <a:gd name="connsiteY3" fmla="*/ 1344673 h 2563305"/>
                  <a:gd name="connsiteX4" fmla="*/ 1654820 w 2081801"/>
                  <a:gd name="connsiteY4" fmla="*/ 1440974 h 2563305"/>
                  <a:gd name="connsiteX5" fmla="*/ 1663317 w 2081801"/>
                  <a:gd name="connsiteY5" fmla="*/ 1357419 h 2563305"/>
                  <a:gd name="connsiteX6" fmla="*/ 1779445 w 2081801"/>
                  <a:gd name="connsiteY6" fmla="*/ 1259702 h 2563305"/>
                  <a:gd name="connsiteX7" fmla="*/ 1779445 w 2081801"/>
                  <a:gd name="connsiteY7" fmla="*/ 1259702 h 2563305"/>
                  <a:gd name="connsiteX8" fmla="*/ 1778029 w 2081801"/>
                  <a:gd name="connsiteY8" fmla="*/ 1258286 h 2563305"/>
                  <a:gd name="connsiteX9" fmla="*/ 1664733 w 2081801"/>
                  <a:gd name="connsiteY9" fmla="*/ 1339008 h 2563305"/>
                  <a:gd name="connsiteX10" fmla="*/ 1681727 w 2081801"/>
                  <a:gd name="connsiteY10" fmla="*/ 1174730 h 2563305"/>
                  <a:gd name="connsiteX11" fmla="*/ 1691641 w 2081801"/>
                  <a:gd name="connsiteY11" fmla="*/ 1113834 h 2563305"/>
                  <a:gd name="connsiteX12" fmla="*/ 1734127 w 2081801"/>
                  <a:gd name="connsiteY12" fmla="*/ 1109585 h 2563305"/>
                  <a:gd name="connsiteX13" fmla="*/ 1734127 w 2081801"/>
                  <a:gd name="connsiteY13" fmla="*/ 1109585 h 2563305"/>
                  <a:gd name="connsiteX14" fmla="*/ 1735543 w 2081801"/>
                  <a:gd name="connsiteY14" fmla="*/ 857503 h 2563305"/>
                  <a:gd name="connsiteX15" fmla="*/ 1735543 w 2081801"/>
                  <a:gd name="connsiteY15" fmla="*/ 857503 h 2563305"/>
                  <a:gd name="connsiteX16" fmla="*/ 1734127 w 2081801"/>
                  <a:gd name="connsiteY16" fmla="*/ 857503 h 2563305"/>
                  <a:gd name="connsiteX17" fmla="*/ 1690225 w 2081801"/>
                  <a:gd name="connsiteY17" fmla="*/ 1112418 h 2563305"/>
                  <a:gd name="connsiteX18" fmla="*/ 1616583 w 2081801"/>
                  <a:gd name="connsiteY18" fmla="*/ 1119499 h 2563305"/>
                  <a:gd name="connsiteX19" fmla="*/ 1667565 w 2081801"/>
                  <a:gd name="connsiteY19" fmla="*/ 1101088 h 2563305"/>
                  <a:gd name="connsiteX20" fmla="*/ 1667565 w 2081801"/>
                  <a:gd name="connsiteY20" fmla="*/ 1101088 h 2563305"/>
                  <a:gd name="connsiteX21" fmla="*/ 1567016 w 2081801"/>
                  <a:gd name="connsiteY21" fmla="*/ 1052938 h 2563305"/>
                  <a:gd name="connsiteX22" fmla="*/ 1610918 w 2081801"/>
                  <a:gd name="connsiteY22" fmla="*/ 1003371 h 2563305"/>
                  <a:gd name="connsiteX23" fmla="*/ 1610918 w 2081801"/>
                  <a:gd name="connsiteY23" fmla="*/ 1003371 h 2563305"/>
                  <a:gd name="connsiteX24" fmla="*/ 1564184 w 2081801"/>
                  <a:gd name="connsiteY24" fmla="*/ 837677 h 2563305"/>
                  <a:gd name="connsiteX25" fmla="*/ 1690225 w 2081801"/>
                  <a:gd name="connsiteY25" fmla="*/ 707387 h 2563305"/>
                  <a:gd name="connsiteX26" fmla="*/ 1690225 w 2081801"/>
                  <a:gd name="connsiteY26" fmla="*/ 707387 h 2563305"/>
                  <a:gd name="connsiteX27" fmla="*/ 1582594 w 2081801"/>
                  <a:gd name="connsiteY27" fmla="*/ 720133 h 2563305"/>
                  <a:gd name="connsiteX28" fmla="*/ 1650571 w 2081801"/>
                  <a:gd name="connsiteY28" fmla="*/ 643659 h 2563305"/>
                  <a:gd name="connsiteX29" fmla="*/ 1650571 w 2081801"/>
                  <a:gd name="connsiteY29" fmla="*/ 643659 h 2563305"/>
                  <a:gd name="connsiteX30" fmla="*/ 1406986 w 2081801"/>
                  <a:gd name="connsiteY30" fmla="*/ 670566 h 2563305"/>
                  <a:gd name="connsiteX31" fmla="*/ 1436726 w 2081801"/>
                  <a:gd name="connsiteY31" fmla="*/ 625248 h 2563305"/>
                  <a:gd name="connsiteX32" fmla="*/ 1450888 w 2081801"/>
                  <a:gd name="connsiteY32" fmla="*/ 477964 h 2563305"/>
                  <a:gd name="connsiteX33" fmla="*/ 1593924 w 2081801"/>
                  <a:gd name="connsiteY33" fmla="*/ 509121 h 2563305"/>
                  <a:gd name="connsiteX34" fmla="*/ 1620831 w 2081801"/>
                  <a:gd name="connsiteY34" fmla="*/ 585595 h 2563305"/>
                  <a:gd name="connsiteX35" fmla="*/ 1620831 w 2081801"/>
                  <a:gd name="connsiteY35" fmla="*/ 585595 h 2563305"/>
                  <a:gd name="connsiteX36" fmla="*/ 1622248 w 2081801"/>
                  <a:gd name="connsiteY36" fmla="*/ 585595 h 2563305"/>
                  <a:gd name="connsiteX37" fmla="*/ 1593924 w 2081801"/>
                  <a:gd name="connsiteY37" fmla="*/ 507704 h 2563305"/>
                  <a:gd name="connsiteX38" fmla="*/ 1593924 w 2081801"/>
                  <a:gd name="connsiteY38" fmla="*/ 507704 h 2563305"/>
                  <a:gd name="connsiteX39" fmla="*/ 1449472 w 2081801"/>
                  <a:gd name="connsiteY39" fmla="*/ 476548 h 2563305"/>
                  <a:gd name="connsiteX40" fmla="*/ 1473547 w 2081801"/>
                  <a:gd name="connsiteY40" fmla="*/ 215969 h 2563305"/>
                  <a:gd name="connsiteX41" fmla="*/ 1473547 w 2081801"/>
                  <a:gd name="connsiteY41" fmla="*/ 215969 h 2563305"/>
                  <a:gd name="connsiteX42" fmla="*/ 1472131 w 2081801"/>
                  <a:gd name="connsiteY42" fmla="*/ 215969 h 2563305"/>
                  <a:gd name="connsiteX43" fmla="*/ 1472131 w 2081801"/>
                  <a:gd name="connsiteY43" fmla="*/ 215969 h 2563305"/>
                  <a:gd name="connsiteX44" fmla="*/ 1392824 w 2081801"/>
                  <a:gd name="connsiteY44" fmla="*/ 465219 h 2563305"/>
                  <a:gd name="connsiteX45" fmla="*/ 1339009 w 2081801"/>
                  <a:gd name="connsiteY45" fmla="*/ 453889 h 2563305"/>
                  <a:gd name="connsiteX46" fmla="*/ 1310685 w 2081801"/>
                  <a:gd name="connsiteY46" fmla="*/ 208888 h 2563305"/>
                  <a:gd name="connsiteX47" fmla="*/ 1310685 w 2081801"/>
                  <a:gd name="connsiteY47" fmla="*/ 208888 h 2563305"/>
                  <a:gd name="connsiteX48" fmla="*/ 1309269 w 2081801"/>
                  <a:gd name="connsiteY48" fmla="*/ 208888 h 2563305"/>
                  <a:gd name="connsiteX49" fmla="*/ 1302188 w 2081801"/>
                  <a:gd name="connsiteY49" fmla="*/ 446808 h 2563305"/>
                  <a:gd name="connsiteX50" fmla="*/ 1184644 w 2081801"/>
                  <a:gd name="connsiteY50" fmla="*/ 421317 h 2563305"/>
                  <a:gd name="connsiteX51" fmla="*/ 1203055 w 2081801"/>
                  <a:gd name="connsiteY51" fmla="*/ 343426 h 2563305"/>
                  <a:gd name="connsiteX52" fmla="*/ 1203055 w 2081801"/>
                  <a:gd name="connsiteY52" fmla="*/ 343426 h 2563305"/>
                  <a:gd name="connsiteX53" fmla="*/ 1021782 w 2081801"/>
                  <a:gd name="connsiteY53" fmla="*/ 285362 h 2563305"/>
                  <a:gd name="connsiteX54" fmla="*/ 1043025 w 2081801"/>
                  <a:gd name="connsiteY54" fmla="*/ 274033 h 2563305"/>
                  <a:gd name="connsiteX55" fmla="*/ 958054 w 2081801"/>
                  <a:gd name="connsiteY55" fmla="*/ 264120 h 2563305"/>
                  <a:gd name="connsiteX56" fmla="*/ 783862 w 2081801"/>
                  <a:gd name="connsiteY56" fmla="*/ 207472 h 2563305"/>
                  <a:gd name="connsiteX57" fmla="*/ 921233 w 2081801"/>
                  <a:gd name="connsiteY57" fmla="*/ 206056 h 2563305"/>
                  <a:gd name="connsiteX58" fmla="*/ 921233 w 2081801"/>
                  <a:gd name="connsiteY58" fmla="*/ 206056 h 2563305"/>
                  <a:gd name="connsiteX59" fmla="*/ 921233 w 2081801"/>
                  <a:gd name="connsiteY59" fmla="*/ 204640 h 2563305"/>
                  <a:gd name="connsiteX60" fmla="*/ 657821 w 2081801"/>
                  <a:gd name="connsiteY60" fmla="*/ 146576 h 2563305"/>
                  <a:gd name="connsiteX61" fmla="*/ 837678 w 2081801"/>
                  <a:gd name="connsiteY61" fmla="*/ 12037 h 2563305"/>
                  <a:gd name="connsiteX62" fmla="*/ 839093 w 2081801"/>
                  <a:gd name="connsiteY62" fmla="*/ 12037 h 2563305"/>
                  <a:gd name="connsiteX63" fmla="*/ 405739 w 2081801"/>
                  <a:gd name="connsiteY63" fmla="*/ 92760 h 2563305"/>
                  <a:gd name="connsiteX64" fmla="*/ 404323 w 2081801"/>
                  <a:gd name="connsiteY64" fmla="*/ 92760 h 2563305"/>
                  <a:gd name="connsiteX65" fmla="*/ 653573 w 2081801"/>
                  <a:gd name="connsiteY65" fmla="*/ 147992 h 2563305"/>
                  <a:gd name="connsiteX66" fmla="*/ 636578 w 2081801"/>
                  <a:gd name="connsiteY66" fmla="*/ 160738 h 2563305"/>
                  <a:gd name="connsiteX67" fmla="*/ 537445 w 2081801"/>
                  <a:gd name="connsiteY67" fmla="*/ 128165 h 2563305"/>
                  <a:gd name="connsiteX68" fmla="*/ 536029 w 2081801"/>
                  <a:gd name="connsiteY68" fmla="*/ 128165 h 2563305"/>
                  <a:gd name="connsiteX69" fmla="*/ 598341 w 2081801"/>
                  <a:gd name="connsiteY69" fmla="*/ 189061 h 2563305"/>
                  <a:gd name="connsiteX70" fmla="*/ 571433 w 2081801"/>
                  <a:gd name="connsiteY70" fmla="*/ 208888 h 2563305"/>
                  <a:gd name="connsiteX71" fmla="*/ 493543 w 2081801"/>
                  <a:gd name="connsiteY71" fmla="*/ 210304 h 2563305"/>
                  <a:gd name="connsiteX72" fmla="*/ 281114 w 2081801"/>
                  <a:gd name="connsiteY72" fmla="*/ 184813 h 2563305"/>
                  <a:gd name="connsiteX73" fmla="*/ 279698 w 2081801"/>
                  <a:gd name="connsiteY73" fmla="*/ 184813 h 2563305"/>
                  <a:gd name="connsiteX74" fmla="*/ 315103 w 2081801"/>
                  <a:gd name="connsiteY74" fmla="*/ 211720 h 2563305"/>
                  <a:gd name="connsiteX75" fmla="*/ 227299 w 2081801"/>
                  <a:gd name="connsiteY75" fmla="*/ 213137 h 2563305"/>
                  <a:gd name="connsiteX76" fmla="*/ 227299 w 2081801"/>
                  <a:gd name="connsiteY76" fmla="*/ 213137 h 2563305"/>
                  <a:gd name="connsiteX77" fmla="*/ 227299 w 2081801"/>
                  <a:gd name="connsiteY77" fmla="*/ 214553 h 2563305"/>
                  <a:gd name="connsiteX78" fmla="*/ 227299 w 2081801"/>
                  <a:gd name="connsiteY78" fmla="*/ 214553 h 2563305"/>
                  <a:gd name="connsiteX79" fmla="*/ 357588 w 2081801"/>
                  <a:gd name="connsiteY79" fmla="*/ 242877 h 2563305"/>
                  <a:gd name="connsiteX80" fmla="*/ 441144 w 2081801"/>
                  <a:gd name="connsiteY80" fmla="*/ 306605 h 2563305"/>
                  <a:gd name="connsiteX81" fmla="*/ 367502 w 2081801"/>
                  <a:gd name="connsiteY81" fmla="*/ 361837 h 2563305"/>
                  <a:gd name="connsiteX82" fmla="*/ 367502 w 2081801"/>
                  <a:gd name="connsiteY82" fmla="*/ 361837 h 2563305"/>
                  <a:gd name="connsiteX83" fmla="*/ 446809 w 2081801"/>
                  <a:gd name="connsiteY83" fmla="*/ 534612 h 2563305"/>
                  <a:gd name="connsiteX84" fmla="*/ 381664 w 2081801"/>
                  <a:gd name="connsiteY84" fmla="*/ 509121 h 2563305"/>
                  <a:gd name="connsiteX85" fmla="*/ 381664 w 2081801"/>
                  <a:gd name="connsiteY85" fmla="*/ 509121 h 2563305"/>
                  <a:gd name="connsiteX86" fmla="*/ 310854 w 2081801"/>
                  <a:gd name="connsiteY86" fmla="*/ 656404 h 2563305"/>
                  <a:gd name="connsiteX87" fmla="*/ 298109 w 2081801"/>
                  <a:gd name="connsiteY87" fmla="*/ 653572 h 2563305"/>
                  <a:gd name="connsiteX88" fmla="*/ 262704 w 2081801"/>
                  <a:gd name="connsiteY88" fmla="*/ 596924 h 2563305"/>
                  <a:gd name="connsiteX89" fmla="*/ 296692 w 2081801"/>
                  <a:gd name="connsiteY89" fmla="*/ 557271 h 2563305"/>
                  <a:gd name="connsiteX90" fmla="*/ 298109 w 2081801"/>
                  <a:gd name="connsiteY90" fmla="*/ 555855 h 2563305"/>
                  <a:gd name="connsiteX91" fmla="*/ 254207 w 2081801"/>
                  <a:gd name="connsiteY91" fmla="*/ 582762 h 2563305"/>
                  <a:gd name="connsiteX92" fmla="*/ 191894 w 2081801"/>
                  <a:gd name="connsiteY92" fmla="*/ 485045 h 2563305"/>
                  <a:gd name="connsiteX93" fmla="*/ 223050 w 2081801"/>
                  <a:gd name="connsiteY93" fmla="*/ 308022 h 2563305"/>
                  <a:gd name="connsiteX94" fmla="*/ 223050 w 2081801"/>
                  <a:gd name="connsiteY94" fmla="*/ 308022 h 2563305"/>
                  <a:gd name="connsiteX95" fmla="*/ 221634 w 2081801"/>
                  <a:gd name="connsiteY95" fmla="*/ 308022 h 2563305"/>
                  <a:gd name="connsiteX96" fmla="*/ 156489 w 2081801"/>
                  <a:gd name="connsiteY96" fmla="*/ 520450 h 2563305"/>
                  <a:gd name="connsiteX97" fmla="*/ 115420 w 2081801"/>
                  <a:gd name="connsiteY97" fmla="*/ 594092 h 2563305"/>
                  <a:gd name="connsiteX98" fmla="*/ 54523 w 2081801"/>
                  <a:gd name="connsiteY98" fmla="*/ 487878 h 2563305"/>
                  <a:gd name="connsiteX99" fmla="*/ 53107 w 2081801"/>
                  <a:gd name="connsiteY99" fmla="*/ 486461 h 2563305"/>
                  <a:gd name="connsiteX100" fmla="*/ 99842 w 2081801"/>
                  <a:gd name="connsiteY100" fmla="*/ 676231 h 2563305"/>
                  <a:gd name="connsiteX101" fmla="*/ 99842 w 2081801"/>
                  <a:gd name="connsiteY101" fmla="*/ 676231 h 2563305"/>
                  <a:gd name="connsiteX102" fmla="*/ 109755 w 2081801"/>
                  <a:gd name="connsiteY102" fmla="*/ 670566 h 2563305"/>
                  <a:gd name="connsiteX103" fmla="*/ 10621 w 2081801"/>
                  <a:gd name="connsiteY103" fmla="*/ 993458 h 2563305"/>
                  <a:gd name="connsiteX104" fmla="*/ 10621 w 2081801"/>
                  <a:gd name="connsiteY104" fmla="*/ 993458 h 2563305"/>
                  <a:gd name="connsiteX105" fmla="*/ 84264 w 2081801"/>
                  <a:gd name="connsiteY105" fmla="*/ 1081262 h 2563305"/>
                  <a:gd name="connsiteX106" fmla="*/ 82847 w 2081801"/>
                  <a:gd name="connsiteY106" fmla="*/ 1091175 h 2563305"/>
                  <a:gd name="connsiteX107" fmla="*/ 82847 w 2081801"/>
                  <a:gd name="connsiteY107" fmla="*/ 1091175 h 2563305"/>
                  <a:gd name="connsiteX108" fmla="*/ 97009 w 2081801"/>
                  <a:gd name="connsiteY108" fmla="*/ 1095424 h 2563305"/>
                  <a:gd name="connsiteX109" fmla="*/ 268368 w 2081801"/>
                  <a:gd name="connsiteY109" fmla="*/ 1299355 h 2563305"/>
                  <a:gd name="connsiteX110" fmla="*/ 268368 w 2081801"/>
                  <a:gd name="connsiteY110" fmla="*/ 1299355 h 2563305"/>
                  <a:gd name="connsiteX111" fmla="*/ 305190 w 2081801"/>
                  <a:gd name="connsiteY111" fmla="*/ 1157736 h 2563305"/>
                  <a:gd name="connsiteX112" fmla="*/ 390161 w 2081801"/>
                  <a:gd name="connsiteY112" fmla="*/ 1183227 h 2563305"/>
                  <a:gd name="connsiteX113" fmla="*/ 354756 w 2081801"/>
                  <a:gd name="connsiteY113" fmla="*/ 1278112 h 2563305"/>
                  <a:gd name="connsiteX114" fmla="*/ 354756 w 2081801"/>
                  <a:gd name="connsiteY114" fmla="*/ 1278112 h 2563305"/>
                  <a:gd name="connsiteX115" fmla="*/ 536029 w 2081801"/>
                  <a:gd name="connsiteY115" fmla="*/ 1225713 h 2563305"/>
                  <a:gd name="connsiteX116" fmla="*/ 536029 w 2081801"/>
                  <a:gd name="connsiteY116" fmla="*/ 1225713 h 2563305"/>
                  <a:gd name="connsiteX117" fmla="*/ 392993 w 2081801"/>
                  <a:gd name="connsiteY117" fmla="*/ 1181811 h 2563305"/>
                  <a:gd name="connsiteX118" fmla="*/ 421317 w 2081801"/>
                  <a:gd name="connsiteY118" fmla="*/ 1106753 h 2563305"/>
                  <a:gd name="connsiteX119" fmla="*/ 565769 w 2081801"/>
                  <a:gd name="connsiteY119" fmla="*/ 1140742 h 2563305"/>
                  <a:gd name="connsiteX120" fmla="*/ 671983 w 2081801"/>
                  <a:gd name="connsiteY120" fmla="*/ 1256869 h 2563305"/>
                  <a:gd name="connsiteX121" fmla="*/ 943892 w 2081801"/>
                  <a:gd name="connsiteY121" fmla="*/ 1336176 h 2563305"/>
                  <a:gd name="connsiteX122" fmla="*/ 943892 w 2081801"/>
                  <a:gd name="connsiteY122" fmla="*/ 1367332 h 2563305"/>
                  <a:gd name="connsiteX123" fmla="*/ 943892 w 2081801"/>
                  <a:gd name="connsiteY123" fmla="*/ 1367332 h 2563305"/>
                  <a:gd name="connsiteX124" fmla="*/ 959470 w 2081801"/>
                  <a:gd name="connsiteY124" fmla="*/ 1344673 h 2563305"/>
                  <a:gd name="connsiteX125" fmla="*/ 982129 w 2081801"/>
                  <a:gd name="connsiteY125" fmla="*/ 1371581 h 2563305"/>
                  <a:gd name="connsiteX126" fmla="*/ 958054 w 2081801"/>
                  <a:gd name="connsiteY126" fmla="*/ 1439558 h 2563305"/>
                  <a:gd name="connsiteX127" fmla="*/ 847591 w 2081801"/>
                  <a:gd name="connsiteY127" fmla="*/ 1525946 h 2563305"/>
                  <a:gd name="connsiteX128" fmla="*/ 847591 w 2081801"/>
                  <a:gd name="connsiteY128" fmla="*/ 1525946 h 2563305"/>
                  <a:gd name="connsiteX129" fmla="*/ 914152 w 2081801"/>
                  <a:gd name="connsiteY129" fmla="*/ 1528778 h 2563305"/>
                  <a:gd name="connsiteX130" fmla="*/ 925481 w 2081801"/>
                  <a:gd name="connsiteY130" fmla="*/ 1530194 h 2563305"/>
                  <a:gd name="connsiteX131" fmla="*/ 853255 w 2081801"/>
                  <a:gd name="connsiteY131" fmla="*/ 1735542 h 2563305"/>
                  <a:gd name="connsiteX132" fmla="*/ 853255 w 2081801"/>
                  <a:gd name="connsiteY132" fmla="*/ 1735542 h 2563305"/>
                  <a:gd name="connsiteX133" fmla="*/ 977880 w 2081801"/>
                  <a:gd name="connsiteY133" fmla="*/ 1756785 h 2563305"/>
                  <a:gd name="connsiteX134" fmla="*/ 982129 w 2081801"/>
                  <a:gd name="connsiteY134" fmla="*/ 1797854 h 2563305"/>
                  <a:gd name="connsiteX135" fmla="*/ 929730 w 2081801"/>
                  <a:gd name="connsiteY135" fmla="*/ 1891323 h 2563305"/>
                  <a:gd name="connsiteX136" fmla="*/ 929730 w 2081801"/>
                  <a:gd name="connsiteY136" fmla="*/ 1891323 h 2563305"/>
                  <a:gd name="connsiteX137" fmla="*/ 935395 w 2081801"/>
                  <a:gd name="connsiteY137" fmla="*/ 1904068 h 2563305"/>
                  <a:gd name="connsiteX138" fmla="*/ 935395 w 2081801"/>
                  <a:gd name="connsiteY138" fmla="*/ 1905485 h 2563305"/>
                  <a:gd name="connsiteX139" fmla="*/ 953805 w 2081801"/>
                  <a:gd name="connsiteY139" fmla="*/ 1939473 h 2563305"/>
                  <a:gd name="connsiteX140" fmla="*/ 1010453 w 2081801"/>
                  <a:gd name="connsiteY140" fmla="*/ 2041439 h 2563305"/>
                  <a:gd name="connsiteX141" fmla="*/ 1040193 w 2081801"/>
                  <a:gd name="connsiteY141" fmla="*/ 2303434 h 2563305"/>
                  <a:gd name="connsiteX142" fmla="*/ 1040193 w 2081801"/>
                  <a:gd name="connsiteY142" fmla="*/ 2303434 h 2563305"/>
                  <a:gd name="connsiteX143" fmla="*/ 1113835 w 2081801"/>
                  <a:gd name="connsiteY143" fmla="*/ 2185891 h 2563305"/>
                  <a:gd name="connsiteX144" fmla="*/ 1174731 w 2081801"/>
                  <a:gd name="connsiteY144" fmla="*/ 2174561 h 2563305"/>
                  <a:gd name="connsiteX145" fmla="*/ 1136494 w 2081801"/>
                  <a:gd name="connsiteY145" fmla="*/ 2316180 h 2563305"/>
                  <a:gd name="connsiteX146" fmla="*/ 1048690 w 2081801"/>
                  <a:gd name="connsiteY146" fmla="*/ 2302018 h 2563305"/>
                  <a:gd name="connsiteX147" fmla="*/ 1047274 w 2081801"/>
                  <a:gd name="connsiteY147" fmla="*/ 2302018 h 2563305"/>
                  <a:gd name="connsiteX148" fmla="*/ 1129413 w 2081801"/>
                  <a:gd name="connsiteY148" fmla="*/ 2344504 h 2563305"/>
                  <a:gd name="connsiteX149" fmla="*/ 1102505 w 2081801"/>
                  <a:gd name="connsiteY149" fmla="*/ 2446470 h 2563305"/>
                  <a:gd name="connsiteX150" fmla="*/ 1102505 w 2081801"/>
                  <a:gd name="connsiteY150" fmla="*/ 2446470 h 2563305"/>
                  <a:gd name="connsiteX151" fmla="*/ 1224298 w 2081801"/>
                  <a:gd name="connsiteY151" fmla="*/ 2391238 h 2563305"/>
                  <a:gd name="connsiteX152" fmla="*/ 1307853 w 2081801"/>
                  <a:gd name="connsiteY152" fmla="*/ 2433724 h 2563305"/>
                  <a:gd name="connsiteX153" fmla="*/ 1163402 w 2081801"/>
                  <a:gd name="connsiteY153" fmla="*/ 2564013 h 2563305"/>
                  <a:gd name="connsiteX154" fmla="*/ 1163402 w 2081801"/>
                  <a:gd name="connsiteY154" fmla="*/ 2564013 h 2563305"/>
                  <a:gd name="connsiteX155" fmla="*/ 1164817 w 2081801"/>
                  <a:gd name="connsiteY155" fmla="*/ 2565430 h 2563305"/>
                  <a:gd name="connsiteX156" fmla="*/ 1310685 w 2081801"/>
                  <a:gd name="connsiteY156" fmla="*/ 2433724 h 2563305"/>
                  <a:gd name="connsiteX157" fmla="*/ 1310685 w 2081801"/>
                  <a:gd name="connsiteY157" fmla="*/ 2433724 h 2563305"/>
                  <a:gd name="connsiteX158" fmla="*/ 1225714 w 2081801"/>
                  <a:gd name="connsiteY158" fmla="*/ 2389822 h 2563305"/>
                  <a:gd name="connsiteX159" fmla="*/ 1319183 w 2081801"/>
                  <a:gd name="connsiteY159" fmla="*/ 2347336 h 2563305"/>
                  <a:gd name="connsiteX160" fmla="*/ 1387160 w 2081801"/>
                  <a:gd name="connsiteY160" fmla="*/ 2358666 h 2563305"/>
                  <a:gd name="connsiteX161" fmla="*/ 1387160 w 2081801"/>
                  <a:gd name="connsiteY161" fmla="*/ 2358666 h 2563305"/>
                  <a:gd name="connsiteX162" fmla="*/ 1414067 w 2081801"/>
                  <a:gd name="connsiteY162" fmla="*/ 2304851 h 2563305"/>
                  <a:gd name="connsiteX163" fmla="*/ 1525946 w 2081801"/>
                  <a:gd name="connsiteY163" fmla="*/ 2253868 h 2563305"/>
                  <a:gd name="connsiteX164" fmla="*/ 1525946 w 2081801"/>
                  <a:gd name="connsiteY164" fmla="*/ 2253868 h 2563305"/>
                  <a:gd name="connsiteX165" fmla="*/ 1525946 w 2081801"/>
                  <a:gd name="connsiteY165" fmla="*/ 2252451 h 2563305"/>
                  <a:gd name="connsiteX166" fmla="*/ 1525946 w 2081801"/>
                  <a:gd name="connsiteY166" fmla="*/ 2252451 h 2563305"/>
                  <a:gd name="connsiteX167" fmla="*/ 1432478 w 2081801"/>
                  <a:gd name="connsiteY167" fmla="*/ 2269446 h 2563305"/>
                  <a:gd name="connsiteX168" fmla="*/ 1490541 w 2081801"/>
                  <a:gd name="connsiteY168" fmla="*/ 2154734 h 2563305"/>
                  <a:gd name="connsiteX169" fmla="*/ 1595340 w 2081801"/>
                  <a:gd name="connsiteY169" fmla="*/ 2079676 h 2563305"/>
                  <a:gd name="connsiteX170" fmla="*/ 1595340 w 2081801"/>
                  <a:gd name="connsiteY170" fmla="*/ 2079676 h 2563305"/>
                  <a:gd name="connsiteX171" fmla="*/ 1540108 w 2081801"/>
                  <a:gd name="connsiteY171" fmla="*/ 2055601 h 2563305"/>
                  <a:gd name="connsiteX172" fmla="*/ 1660484 w 2081801"/>
                  <a:gd name="connsiteY172" fmla="*/ 1816265 h 2563305"/>
                  <a:gd name="connsiteX173" fmla="*/ 1670398 w 2081801"/>
                  <a:gd name="connsiteY173" fmla="*/ 1823346 h 2563305"/>
                  <a:gd name="connsiteX174" fmla="*/ 1853087 w 2081801"/>
                  <a:gd name="connsiteY174" fmla="*/ 2194388 h 2563305"/>
                  <a:gd name="connsiteX175" fmla="*/ 1853087 w 2081801"/>
                  <a:gd name="connsiteY175" fmla="*/ 2194388 h 2563305"/>
                  <a:gd name="connsiteX176" fmla="*/ 1906902 w 2081801"/>
                  <a:gd name="connsiteY176" fmla="*/ 2007451 h 2563305"/>
                  <a:gd name="connsiteX177" fmla="*/ 1915399 w 2081801"/>
                  <a:gd name="connsiteY177" fmla="*/ 2137740 h 2563305"/>
                  <a:gd name="connsiteX178" fmla="*/ 1894156 w 2081801"/>
                  <a:gd name="connsiteY178" fmla="*/ 2194388 h 2563305"/>
                  <a:gd name="connsiteX179" fmla="*/ 1894156 w 2081801"/>
                  <a:gd name="connsiteY179" fmla="*/ 2195804 h 2563305"/>
                  <a:gd name="connsiteX180" fmla="*/ 1918231 w 2081801"/>
                  <a:gd name="connsiteY180" fmla="*/ 2167480 h 2563305"/>
                  <a:gd name="connsiteX181" fmla="*/ 1923896 w 2081801"/>
                  <a:gd name="connsiteY181" fmla="*/ 2260949 h 2563305"/>
                  <a:gd name="connsiteX182" fmla="*/ 1923896 w 2081801"/>
                  <a:gd name="connsiteY182" fmla="*/ 2262365 h 2563305"/>
                  <a:gd name="connsiteX183" fmla="*/ 1987625 w 2081801"/>
                  <a:gd name="connsiteY183" fmla="*/ 2081092 h 2563305"/>
                  <a:gd name="connsiteX184" fmla="*/ 1987625 w 2081801"/>
                  <a:gd name="connsiteY184" fmla="*/ 2079676 h 2563305"/>
                  <a:gd name="connsiteX185" fmla="*/ 1919648 w 2081801"/>
                  <a:gd name="connsiteY185" fmla="*/ 2161815 h 2563305"/>
                  <a:gd name="connsiteX186" fmla="*/ 1918231 w 2081801"/>
                  <a:gd name="connsiteY186" fmla="*/ 2139156 h 2563305"/>
                  <a:gd name="connsiteX187" fmla="*/ 2021613 w 2081801"/>
                  <a:gd name="connsiteY187" fmla="*/ 1872912 h 2563305"/>
                  <a:gd name="connsiteX188" fmla="*/ 2021613 w 2081801"/>
                  <a:gd name="connsiteY188" fmla="*/ 1871496 h 2563305"/>
                  <a:gd name="connsiteX189" fmla="*/ 1908318 w 2081801"/>
                  <a:gd name="connsiteY189" fmla="*/ 1991872 h 2563305"/>
                  <a:gd name="connsiteX190" fmla="*/ 1673231 w 2081801"/>
                  <a:gd name="connsiteY190" fmla="*/ 1821929 h 2563305"/>
                  <a:gd name="connsiteX191" fmla="*/ 1664733 w 2081801"/>
                  <a:gd name="connsiteY191" fmla="*/ 1803519 h 2563305"/>
                  <a:gd name="connsiteX192" fmla="*/ 1684560 w 2081801"/>
                  <a:gd name="connsiteY192" fmla="*/ 1678894 h 2563305"/>
                  <a:gd name="connsiteX193" fmla="*/ 1684560 w 2081801"/>
                  <a:gd name="connsiteY193" fmla="*/ 1678894 h 2563305"/>
                  <a:gd name="connsiteX194" fmla="*/ 1472131 w 2081801"/>
                  <a:gd name="connsiteY194" fmla="*/ 1804935 h 2563305"/>
                  <a:gd name="connsiteX195" fmla="*/ 1443807 w 2081801"/>
                  <a:gd name="connsiteY195" fmla="*/ 1702970 h 2563305"/>
                  <a:gd name="connsiteX196" fmla="*/ 1637826 w 2081801"/>
                  <a:gd name="connsiteY196" fmla="*/ 1592506 h 2563305"/>
                  <a:gd name="connsiteX197" fmla="*/ 1637826 w 2081801"/>
                  <a:gd name="connsiteY197" fmla="*/ 1592506 h 2563305"/>
                  <a:gd name="connsiteX198" fmla="*/ 1643490 w 2081801"/>
                  <a:gd name="connsiteY198" fmla="*/ 1537275 h 2563305"/>
                  <a:gd name="connsiteX199" fmla="*/ 1724213 w 2081801"/>
                  <a:gd name="connsiteY199" fmla="*/ 1561350 h 2563305"/>
                  <a:gd name="connsiteX200" fmla="*/ 1724213 w 2081801"/>
                  <a:gd name="connsiteY200" fmla="*/ 1561350 h 2563305"/>
                  <a:gd name="connsiteX201" fmla="*/ 1908318 w 2081801"/>
                  <a:gd name="connsiteY201" fmla="*/ 1348922 h 2563305"/>
                  <a:gd name="connsiteX202" fmla="*/ 1953636 w 2081801"/>
                  <a:gd name="connsiteY202" fmla="*/ 1331927 h 2563305"/>
                  <a:gd name="connsiteX203" fmla="*/ 1953636 w 2081801"/>
                  <a:gd name="connsiteY203" fmla="*/ 1331927 h 2563305"/>
                  <a:gd name="connsiteX204" fmla="*/ 1977712 w 2081801"/>
                  <a:gd name="connsiteY204" fmla="*/ 1269615 h 2563305"/>
                  <a:gd name="connsiteX205" fmla="*/ 2011700 w 2081801"/>
                  <a:gd name="connsiteY205" fmla="*/ 1231378 h 2563305"/>
                  <a:gd name="connsiteX206" fmla="*/ 2011700 w 2081801"/>
                  <a:gd name="connsiteY206" fmla="*/ 1231378 h 2563305"/>
                  <a:gd name="connsiteX207" fmla="*/ 1998955 w 2081801"/>
                  <a:gd name="connsiteY207" fmla="*/ 1217216 h 2563305"/>
                  <a:gd name="connsiteX208" fmla="*/ 2072596 w 2081801"/>
                  <a:gd name="connsiteY208" fmla="*/ 1026030 h 2563305"/>
                  <a:gd name="connsiteX209" fmla="*/ 2072596 w 2081801"/>
                  <a:gd name="connsiteY209" fmla="*/ 1026030 h 2563305"/>
                  <a:gd name="connsiteX210" fmla="*/ 1861584 w 2081801"/>
                  <a:gd name="connsiteY210" fmla="*/ 1065684 h 2563305"/>
                  <a:gd name="connsiteX211" fmla="*/ 1861584 w 2081801"/>
                  <a:gd name="connsiteY211" fmla="*/ 1065684 h 2563305"/>
                  <a:gd name="connsiteX212" fmla="*/ 2008868 w 2081801"/>
                  <a:gd name="connsiteY212" fmla="*/ 1227129 h 2563305"/>
                  <a:gd name="connsiteX213" fmla="*/ 1980544 w 2081801"/>
                  <a:gd name="connsiteY213" fmla="*/ 1261118 h 2563305"/>
                  <a:gd name="connsiteX214" fmla="*/ 1997538 w 2081801"/>
                  <a:gd name="connsiteY214" fmla="*/ 1215800 h 2563305"/>
                  <a:gd name="connsiteX215" fmla="*/ 2008868 w 2081801"/>
                  <a:gd name="connsiteY215" fmla="*/ 1227129 h 2563305"/>
                  <a:gd name="connsiteX216" fmla="*/ 2068348 w 2081801"/>
                  <a:gd name="connsiteY216" fmla="*/ 1024614 h 2563305"/>
                  <a:gd name="connsiteX217" fmla="*/ 1996122 w 2081801"/>
                  <a:gd name="connsiteY217" fmla="*/ 1211551 h 2563305"/>
                  <a:gd name="connsiteX218" fmla="*/ 1864416 w 2081801"/>
                  <a:gd name="connsiteY218" fmla="*/ 1067100 h 2563305"/>
                  <a:gd name="connsiteX219" fmla="*/ 2068348 w 2081801"/>
                  <a:gd name="connsiteY219" fmla="*/ 1024614 h 2563305"/>
                  <a:gd name="connsiteX220" fmla="*/ 1973463 w 2081801"/>
                  <a:gd name="connsiteY220" fmla="*/ 1271031 h 2563305"/>
                  <a:gd name="connsiteX221" fmla="*/ 1952220 w 2081801"/>
                  <a:gd name="connsiteY221" fmla="*/ 1327679 h 2563305"/>
                  <a:gd name="connsiteX222" fmla="*/ 1911150 w 2081801"/>
                  <a:gd name="connsiteY222" fmla="*/ 1343257 h 2563305"/>
                  <a:gd name="connsiteX223" fmla="*/ 1973463 w 2081801"/>
                  <a:gd name="connsiteY223" fmla="*/ 1271031 h 2563305"/>
                  <a:gd name="connsiteX224" fmla="*/ 1324847 w 2081801"/>
                  <a:gd name="connsiteY224" fmla="*/ 2343088 h 2563305"/>
                  <a:gd name="connsiteX225" fmla="*/ 1414067 w 2081801"/>
                  <a:gd name="connsiteY225" fmla="*/ 2303434 h 2563305"/>
                  <a:gd name="connsiteX226" fmla="*/ 1388576 w 2081801"/>
                  <a:gd name="connsiteY226" fmla="*/ 2354417 h 2563305"/>
                  <a:gd name="connsiteX227" fmla="*/ 1324847 w 2081801"/>
                  <a:gd name="connsiteY227" fmla="*/ 2343088 h 2563305"/>
                  <a:gd name="connsiteX228" fmla="*/ 99842 w 2081801"/>
                  <a:gd name="connsiteY228" fmla="*/ 1091175 h 2563305"/>
                  <a:gd name="connsiteX229" fmla="*/ 302357 w 2081801"/>
                  <a:gd name="connsiteY229" fmla="*/ 1152071 h 2563305"/>
                  <a:gd name="connsiteX230" fmla="*/ 266952 w 2081801"/>
                  <a:gd name="connsiteY230" fmla="*/ 1289442 h 2563305"/>
                  <a:gd name="connsiteX231" fmla="*/ 99842 w 2081801"/>
                  <a:gd name="connsiteY231" fmla="*/ 1091175 h 2563305"/>
                  <a:gd name="connsiteX232" fmla="*/ 1395657 w 2081801"/>
                  <a:gd name="connsiteY232" fmla="*/ 462386 h 2563305"/>
                  <a:gd name="connsiteX233" fmla="*/ 1472131 w 2081801"/>
                  <a:gd name="connsiteY233" fmla="*/ 224466 h 2563305"/>
                  <a:gd name="connsiteX234" fmla="*/ 1448056 w 2081801"/>
                  <a:gd name="connsiteY234" fmla="*/ 475132 h 2563305"/>
                  <a:gd name="connsiteX235" fmla="*/ 1395657 w 2081801"/>
                  <a:gd name="connsiteY235" fmla="*/ 462386 h 2563305"/>
                  <a:gd name="connsiteX236" fmla="*/ 1317766 w 2081801"/>
                  <a:gd name="connsiteY236" fmla="*/ 2343088 h 2563305"/>
                  <a:gd name="connsiteX237" fmla="*/ 1225714 w 2081801"/>
                  <a:gd name="connsiteY237" fmla="*/ 2384157 h 2563305"/>
                  <a:gd name="connsiteX238" fmla="*/ 1133662 w 2081801"/>
                  <a:gd name="connsiteY238" fmla="*/ 2337423 h 2563305"/>
                  <a:gd name="connsiteX239" fmla="*/ 1139326 w 2081801"/>
                  <a:gd name="connsiteY239" fmla="*/ 2313348 h 2563305"/>
                  <a:gd name="connsiteX240" fmla="*/ 1317766 w 2081801"/>
                  <a:gd name="connsiteY240" fmla="*/ 2343088 h 2563305"/>
                  <a:gd name="connsiteX241" fmla="*/ 1095424 w 2081801"/>
                  <a:gd name="connsiteY241" fmla="*/ 2184474 h 2563305"/>
                  <a:gd name="connsiteX242" fmla="*/ 1095424 w 2081801"/>
                  <a:gd name="connsiteY242" fmla="*/ 2184474 h 2563305"/>
                  <a:gd name="connsiteX243" fmla="*/ 1112419 w 2081801"/>
                  <a:gd name="connsiteY243" fmla="*/ 2181642 h 2563305"/>
                  <a:gd name="connsiteX244" fmla="*/ 1043025 w 2081801"/>
                  <a:gd name="connsiteY244" fmla="*/ 2292105 h 2563305"/>
                  <a:gd name="connsiteX245" fmla="*/ 1014701 w 2081801"/>
                  <a:gd name="connsiteY245" fmla="*/ 2040023 h 2563305"/>
                  <a:gd name="connsiteX246" fmla="*/ 1095424 w 2081801"/>
                  <a:gd name="connsiteY246" fmla="*/ 2184474 h 2563305"/>
                  <a:gd name="connsiteX247" fmla="*/ 418485 w 2081801"/>
                  <a:gd name="connsiteY247" fmla="*/ 1102504 h 2563305"/>
                  <a:gd name="connsiteX248" fmla="*/ 390161 w 2081801"/>
                  <a:gd name="connsiteY248" fmla="*/ 1177563 h 2563305"/>
                  <a:gd name="connsiteX249" fmla="*/ 305190 w 2081801"/>
                  <a:gd name="connsiteY249" fmla="*/ 1152071 h 2563305"/>
                  <a:gd name="connsiteX250" fmla="*/ 323600 w 2081801"/>
                  <a:gd name="connsiteY250" fmla="*/ 1079846 h 2563305"/>
                  <a:gd name="connsiteX251" fmla="*/ 418485 w 2081801"/>
                  <a:gd name="connsiteY251" fmla="*/ 1102504 h 2563305"/>
                  <a:gd name="connsiteX252" fmla="*/ 357588 w 2081801"/>
                  <a:gd name="connsiteY252" fmla="*/ 1269615 h 2563305"/>
                  <a:gd name="connsiteX253" fmla="*/ 391577 w 2081801"/>
                  <a:gd name="connsiteY253" fmla="*/ 1178979 h 2563305"/>
                  <a:gd name="connsiteX254" fmla="*/ 528948 w 2081801"/>
                  <a:gd name="connsiteY254" fmla="*/ 1220048 h 2563305"/>
                  <a:gd name="connsiteX255" fmla="*/ 357588 w 2081801"/>
                  <a:gd name="connsiteY255" fmla="*/ 1269615 h 2563305"/>
                  <a:gd name="connsiteX256" fmla="*/ 94177 w 2081801"/>
                  <a:gd name="connsiteY256" fmla="*/ 1086927 h 2563305"/>
                  <a:gd name="connsiteX257" fmla="*/ 85680 w 2081801"/>
                  <a:gd name="connsiteY257" fmla="*/ 1084094 h 2563305"/>
                  <a:gd name="connsiteX258" fmla="*/ 87096 w 2081801"/>
                  <a:gd name="connsiteY258" fmla="*/ 1077013 h 2563305"/>
                  <a:gd name="connsiteX259" fmla="*/ 94177 w 2081801"/>
                  <a:gd name="connsiteY259" fmla="*/ 1086927 h 2563305"/>
                  <a:gd name="connsiteX260" fmla="*/ 108339 w 2081801"/>
                  <a:gd name="connsiteY260" fmla="*/ 605422 h 2563305"/>
                  <a:gd name="connsiteX261" fmla="*/ 115420 w 2081801"/>
                  <a:gd name="connsiteY261" fmla="*/ 592676 h 2563305"/>
                  <a:gd name="connsiteX262" fmla="*/ 125333 w 2081801"/>
                  <a:gd name="connsiteY262" fmla="*/ 609670 h 2563305"/>
                  <a:gd name="connsiteX263" fmla="*/ 108339 w 2081801"/>
                  <a:gd name="connsiteY263" fmla="*/ 605422 h 2563305"/>
                  <a:gd name="connsiteX264" fmla="*/ 1303604 w 2081801"/>
                  <a:gd name="connsiteY264" fmla="*/ 530363 h 2563305"/>
                  <a:gd name="connsiteX265" fmla="*/ 1306437 w 2081801"/>
                  <a:gd name="connsiteY265" fmla="*/ 445392 h 2563305"/>
                  <a:gd name="connsiteX266" fmla="*/ 1339009 w 2081801"/>
                  <a:gd name="connsiteY266" fmla="*/ 452473 h 2563305"/>
                  <a:gd name="connsiteX267" fmla="*/ 1346090 w 2081801"/>
                  <a:gd name="connsiteY267" fmla="*/ 511953 h 2563305"/>
                  <a:gd name="connsiteX268" fmla="*/ 1303604 w 2081801"/>
                  <a:gd name="connsiteY268" fmla="*/ 530363 h 2563305"/>
                  <a:gd name="connsiteX269" fmla="*/ 1664733 w 2081801"/>
                  <a:gd name="connsiteY269" fmla="*/ 1800687 h 2563305"/>
                  <a:gd name="connsiteX270" fmla="*/ 1664733 w 2081801"/>
                  <a:gd name="connsiteY270" fmla="*/ 1800687 h 2563305"/>
                  <a:gd name="connsiteX271" fmla="*/ 1671814 w 2081801"/>
                  <a:gd name="connsiteY271" fmla="*/ 1816265 h 2563305"/>
                  <a:gd name="connsiteX272" fmla="*/ 1663317 w 2081801"/>
                  <a:gd name="connsiteY272" fmla="*/ 1809184 h 2563305"/>
                  <a:gd name="connsiteX273" fmla="*/ 1663317 w 2081801"/>
                  <a:gd name="connsiteY273" fmla="*/ 1809184 h 2563305"/>
                  <a:gd name="connsiteX274" fmla="*/ 1541524 w 2081801"/>
                  <a:gd name="connsiteY274" fmla="*/ 2051353 h 2563305"/>
                  <a:gd name="connsiteX275" fmla="*/ 1446640 w 2081801"/>
                  <a:gd name="connsiteY275" fmla="*/ 2010283 h 2563305"/>
                  <a:gd name="connsiteX276" fmla="*/ 1496207 w 2081801"/>
                  <a:gd name="connsiteY276" fmla="*/ 1898404 h 2563305"/>
                  <a:gd name="connsiteX277" fmla="*/ 1496207 w 2081801"/>
                  <a:gd name="connsiteY277" fmla="*/ 1898404 h 2563305"/>
                  <a:gd name="connsiteX278" fmla="*/ 1487709 w 2081801"/>
                  <a:gd name="connsiteY278" fmla="*/ 1898404 h 2563305"/>
                  <a:gd name="connsiteX279" fmla="*/ 1499039 w 2081801"/>
                  <a:gd name="connsiteY279" fmla="*/ 1889906 h 2563305"/>
                  <a:gd name="connsiteX280" fmla="*/ 1499039 w 2081801"/>
                  <a:gd name="connsiteY280" fmla="*/ 1889906 h 2563305"/>
                  <a:gd name="connsiteX281" fmla="*/ 1474964 w 2081801"/>
                  <a:gd name="connsiteY281" fmla="*/ 1804935 h 2563305"/>
                  <a:gd name="connsiteX282" fmla="*/ 1684560 w 2081801"/>
                  <a:gd name="connsiteY282" fmla="*/ 1680310 h 2563305"/>
                  <a:gd name="connsiteX283" fmla="*/ 1664733 w 2081801"/>
                  <a:gd name="connsiteY283" fmla="*/ 1800687 h 2563305"/>
                  <a:gd name="connsiteX284" fmla="*/ 1292275 w 2081801"/>
                  <a:gd name="connsiteY284" fmla="*/ 2292105 h 2563305"/>
                  <a:gd name="connsiteX285" fmla="*/ 1292275 w 2081801"/>
                  <a:gd name="connsiteY285" fmla="*/ 2292105 h 2563305"/>
                  <a:gd name="connsiteX286" fmla="*/ 1431062 w 2081801"/>
                  <a:gd name="connsiteY286" fmla="*/ 2268030 h 2563305"/>
                  <a:gd name="connsiteX287" fmla="*/ 1415484 w 2081801"/>
                  <a:gd name="connsiteY287" fmla="*/ 2299186 h 2563305"/>
                  <a:gd name="connsiteX288" fmla="*/ 1320599 w 2081801"/>
                  <a:gd name="connsiteY288" fmla="*/ 2341672 h 2563305"/>
                  <a:gd name="connsiteX289" fmla="*/ 1139326 w 2081801"/>
                  <a:gd name="connsiteY289" fmla="*/ 2311932 h 2563305"/>
                  <a:gd name="connsiteX290" fmla="*/ 1177564 w 2081801"/>
                  <a:gd name="connsiteY290" fmla="*/ 2167480 h 2563305"/>
                  <a:gd name="connsiteX291" fmla="*/ 1177564 w 2081801"/>
                  <a:gd name="connsiteY291" fmla="*/ 2167480 h 2563305"/>
                  <a:gd name="connsiteX292" fmla="*/ 1115251 w 2081801"/>
                  <a:gd name="connsiteY292" fmla="*/ 2178810 h 2563305"/>
                  <a:gd name="connsiteX293" fmla="*/ 1163402 w 2081801"/>
                  <a:gd name="connsiteY293" fmla="*/ 2102335 h 2563305"/>
                  <a:gd name="connsiteX294" fmla="*/ 1170483 w 2081801"/>
                  <a:gd name="connsiteY294" fmla="*/ 2124994 h 2563305"/>
                  <a:gd name="connsiteX295" fmla="*/ 1166234 w 2081801"/>
                  <a:gd name="connsiteY295" fmla="*/ 2160399 h 2563305"/>
                  <a:gd name="connsiteX296" fmla="*/ 1166234 w 2081801"/>
                  <a:gd name="connsiteY296" fmla="*/ 2160399 h 2563305"/>
                  <a:gd name="connsiteX297" fmla="*/ 1178979 w 2081801"/>
                  <a:gd name="connsiteY297" fmla="*/ 2150486 h 2563305"/>
                  <a:gd name="connsiteX298" fmla="*/ 1181812 w 2081801"/>
                  <a:gd name="connsiteY298" fmla="*/ 2158983 h 2563305"/>
                  <a:gd name="connsiteX299" fmla="*/ 1181812 w 2081801"/>
                  <a:gd name="connsiteY299" fmla="*/ 2158983 h 2563305"/>
                  <a:gd name="connsiteX300" fmla="*/ 1323431 w 2081801"/>
                  <a:gd name="connsiteY300" fmla="*/ 2130659 h 2563305"/>
                  <a:gd name="connsiteX301" fmla="*/ 1323431 w 2081801"/>
                  <a:gd name="connsiteY301" fmla="*/ 2130659 h 2563305"/>
                  <a:gd name="connsiteX302" fmla="*/ 1255454 w 2081801"/>
                  <a:gd name="connsiteY302" fmla="*/ 2086757 h 2563305"/>
                  <a:gd name="connsiteX303" fmla="*/ 1483461 w 2081801"/>
                  <a:gd name="connsiteY303" fmla="*/ 1898404 h 2563305"/>
                  <a:gd name="connsiteX304" fmla="*/ 1490541 w 2081801"/>
                  <a:gd name="connsiteY304" fmla="*/ 1898404 h 2563305"/>
                  <a:gd name="connsiteX305" fmla="*/ 1442391 w 2081801"/>
                  <a:gd name="connsiteY305" fmla="*/ 2010283 h 2563305"/>
                  <a:gd name="connsiteX306" fmla="*/ 1442391 w 2081801"/>
                  <a:gd name="connsiteY306" fmla="*/ 2010283 h 2563305"/>
                  <a:gd name="connsiteX307" fmla="*/ 1540108 w 2081801"/>
                  <a:gd name="connsiteY307" fmla="*/ 2051353 h 2563305"/>
                  <a:gd name="connsiteX308" fmla="*/ 1490541 w 2081801"/>
                  <a:gd name="connsiteY308" fmla="*/ 2149070 h 2563305"/>
                  <a:gd name="connsiteX309" fmla="*/ 1292275 w 2081801"/>
                  <a:gd name="connsiteY309" fmla="*/ 2292105 h 2563305"/>
                  <a:gd name="connsiteX310" fmla="*/ 1096840 w 2081801"/>
                  <a:gd name="connsiteY310" fmla="*/ 2183058 h 2563305"/>
                  <a:gd name="connsiteX311" fmla="*/ 1013285 w 2081801"/>
                  <a:gd name="connsiteY311" fmla="*/ 2035774 h 2563305"/>
                  <a:gd name="connsiteX312" fmla="*/ 1013285 w 2081801"/>
                  <a:gd name="connsiteY312" fmla="*/ 2035774 h 2563305"/>
                  <a:gd name="connsiteX313" fmla="*/ 984961 w 2081801"/>
                  <a:gd name="connsiteY313" fmla="*/ 1793606 h 2563305"/>
                  <a:gd name="connsiteX314" fmla="*/ 1004788 w 2081801"/>
                  <a:gd name="connsiteY314" fmla="*/ 1755368 h 2563305"/>
                  <a:gd name="connsiteX315" fmla="*/ 1004788 w 2081801"/>
                  <a:gd name="connsiteY315" fmla="*/ 1753952 h 2563305"/>
                  <a:gd name="connsiteX316" fmla="*/ 979297 w 2081801"/>
                  <a:gd name="connsiteY316" fmla="*/ 1749704 h 2563305"/>
                  <a:gd name="connsiteX317" fmla="*/ 973632 w 2081801"/>
                  <a:gd name="connsiteY317" fmla="*/ 1701553 h 2563305"/>
                  <a:gd name="connsiteX318" fmla="*/ 1044441 w 2081801"/>
                  <a:gd name="connsiteY318" fmla="*/ 1674646 h 2563305"/>
                  <a:gd name="connsiteX319" fmla="*/ 1218633 w 2081801"/>
                  <a:gd name="connsiteY319" fmla="*/ 1663316 h 2563305"/>
                  <a:gd name="connsiteX320" fmla="*/ 1210136 w 2081801"/>
                  <a:gd name="connsiteY320" fmla="*/ 1751120 h 2563305"/>
                  <a:gd name="connsiteX321" fmla="*/ 1055771 w 2081801"/>
                  <a:gd name="connsiteY321" fmla="*/ 1770946 h 2563305"/>
                  <a:gd name="connsiteX322" fmla="*/ 1055771 w 2081801"/>
                  <a:gd name="connsiteY322" fmla="*/ 1770946 h 2563305"/>
                  <a:gd name="connsiteX323" fmla="*/ 1106754 w 2081801"/>
                  <a:gd name="connsiteY323" fmla="*/ 1925311 h 2563305"/>
                  <a:gd name="connsiteX324" fmla="*/ 1010453 w 2081801"/>
                  <a:gd name="connsiteY324" fmla="*/ 1932392 h 2563305"/>
                  <a:gd name="connsiteX325" fmla="*/ 1010453 w 2081801"/>
                  <a:gd name="connsiteY325" fmla="*/ 1932392 h 2563305"/>
                  <a:gd name="connsiteX326" fmla="*/ 1136494 w 2081801"/>
                  <a:gd name="connsiteY326" fmla="*/ 2013115 h 2563305"/>
                  <a:gd name="connsiteX327" fmla="*/ 1164817 w 2081801"/>
                  <a:gd name="connsiteY327" fmla="*/ 2100919 h 2563305"/>
                  <a:gd name="connsiteX328" fmla="*/ 1115251 w 2081801"/>
                  <a:gd name="connsiteY328" fmla="*/ 2180226 h 2563305"/>
                  <a:gd name="connsiteX329" fmla="*/ 1096840 w 2081801"/>
                  <a:gd name="connsiteY329" fmla="*/ 2183058 h 2563305"/>
                  <a:gd name="connsiteX330" fmla="*/ 114004 w 2081801"/>
                  <a:gd name="connsiteY330" fmla="*/ 589843 h 2563305"/>
                  <a:gd name="connsiteX331" fmla="*/ 104090 w 2081801"/>
                  <a:gd name="connsiteY331" fmla="*/ 606838 h 2563305"/>
                  <a:gd name="connsiteX332" fmla="*/ 125333 w 2081801"/>
                  <a:gd name="connsiteY332" fmla="*/ 611086 h 2563305"/>
                  <a:gd name="connsiteX333" fmla="*/ 109755 w 2081801"/>
                  <a:gd name="connsiteY333" fmla="*/ 662069 h 2563305"/>
                  <a:gd name="connsiteX334" fmla="*/ 101258 w 2081801"/>
                  <a:gd name="connsiteY334" fmla="*/ 667734 h 2563305"/>
                  <a:gd name="connsiteX335" fmla="*/ 58772 w 2081801"/>
                  <a:gd name="connsiteY335" fmla="*/ 493542 h 2563305"/>
                  <a:gd name="connsiteX336" fmla="*/ 114004 w 2081801"/>
                  <a:gd name="connsiteY336" fmla="*/ 589843 h 2563305"/>
                  <a:gd name="connsiteX337" fmla="*/ 225883 w 2081801"/>
                  <a:gd name="connsiteY337" fmla="*/ 632329 h 2563305"/>
                  <a:gd name="connsiteX338" fmla="*/ 181981 w 2081801"/>
                  <a:gd name="connsiteY338" fmla="*/ 622416 h 2563305"/>
                  <a:gd name="connsiteX339" fmla="*/ 252790 w 2081801"/>
                  <a:gd name="connsiteY339" fmla="*/ 579930 h 2563305"/>
                  <a:gd name="connsiteX340" fmla="*/ 259871 w 2081801"/>
                  <a:gd name="connsiteY340" fmla="*/ 591260 h 2563305"/>
                  <a:gd name="connsiteX341" fmla="*/ 225883 w 2081801"/>
                  <a:gd name="connsiteY341" fmla="*/ 632329 h 2563305"/>
                  <a:gd name="connsiteX342" fmla="*/ 640827 w 2081801"/>
                  <a:gd name="connsiteY342" fmla="*/ 156489 h 2563305"/>
                  <a:gd name="connsiteX343" fmla="*/ 657821 w 2081801"/>
                  <a:gd name="connsiteY343" fmla="*/ 143743 h 2563305"/>
                  <a:gd name="connsiteX344" fmla="*/ 914152 w 2081801"/>
                  <a:gd name="connsiteY344" fmla="*/ 200391 h 2563305"/>
                  <a:gd name="connsiteX345" fmla="*/ 781030 w 2081801"/>
                  <a:gd name="connsiteY345" fmla="*/ 201807 h 2563305"/>
                  <a:gd name="connsiteX346" fmla="*/ 640827 w 2081801"/>
                  <a:gd name="connsiteY346" fmla="*/ 156489 h 2563305"/>
                  <a:gd name="connsiteX347" fmla="*/ 884412 w 2081801"/>
                  <a:gd name="connsiteY347" fmla="*/ 351923 h 2563305"/>
                  <a:gd name="connsiteX348" fmla="*/ 1020366 w 2081801"/>
                  <a:gd name="connsiteY348" fmla="*/ 282530 h 2563305"/>
                  <a:gd name="connsiteX349" fmla="*/ 1201639 w 2081801"/>
                  <a:gd name="connsiteY349" fmla="*/ 340594 h 2563305"/>
                  <a:gd name="connsiteX350" fmla="*/ 1184644 w 2081801"/>
                  <a:gd name="connsiteY350" fmla="*/ 417068 h 2563305"/>
                  <a:gd name="connsiteX351" fmla="*/ 884412 w 2081801"/>
                  <a:gd name="connsiteY351" fmla="*/ 351923 h 2563305"/>
                  <a:gd name="connsiteX352" fmla="*/ 1493374 w 2081801"/>
                  <a:gd name="connsiteY352" fmla="*/ 1130828 h 2563305"/>
                  <a:gd name="connsiteX353" fmla="*/ 1562767 w 2081801"/>
                  <a:gd name="connsiteY353" fmla="*/ 1054354 h 2563305"/>
                  <a:gd name="connsiteX354" fmla="*/ 1659069 w 2081801"/>
                  <a:gd name="connsiteY354" fmla="*/ 1101088 h 2563305"/>
                  <a:gd name="connsiteX355" fmla="*/ 1605253 w 2081801"/>
                  <a:gd name="connsiteY355" fmla="*/ 1120915 h 2563305"/>
                  <a:gd name="connsiteX356" fmla="*/ 1493374 w 2081801"/>
                  <a:gd name="connsiteY356" fmla="*/ 1130828 h 2563305"/>
                  <a:gd name="connsiteX357" fmla="*/ 1513201 w 2081801"/>
                  <a:gd name="connsiteY357" fmla="*/ 1494789 h 2563305"/>
                  <a:gd name="connsiteX358" fmla="*/ 1501871 w 2081801"/>
                  <a:gd name="connsiteY358" fmla="*/ 1491957 h 2563305"/>
                  <a:gd name="connsiteX359" fmla="*/ 1659069 w 2081801"/>
                  <a:gd name="connsiteY359" fmla="*/ 1360251 h 2563305"/>
                  <a:gd name="connsiteX360" fmla="*/ 1650571 w 2081801"/>
                  <a:gd name="connsiteY360" fmla="*/ 1442390 h 2563305"/>
                  <a:gd name="connsiteX361" fmla="*/ 1513201 w 2081801"/>
                  <a:gd name="connsiteY361" fmla="*/ 1494789 h 2563305"/>
                  <a:gd name="connsiteX362" fmla="*/ 960886 w 2081801"/>
                  <a:gd name="connsiteY362" fmla="*/ 1336176 h 2563305"/>
                  <a:gd name="connsiteX363" fmla="*/ 989210 w 2081801"/>
                  <a:gd name="connsiteY363" fmla="*/ 1344673 h 2563305"/>
                  <a:gd name="connsiteX364" fmla="*/ 982129 w 2081801"/>
                  <a:gd name="connsiteY364" fmla="*/ 1364500 h 2563305"/>
                  <a:gd name="connsiteX365" fmla="*/ 959470 w 2081801"/>
                  <a:gd name="connsiteY365" fmla="*/ 1337592 h 2563305"/>
                  <a:gd name="connsiteX366" fmla="*/ 960886 w 2081801"/>
                  <a:gd name="connsiteY366" fmla="*/ 1336176 h 2563305"/>
                  <a:gd name="connsiteX367" fmla="*/ 945308 w 2081801"/>
                  <a:gd name="connsiteY367" fmla="*/ 1329095 h 2563305"/>
                  <a:gd name="connsiteX368" fmla="*/ 945308 w 2081801"/>
                  <a:gd name="connsiteY368" fmla="*/ 1323430 h 2563305"/>
                  <a:gd name="connsiteX369" fmla="*/ 950973 w 2081801"/>
                  <a:gd name="connsiteY369" fmla="*/ 1330511 h 2563305"/>
                  <a:gd name="connsiteX370" fmla="*/ 945308 w 2081801"/>
                  <a:gd name="connsiteY370" fmla="*/ 1329095 h 2563305"/>
                  <a:gd name="connsiteX371" fmla="*/ 114004 w 2081801"/>
                  <a:gd name="connsiteY371" fmla="*/ 660653 h 2563305"/>
                  <a:gd name="connsiteX372" fmla="*/ 128166 w 2081801"/>
                  <a:gd name="connsiteY372" fmla="*/ 613919 h 2563305"/>
                  <a:gd name="connsiteX373" fmla="*/ 145160 w 2081801"/>
                  <a:gd name="connsiteY373" fmla="*/ 642242 h 2563305"/>
                  <a:gd name="connsiteX374" fmla="*/ 114004 w 2081801"/>
                  <a:gd name="connsiteY374" fmla="*/ 660653 h 2563305"/>
                  <a:gd name="connsiteX375" fmla="*/ 180564 w 2081801"/>
                  <a:gd name="connsiteY375" fmla="*/ 621000 h 2563305"/>
                  <a:gd name="connsiteX376" fmla="*/ 167819 w 2081801"/>
                  <a:gd name="connsiteY376" fmla="*/ 618167 h 2563305"/>
                  <a:gd name="connsiteX377" fmla="*/ 191894 w 2081801"/>
                  <a:gd name="connsiteY377" fmla="*/ 482213 h 2563305"/>
                  <a:gd name="connsiteX378" fmla="*/ 252790 w 2081801"/>
                  <a:gd name="connsiteY378" fmla="*/ 578514 h 2563305"/>
                  <a:gd name="connsiteX379" fmla="*/ 180564 w 2081801"/>
                  <a:gd name="connsiteY379" fmla="*/ 621000 h 2563305"/>
                  <a:gd name="connsiteX380" fmla="*/ 507705 w 2081801"/>
                  <a:gd name="connsiteY380" fmla="*/ 660653 h 2563305"/>
                  <a:gd name="connsiteX381" fmla="*/ 524699 w 2081801"/>
                  <a:gd name="connsiteY381" fmla="*/ 698890 h 2563305"/>
                  <a:gd name="connsiteX382" fmla="*/ 516202 w 2081801"/>
                  <a:gd name="connsiteY382" fmla="*/ 697474 h 2563305"/>
                  <a:gd name="connsiteX383" fmla="*/ 492127 w 2081801"/>
                  <a:gd name="connsiteY383" fmla="*/ 664902 h 2563305"/>
                  <a:gd name="connsiteX384" fmla="*/ 507705 w 2081801"/>
                  <a:gd name="connsiteY384" fmla="*/ 660653 h 2563305"/>
                  <a:gd name="connsiteX385" fmla="*/ 489294 w 2081801"/>
                  <a:gd name="connsiteY385" fmla="*/ 266952 h 2563305"/>
                  <a:gd name="connsiteX386" fmla="*/ 443976 w 2081801"/>
                  <a:gd name="connsiteY386" fmla="*/ 300941 h 2563305"/>
                  <a:gd name="connsiteX387" fmla="*/ 363253 w 2081801"/>
                  <a:gd name="connsiteY387" fmla="*/ 240044 h 2563305"/>
                  <a:gd name="connsiteX388" fmla="*/ 489294 w 2081801"/>
                  <a:gd name="connsiteY388" fmla="*/ 266952 h 2563305"/>
                  <a:gd name="connsiteX389" fmla="*/ 643659 w 2081801"/>
                  <a:gd name="connsiteY389" fmla="*/ 223050 h 2563305"/>
                  <a:gd name="connsiteX390" fmla="*/ 626665 w 2081801"/>
                  <a:gd name="connsiteY390" fmla="*/ 206056 h 2563305"/>
                  <a:gd name="connsiteX391" fmla="*/ 781030 w 2081801"/>
                  <a:gd name="connsiteY391" fmla="*/ 204640 h 2563305"/>
                  <a:gd name="connsiteX392" fmla="*/ 950973 w 2081801"/>
                  <a:gd name="connsiteY392" fmla="*/ 259871 h 2563305"/>
                  <a:gd name="connsiteX393" fmla="*/ 643659 w 2081801"/>
                  <a:gd name="connsiteY393" fmla="*/ 223050 h 2563305"/>
                  <a:gd name="connsiteX394" fmla="*/ 642243 w 2081801"/>
                  <a:gd name="connsiteY394" fmla="*/ 224466 h 2563305"/>
                  <a:gd name="connsiteX395" fmla="*/ 739960 w 2081801"/>
                  <a:gd name="connsiteY395" fmla="*/ 319351 h 2563305"/>
                  <a:gd name="connsiteX396" fmla="*/ 493543 w 2081801"/>
                  <a:gd name="connsiteY396" fmla="*/ 265536 h 2563305"/>
                  <a:gd name="connsiteX397" fmla="*/ 561520 w 2081801"/>
                  <a:gd name="connsiteY397" fmla="*/ 214553 h 2563305"/>
                  <a:gd name="connsiteX398" fmla="*/ 642243 w 2081801"/>
                  <a:gd name="connsiteY398" fmla="*/ 224466 h 2563305"/>
                  <a:gd name="connsiteX399" fmla="*/ 1453721 w 2081801"/>
                  <a:gd name="connsiteY399" fmla="*/ 1174730 h 2563305"/>
                  <a:gd name="connsiteX400" fmla="*/ 1491958 w 2081801"/>
                  <a:gd name="connsiteY400" fmla="*/ 1132245 h 2563305"/>
                  <a:gd name="connsiteX401" fmla="*/ 1598172 w 2081801"/>
                  <a:gd name="connsiteY401" fmla="*/ 1122331 h 2563305"/>
                  <a:gd name="connsiteX402" fmla="*/ 1453721 w 2081801"/>
                  <a:gd name="connsiteY402" fmla="*/ 1174730 h 2563305"/>
                  <a:gd name="connsiteX403" fmla="*/ 1484877 w 2081801"/>
                  <a:gd name="connsiteY403" fmla="*/ 1504703 h 2563305"/>
                  <a:gd name="connsiteX404" fmla="*/ 1499039 w 2081801"/>
                  <a:gd name="connsiteY404" fmla="*/ 1491957 h 2563305"/>
                  <a:gd name="connsiteX405" fmla="*/ 1508952 w 2081801"/>
                  <a:gd name="connsiteY405" fmla="*/ 1494789 h 2563305"/>
                  <a:gd name="connsiteX406" fmla="*/ 1484877 w 2081801"/>
                  <a:gd name="connsiteY406" fmla="*/ 1504703 h 2563305"/>
                  <a:gd name="connsiteX407" fmla="*/ 1397073 w 2081801"/>
                  <a:gd name="connsiteY407" fmla="*/ 1727044 h 2563305"/>
                  <a:gd name="connsiteX408" fmla="*/ 1320599 w 2081801"/>
                  <a:gd name="connsiteY408" fmla="*/ 1848837 h 2563305"/>
                  <a:gd name="connsiteX409" fmla="*/ 1282362 w 2081801"/>
                  <a:gd name="connsiteY409" fmla="*/ 1744039 h 2563305"/>
                  <a:gd name="connsiteX410" fmla="*/ 1391408 w 2081801"/>
                  <a:gd name="connsiteY410" fmla="*/ 1729877 h 2563305"/>
                  <a:gd name="connsiteX411" fmla="*/ 1397073 w 2081801"/>
                  <a:gd name="connsiteY411" fmla="*/ 1727044 h 2563305"/>
                  <a:gd name="connsiteX412" fmla="*/ 1191725 w 2081801"/>
                  <a:gd name="connsiteY412" fmla="*/ 1921063 h 2563305"/>
                  <a:gd name="connsiteX413" fmla="*/ 1178979 w 2081801"/>
                  <a:gd name="connsiteY413" fmla="*/ 2038606 h 2563305"/>
                  <a:gd name="connsiteX414" fmla="*/ 1135078 w 2081801"/>
                  <a:gd name="connsiteY414" fmla="*/ 2010283 h 2563305"/>
                  <a:gd name="connsiteX415" fmla="*/ 1108170 w 2081801"/>
                  <a:gd name="connsiteY415" fmla="*/ 1926727 h 2563305"/>
                  <a:gd name="connsiteX416" fmla="*/ 1191725 w 2081801"/>
                  <a:gd name="connsiteY416" fmla="*/ 1921063 h 2563305"/>
                  <a:gd name="connsiteX417" fmla="*/ 1224298 w 2081801"/>
                  <a:gd name="connsiteY417" fmla="*/ 1606668 h 2563305"/>
                  <a:gd name="connsiteX418" fmla="*/ 1218633 w 2081801"/>
                  <a:gd name="connsiteY418" fmla="*/ 1661900 h 2563305"/>
                  <a:gd name="connsiteX419" fmla="*/ 1051522 w 2081801"/>
                  <a:gd name="connsiteY419" fmla="*/ 1673229 h 2563305"/>
                  <a:gd name="connsiteX420" fmla="*/ 1224298 w 2081801"/>
                  <a:gd name="connsiteY420" fmla="*/ 1606668 h 2563305"/>
                  <a:gd name="connsiteX421" fmla="*/ 1215800 w 2081801"/>
                  <a:gd name="connsiteY421" fmla="*/ 1565599 h 2563305"/>
                  <a:gd name="connsiteX422" fmla="*/ 1225714 w 2081801"/>
                  <a:gd name="connsiteY422" fmla="*/ 1593923 h 2563305"/>
                  <a:gd name="connsiteX423" fmla="*/ 1224298 w 2081801"/>
                  <a:gd name="connsiteY423" fmla="*/ 1603836 h 2563305"/>
                  <a:gd name="connsiteX424" fmla="*/ 1044441 w 2081801"/>
                  <a:gd name="connsiteY424" fmla="*/ 1671813 h 2563305"/>
                  <a:gd name="connsiteX425" fmla="*/ 999123 w 2081801"/>
                  <a:gd name="connsiteY425" fmla="*/ 1674646 h 2563305"/>
                  <a:gd name="connsiteX426" fmla="*/ 1112419 w 2081801"/>
                  <a:gd name="connsiteY426" fmla="*/ 1550021 h 2563305"/>
                  <a:gd name="connsiteX427" fmla="*/ 1215800 w 2081801"/>
                  <a:gd name="connsiteY427" fmla="*/ 1565599 h 2563305"/>
                  <a:gd name="connsiteX428" fmla="*/ 166402 w 2081801"/>
                  <a:gd name="connsiteY428" fmla="*/ 956637 h 2563305"/>
                  <a:gd name="connsiteX429" fmla="*/ 220218 w 2081801"/>
                  <a:gd name="connsiteY429" fmla="*/ 844758 h 2563305"/>
                  <a:gd name="connsiteX430" fmla="*/ 434063 w 2081801"/>
                  <a:gd name="connsiteY430" fmla="*/ 915567 h 2563305"/>
                  <a:gd name="connsiteX431" fmla="*/ 456722 w 2081801"/>
                  <a:gd name="connsiteY431" fmla="*/ 931145 h 2563305"/>
                  <a:gd name="connsiteX432" fmla="*/ 166402 w 2081801"/>
                  <a:gd name="connsiteY432" fmla="*/ 956637 h 2563305"/>
                  <a:gd name="connsiteX433" fmla="*/ 659237 w 2081801"/>
                  <a:gd name="connsiteY433" fmla="*/ 463803 h 2563305"/>
                  <a:gd name="connsiteX434" fmla="*/ 445392 w 2081801"/>
                  <a:gd name="connsiteY434" fmla="*/ 302357 h 2563305"/>
                  <a:gd name="connsiteX435" fmla="*/ 490711 w 2081801"/>
                  <a:gd name="connsiteY435" fmla="*/ 268368 h 2563305"/>
                  <a:gd name="connsiteX436" fmla="*/ 741376 w 2081801"/>
                  <a:gd name="connsiteY436" fmla="*/ 323599 h 2563305"/>
                  <a:gd name="connsiteX437" fmla="*/ 807937 w 2081801"/>
                  <a:gd name="connsiteY437" fmla="*/ 388744 h 2563305"/>
                  <a:gd name="connsiteX438" fmla="*/ 659237 w 2081801"/>
                  <a:gd name="connsiteY438" fmla="*/ 463803 h 2563305"/>
                  <a:gd name="connsiteX439" fmla="*/ 878747 w 2081801"/>
                  <a:gd name="connsiteY439" fmla="*/ 351923 h 2563305"/>
                  <a:gd name="connsiteX440" fmla="*/ 812186 w 2081801"/>
                  <a:gd name="connsiteY440" fmla="*/ 385912 h 2563305"/>
                  <a:gd name="connsiteX441" fmla="*/ 747041 w 2081801"/>
                  <a:gd name="connsiteY441" fmla="*/ 322183 h 2563305"/>
                  <a:gd name="connsiteX442" fmla="*/ 878747 w 2081801"/>
                  <a:gd name="connsiteY442" fmla="*/ 351923 h 2563305"/>
                  <a:gd name="connsiteX443" fmla="*/ 1197390 w 2081801"/>
                  <a:gd name="connsiteY443" fmla="*/ 2049936 h 2563305"/>
                  <a:gd name="connsiteX444" fmla="*/ 1282362 w 2081801"/>
                  <a:gd name="connsiteY444" fmla="*/ 1913982 h 2563305"/>
                  <a:gd name="connsiteX445" fmla="*/ 1480628 w 2081801"/>
                  <a:gd name="connsiteY445" fmla="*/ 1899820 h 2563305"/>
                  <a:gd name="connsiteX446" fmla="*/ 1254038 w 2081801"/>
                  <a:gd name="connsiteY446" fmla="*/ 2086757 h 2563305"/>
                  <a:gd name="connsiteX447" fmla="*/ 1197390 w 2081801"/>
                  <a:gd name="connsiteY447" fmla="*/ 2049936 h 2563305"/>
                  <a:gd name="connsiteX448" fmla="*/ 1183228 w 2081801"/>
                  <a:gd name="connsiteY448" fmla="*/ 2156151 h 2563305"/>
                  <a:gd name="connsiteX449" fmla="*/ 1180396 w 2081801"/>
                  <a:gd name="connsiteY449" fmla="*/ 2149070 h 2563305"/>
                  <a:gd name="connsiteX450" fmla="*/ 1254038 w 2081801"/>
                  <a:gd name="connsiteY450" fmla="*/ 2088173 h 2563305"/>
                  <a:gd name="connsiteX451" fmla="*/ 1317766 w 2081801"/>
                  <a:gd name="connsiteY451" fmla="*/ 2129243 h 2563305"/>
                  <a:gd name="connsiteX452" fmla="*/ 1183228 w 2081801"/>
                  <a:gd name="connsiteY452" fmla="*/ 2156151 h 2563305"/>
                  <a:gd name="connsiteX453" fmla="*/ 1178979 w 2081801"/>
                  <a:gd name="connsiteY453" fmla="*/ 2149070 h 2563305"/>
                  <a:gd name="connsiteX454" fmla="*/ 1170483 w 2081801"/>
                  <a:gd name="connsiteY454" fmla="*/ 2156151 h 2563305"/>
                  <a:gd name="connsiteX455" fmla="*/ 1173315 w 2081801"/>
                  <a:gd name="connsiteY455" fmla="*/ 2130659 h 2563305"/>
                  <a:gd name="connsiteX456" fmla="*/ 1178979 w 2081801"/>
                  <a:gd name="connsiteY456" fmla="*/ 2149070 h 2563305"/>
                  <a:gd name="connsiteX457" fmla="*/ 1194558 w 2081801"/>
                  <a:gd name="connsiteY457" fmla="*/ 1918230 h 2563305"/>
                  <a:gd name="connsiteX458" fmla="*/ 1211552 w 2081801"/>
                  <a:gd name="connsiteY458" fmla="*/ 1751120 h 2563305"/>
                  <a:gd name="connsiteX459" fmla="*/ 1279529 w 2081801"/>
                  <a:gd name="connsiteY459" fmla="*/ 1742623 h 2563305"/>
                  <a:gd name="connsiteX460" fmla="*/ 1317766 w 2081801"/>
                  <a:gd name="connsiteY460" fmla="*/ 1848837 h 2563305"/>
                  <a:gd name="connsiteX461" fmla="*/ 1279529 w 2081801"/>
                  <a:gd name="connsiteY461" fmla="*/ 1911149 h 2563305"/>
                  <a:gd name="connsiteX462" fmla="*/ 1194558 w 2081801"/>
                  <a:gd name="connsiteY462" fmla="*/ 1918230 h 2563305"/>
                  <a:gd name="connsiteX463" fmla="*/ 1252622 w 2081801"/>
                  <a:gd name="connsiteY463" fmla="*/ 2088173 h 2563305"/>
                  <a:gd name="connsiteX464" fmla="*/ 1180396 w 2081801"/>
                  <a:gd name="connsiteY464" fmla="*/ 2147653 h 2563305"/>
                  <a:gd name="connsiteX465" fmla="*/ 1173315 w 2081801"/>
                  <a:gd name="connsiteY465" fmla="*/ 2124994 h 2563305"/>
                  <a:gd name="connsiteX466" fmla="*/ 1177564 w 2081801"/>
                  <a:gd name="connsiteY466" fmla="*/ 2081092 h 2563305"/>
                  <a:gd name="connsiteX467" fmla="*/ 1195974 w 2081801"/>
                  <a:gd name="connsiteY467" fmla="*/ 2052768 h 2563305"/>
                  <a:gd name="connsiteX468" fmla="*/ 1252622 w 2081801"/>
                  <a:gd name="connsiteY468" fmla="*/ 2088173 h 2563305"/>
                  <a:gd name="connsiteX469" fmla="*/ 1279529 w 2081801"/>
                  <a:gd name="connsiteY469" fmla="*/ 1915398 h 2563305"/>
                  <a:gd name="connsiteX470" fmla="*/ 1195974 w 2081801"/>
                  <a:gd name="connsiteY470" fmla="*/ 2049936 h 2563305"/>
                  <a:gd name="connsiteX471" fmla="*/ 1183228 w 2081801"/>
                  <a:gd name="connsiteY471" fmla="*/ 2041439 h 2563305"/>
                  <a:gd name="connsiteX472" fmla="*/ 1195974 w 2081801"/>
                  <a:gd name="connsiteY472" fmla="*/ 1922479 h 2563305"/>
                  <a:gd name="connsiteX473" fmla="*/ 1279529 w 2081801"/>
                  <a:gd name="connsiteY473" fmla="*/ 1915398 h 2563305"/>
                  <a:gd name="connsiteX474" fmla="*/ 1194558 w 2081801"/>
                  <a:gd name="connsiteY474" fmla="*/ 2049936 h 2563305"/>
                  <a:gd name="connsiteX475" fmla="*/ 1178979 w 2081801"/>
                  <a:gd name="connsiteY475" fmla="*/ 2075428 h 2563305"/>
                  <a:gd name="connsiteX476" fmla="*/ 1181812 w 2081801"/>
                  <a:gd name="connsiteY476" fmla="*/ 2042855 h 2563305"/>
                  <a:gd name="connsiteX477" fmla="*/ 1194558 w 2081801"/>
                  <a:gd name="connsiteY477" fmla="*/ 2049936 h 2563305"/>
                  <a:gd name="connsiteX478" fmla="*/ 1174731 w 2081801"/>
                  <a:gd name="connsiteY478" fmla="*/ 2083925 h 2563305"/>
                  <a:gd name="connsiteX479" fmla="*/ 1170483 w 2081801"/>
                  <a:gd name="connsiteY479" fmla="*/ 2119330 h 2563305"/>
                  <a:gd name="connsiteX480" fmla="*/ 1163402 w 2081801"/>
                  <a:gd name="connsiteY480" fmla="*/ 2099503 h 2563305"/>
                  <a:gd name="connsiteX481" fmla="*/ 1174731 w 2081801"/>
                  <a:gd name="connsiteY481" fmla="*/ 2083925 h 2563305"/>
                  <a:gd name="connsiteX482" fmla="*/ 1229962 w 2081801"/>
                  <a:gd name="connsiteY482" fmla="*/ 1603836 h 2563305"/>
                  <a:gd name="connsiteX483" fmla="*/ 1249789 w 2081801"/>
                  <a:gd name="connsiteY483" fmla="*/ 1659068 h 2563305"/>
                  <a:gd name="connsiteX484" fmla="*/ 1221465 w 2081801"/>
                  <a:gd name="connsiteY484" fmla="*/ 1660484 h 2563305"/>
                  <a:gd name="connsiteX485" fmla="*/ 1227130 w 2081801"/>
                  <a:gd name="connsiteY485" fmla="*/ 1605252 h 2563305"/>
                  <a:gd name="connsiteX486" fmla="*/ 1229962 w 2081801"/>
                  <a:gd name="connsiteY486" fmla="*/ 1603836 h 2563305"/>
                  <a:gd name="connsiteX487" fmla="*/ 945308 w 2081801"/>
                  <a:gd name="connsiteY487" fmla="*/ 888660 h 2563305"/>
                  <a:gd name="connsiteX488" fmla="*/ 945308 w 2081801"/>
                  <a:gd name="connsiteY488" fmla="*/ 925481 h 2563305"/>
                  <a:gd name="connsiteX489" fmla="*/ 789527 w 2081801"/>
                  <a:gd name="connsiteY489" fmla="*/ 902822 h 2563305"/>
                  <a:gd name="connsiteX490" fmla="*/ 945308 w 2081801"/>
                  <a:gd name="connsiteY490" fmla="*/ 888660 h 2563305"/>
                  <a:gd name="connsiteX491" fmla="*/ 633746 w 2081801"/>
                  <a:gd name="connsiteY491" fmla="*/ 936810 h 2563305"/>
                  <a:gd name="connsiteX492" fmla="*/ 704555 w 2081801"/>
                  <a:gd name="connsiteY492" fmla="*/ 1092591 h 2563305"/>
                  <a:gd name="connsiteX493" fmla="*/ 690393 w 2081801"/>
                  <a:gd name="connsiteY493" fmla="*/ 1091175 h 2563305"/>
                  <a:gd name="connsiteX494" fmla="*/ 460971 w 2081801"/>
                  <a:gd name="connsiteY494" fmla="*/ 931145 h 2563305"/>
                  <a:gd name="connsiteX495" fmla="*/ 479381 w 2081801"/>
                  <a:gd name="connsiteY495" fmla="*/ 929729 h 2563305"/>
                  <a:gd name="connsiteX496" fmla="*/ 528948 w 2081801"/>
                  <a:gd name="connsiteY496" fmla="*/ 946723 h 2563305"/>
                  <a:gd name="connsiteX497" fmla="*/ 528948 w 2081801"/>
                  <a:gd name="connsiteY497" fmla="*/ 946723 h 2563305"/>
                  <a:gd name="connsiteX498" fmla="*/ 633746 w 2081801"/>
                  <a:gd name="connsiteY498" fmla="*/ 936810 h 2563305"/>
                  <a:gd name="connsiteX499" fmla="*/ 633746 w 2081801"/>
                  <a:gd name="connsiteY499" fmla="*/ 856087 h 2563305"/>
                  <a:gd name="connsiteX500" fmla="*/ 602590 w 2081801"/>
                  <a:gd name="connsiteY500" fmla="*/ 861752 h 2563305"/>
                  <a:gd name="connsiteX501" fmla="*/ 547358 w 2081801"/>
                  <a:gd name="connsiteY501" fmla="*/ 739960 h 2563305"/>
                  <a:gd name="connsiteX502" fmla="*/ 633746 w 2081801"/>
                  <a:gd name="connsiteY502" fmla="*/ 856087 h 2563305"/>
                  <a:gd name="connsiteX503" fmla="*/ 637995 w 2081801"/>
                  <a:gd name="connsiteY503" fmla="*/ 622416 h 2563305"/>
                  <a:gd name="connsiteX504" fmla="*/ 656405 w 2081801"/>
                  <a:gd name="connsiteY504" fmla="*/ 728630 h 2563305"/>
                  <a:gd name="connsiteX505" fmla="*/ 527531 w 2081801"/>
                  <a:gd name="connsiteY505" fmla="*/ 698890 h 2563305"/>
                  <a:gd name="connsiteX506" fmla="*/ 509121 w 2081801"/>
                  <a:gd name="connsiteY506" fmla="*/ 659237 h 2563305"/>
                  <a:gd name="connsiteX507" fmla="*/ 637995 w 2081801"/>
                  <a:gd name="connsiteY507" fmla="*/ 622416 h 2563305"/>
                  <a:gd name="connsiteX508" fmla="*/ 1173315 w 2081801"/>
                  <a:gd name="connsiteY508" fmla="*/ 591260 h 2563305"/>
                  <a:gd name="connsiteX509" fmla="*/ 1204471 w 2081801"/>
                  <a:gd name="connsiteY509" fmla="*/ 577098 h 2563305"/>
                  <a:gd name="connsiteX510" fmla="*/ 1224298 w 2081801"/>
                  <a:gd name="connsiteY510" fmla="*/ 594092 h 2563305"/>
                  <a:gd name="connsiteX511" fmla="*/ 1173315 w 2081801"/>
                  <a:gd name="connsiteY511" fmla="*/ 591260 h 2563305"/>
                  <a:gd name="connsiteX512" fmla="*/ 1227130 w 2081801"/>
                  <a:gd name="connsiteY512" fmla="*/ 594092 h 2563305"/>
                  <a:gd name="connsiteX513" fmla="*/ 1205887 w 2081801"/>
                  <a:gd name="connsiteY513" fmla="*/ 575682 h 2563305"/>
                  <a:gd name="connsiteX514" fmla="*/ 1300772 w 2081801"/>
                  <a:gd name="connsiteY514" fmla="*/ 533196 h 2563305"/>
                  <a:gd name="connsiteX515" fmla="*/ 1299356 w 2081801"/>
                  <a:gd name="connsiteY515" fmla="*/ 598341 h 2563305"/>
                  <a:gd name="connsiteX516" fmla="*/ 1227130 w 2081801"/>
                  <a:gd name="connsiteY516" fmla="*/ 594092 h 2563305"/>
                  <a:gd name="connsiteX517" fmla="*/ 1229962 w 2081801"/>
                  <a:gd name="connsiteY517" fmla="*/ 596924 h 2563305"/>
                  <a:gd name="connsiteX518" fmla="*/ 1299356 w 2081801"/>
                  <a:gd name="connsiteY518" fmla="*/ 601173 h 2563305"/>
                  <a:gd name="connsiteX519" fmla="*/ 1297940 w 2081801"/>
                  <a:gd name="connsiteY519" fmla="*/ 653572 h 2563305"/>
                  <a:gd name="connsiteX520" fmla="*/ 1229962 w 2081801"/>
                  <a:gd name="connsiteY520" fmla="*/ 596924 h 2563305"/>
                  <a:gd name="connsiteX521" fmla="*/ 1299356 w 2081801"/>
                  <a:gd name="connsiteY521" fmla="*/ 680480 h 2563305"/>
                  <a:gd name="connsiteX522" fmla="*/ 1299356 w 2081801"/>
                  <a:gd name="connsiteY522" fmla="*/ 657821 h 2563305"/>
                  <a:gd name="connsiteX523" fmla="*/ 1323431 w 2081801"/>
                  <a:gd name="connsiteY523" fmla="*/ 677647 h 2563305"/>
                  <a:gd name="connsiteX524" fmla="*/ 1299356 w 2081801"/>
                  <a:gd name="connsiteY524" fmla="*/ 680480 h 2563305"/>
                  <a:gd name="connsiteX525" fmla="*/ 1350339 w 2081801"/>
                  <a:gd name="connsiteY525" fmla="*/ 748457 h 2563305"/>
                  <a:gd name="connsiteX526" fmla="*/ 1348922 w 2081801"/>
                  <a:gd name="connsiteY526" fmla="*/ 749873 h 2563305"/>
                  <a:gd name="connsiteX527" fmla="*/ 1350339 w 2081801"/>
                  <a:gd name="connsiteY527" fmla="*/ 748457 h 2563305"/>
                  <a:gd name="connsiteX528" fmla="*/ 1350339 w 2081801"/>
                  <a:gd name="connsiteY528" fmla="*/ 748457 h 2563305"/>
                  <a:gd name="connsiteX529" fmla="*/ 1350339 w 2081801"/>
                  <a:gd name="connsiteY529" fmla="*/ 745624 h 2563305"/>
                  <a:gd name="connsiteX530" fmla="*/ 1357420 w 2081801"/>
                  <a:gd name="connsiteY530" fmla="*/ 703139 h 2563305"/>
                  <a:gd name="connsiteX531" fmla="*/ 1357420 w 2081801"/>
                  <a:gd name="connsiteY531" fmla="*/ 703139 h 2563305"/>
                  <a:gd name="connsiteX532" fmla="*/ 1327679 w 2081801"/>
                  <a:gd name="connsiteY532" fmla="*/ 679063 h 2563305"/>
                  <a:gd name="connsiteX533" fmla="*/ 1401322 w 2081801"/>
                  <a:gd name="connsiteY533" fmla="*/ 670566 h 2563305"/>
                  <a:gd name="connsiteX534" fmla="*/ 1350339 w 2081801"/>
                  <a:gd name="connsiteY534" fmla="*/ 745624 h 2563305"/>
                  <a:gd name="connsiteX535" fmla="*/ 1350339 w 2081801"/>
                  <a:gd name="connsiteY535" fmla="*/ 745624 h 2563305"/>
                  <a:gd name="connsiteX536" fmla="*/ 1561351 w 2081801"/>
                  <a:gd name="connsiteY536" fmla="*/ 837677 h 2563305"/>
                  <a:gd name="connsiteX537" fmla="*/ 1496207 w 2081801"/>
                  <a:gd name="connsiteY537" fmla="*/ 905654 h 2563305"/>
                  <a:gd name="connsiteX538" fmla="*/ 1339009 w 2081801"/>
                  <a:gd name="connsiteY538" fmla="*/ 941059 h 2563305"/>
                  <a:gd name="connsiteX539" fmla="*/ 1319183 w 2081801"/>
                  <a:gd name="connsiteY539" fmla="*/ 931145 h 2563305"/>
                  <a:gd name="connsiteX540" fmla="*/ 1350339 w 2081801"/>
                  <a:gd name="connsiteY540" fmla="*/ 752705 h 2563305"/>
                  <a:gd name="connsiteX541" fmla="*/ 1354587 w 2081801"/>
                  <a:gd name="connsiteY541" fmla="*/ 747041 h 2563305"/>
                  <a:gd name="connsiteX542" fmla="*/ 1578346 w 2081801"/>
                  <a:gd name="connsiteY542" fmla="*/ 721549 h 2563305"/>
                  <a:gd name="connsiteX543" fmla="*/ 1541524 w 2081801"/>
                  <a:gd name="connsiteY543" fmla="*/ 762619 h 2563305"/>
                  <a:gd name="connsiteX544" fmla="*/ 1541524 w 2081801"/>
                  <a:gd name="connsiteY544" fmla="*/ 762619 h 2563305"/>
                  <a:gd name="connsiteX545" fmla="*/ 1561351 w 2081801"/>
                  <a:gd name="connsiteY545" fmla="*/ 837677 h 2563305"/>
                  <a:gd name="connsiteX546" fmla="*/ 1392824 w 2081801"/>
                  <a:gd name="connsiteY546" fmla="*/ 1306436 h 2563305"/>
                  <a:gd name="connsiteX547" fmla="*/ 1421148 w 2081801"/>
                  <a:gd name="connsiteY547" fmla="*/ 1341841 h 2563305"/>
                  <a:gd name="connsiteX548" fmla="*/ 1322015 w 2081801"/>
                  <a:gd name="connsiteY548" fmla="*/ 1423980 h 2563305"/>
                  <a:gd name="connsiteX549" fmla="*/ 1367333 w 2081801"/>
                  <a:gd name="connsiteY549" fmla="*/ 1293690 h 2563305"/>
                  <a:gd name="connsiteX550" fmla="*/ 1392824 w 2081801"/>
                  <a:gd name="connsiteY550" fmla="*/ 1306436 h 2563305"/>
                  <a:gd name="connsiteX551" fmla="*/ 1378662 w 2081801"/>
                  <a:gd name="connsiteY551" fmla="*/ 1256869 h 2563305"/>
                  <a:gd name="connsiteX552" fmla="*/ 1367333 w 2081801"/>
                  <a:gd name="connsiteY552" fmla="*/ 1290858 h 2563305"/>
                  <a:gd name="connsiteX553" fmla="*/ 1354587 w 2081801"/>
                  <a:gd name="connsiteY553" fmla="*/ 1283777 h 2563305"/>
                  <a:gd name="connsiteX554" fmla="*/ 1378662 w 2081801"/>
                  <a:gd name="connsiteY554" fmla="*/ 1256869 h 2563305"/>
                  <a:gd name="connsiteX555" fmla="*/ 1391408 w 2081801"/>
                  <a:gd name="connsiteY555" fmla="*/ 1541524 h 2563305"/>
                  <a:gd name="connsiteX556" fmla="*/ 1450888 w 2081801"/>
                  <a:gd name="connsiteY556" fmla="*/ 1479211 h 2563305"/>
                  <a:gd name="connsiteX557" fmla="*/ 1497622 w 2081801"/>
                  <a:gd name="connsiteY557" fmla="*/ 1493373 h 2563305"/>
                  <a:gd name="connsiteX558" fmla="*/ 1479212 w 2081801"/>
                  <a:gd name="connsiteY558" fmla="*/ 1508951 h 2563305"/>
                  <a:gd name="connsiteX559" fmla="*/ 1391408 w 2081801"/>
                  <a:gd name="connsiteY559" fmla="*/ 1541524 h 2563305"/>
                  <a:gd name="connsiteX560" fmla="*/ 1382911 w 2081801"/>
                  <a:gd name="connsiteY560" fmla="*/ 1545772 h 2563305"/>
                  <a:gd name="connsiteX561" fmla="*/ 1348922 w 2081801"/>
                  <a:gd name="connsiteY561" fmla="*/ 1581177 h 2563305"/>
                  <a:gd name="connsiteX562" fmla="*/ 1306437 w 2081801"/>
                  <a:gd name="connsiteY562" fmla="*/ 1575512 h 2563305"/>
                  <a:gd name="connsiteX563" fmla="*/ 1382911 w 2081801"/>
                  <a:gd name="connsiteY563" fmla="*/ 1545772 h 2563305"/>
                  <a:gd name="connsiteX564" fmla="*/ 1224298 w 2081801"/>
                  <a:gd name="connsiteY564" fmla="*/ 1423980 h 2563305"/>
                  <a:gd name="connsiteX565" fmla="*/ 1183228 w 2081801"/>
                  <a:gd name="connsiteY565" fmla="*/ 1469298 h 2563305"/>
                  <a:gd name="connsiteX566" fmla="*/ 1163402 w 2081801"/>
                  <a:gd name="connsiteY566" fmla="*/ 1416899 h 2563305"/>
                  <a:gd name="connsiteX567" fmla="*/ 1224298 w 2081801"/>
                  <a:gd name="connsiteY567" fmla="*/ 1423980 h 2563305"/>
                  <a:gd name="connsiteX568" fmla="*/ 1237043 w 2081801"/>
                  <a:gd name="connsiteY568" fmla="*/ 1414067 h 2563305"/>
                  <a:gd name="connsiteX569" fmla="*/ 1246957 w 2081801"/>
                  <a:gd name="connsiteY569" fmla="*/ 1404153 h 2563305"/>
                  <a:gd name="connsiteX570" fmla="*/ 1245541 w 2081801"/>
                  <a:gd name="connsiteY570" fmla="*/ 1416899 h 2563305"/>
                  <a:gd name="connsiteX571" fmla="*/ 1237043 w 2081801"/>
                  <a:gd name="connsiteY571" fmla="*/ 1414067 h 2563305"/>
                  <a:gd name="connsiteX572" fmla="*/ 1245541 w 2081801"/>
                  <a:gd name="connsiteY572" fmla="*/ 1425396 h 2563305"/>
                  <a:gd name="connsiteX573" fmla="*/ 1245541 w 2081801"/>
                  <a:gd name="connsiteY573" fmla="*/ 1419731 h 2563305"/>
                  <a:gd name="connsiteX574" fmla="*/ 1285194 w 2081801"/>
                  <a:gd name="connsiteY574" fmla="*/ 1431061 h 2563305"/>
                  <a:gd name="connsiteX575" fmla="*/ 1245541 w 2081801"/>
                  <a:gd name="connsiteY575" fmla="*/ 1425396 h 2563305"/>
                  <a:gd name="connsiteX576" fmla="*/ 1347507 w 2081801"/>
                  <a:gd name="connsiteY576" fmla="*/ 1582593 h 2563305"/>
                  <a:gd name="connsiteX577" fmla="*/ 1275281 w 2081801"/>
                  <a:gd name="connsiteY577" fmla="*/ 1657651 h 2563305"/>
                  <a:gd name="connsiteX578" fmla="*/ 1251205 w 2081801"/>
                  <a:gd name="connsiteY578" fmla="*/ 1659068 h 2563305"/>
                  <a:gd name="connsiteX579" fmla="*/ 1231379 w 2081801"/>
                  <a:gd name="connsiteY579" fmla="*/ 1603836 h 2563305"/>
                  <a:gd name="connsiteX580" fmla="*/ 1302188 w 2081801"/>
                  <a:gd name="connsiteY580" fmla="*/ 1576929 h 2563305"/>
                  <a:gd name="connsiteX581" fmla="*/ 1347507 w 2081801"/>
                  <a:gd name="connsiteY581" fmla="*/ 1582593 h 2563305"/>
                  <a:gd name="connsiteX582" fmla="*/ 1231379 w 2081801"/>
                  <a:gd name="connsiteY582" fmla="*/ 1567015 h 2563305"/>
                  <a:gd name="connsiteX583" fmla="*/ 1299356 w 2081801"/>
                  <a:gd name="connsiteY583" fmla="*/ 1575512 h 2563305"/>
                  <a:gd name="connsiteX584" fmla="*/ 1232795 w 2081801"/>
                  <a:gd name="connsiteY584" fmla="*/ 1601004 h 2563305"/>
                  <a:gd name="connsiteX585" fmla="*/ 1229962 w 2081801"/>
                  <a:gd name="connsiteY585" fmla="*/ 1592506 h 2563305"/>
                  <a:gd name="connsiteX586" fmla="*/ 1231379 w 2081801"/>
                  <a:gd name="connsiteY586" fmla="*/ 1567015 h 2563305"/>
                  <a:gd name="connsiteX587" fmla="*/ 1231379 w 2081801"/>
                  <a:gd name="connsiteY587" fmla="*/ 1565599 h 2563305"/>
                  <a:gd name="connsiteX588" fmla="*/ 1245541 w 2081801"/>
                  <a:gd name="connsiteY588" fmla="*/ 1428229 h 2563305"/>
                  <a:gd name="connsiteX589" fmla="*/ 1299356 w 2081801"/>
                  <a:gd name="connsiteY589" fmla="*/ 1435310 h 2563305"/>
                  <a:gd name="connsiteX590" fmla="*/ 1449472 w 2081801"/>
                  <a:gd name="connsiteY590" fmla="*/ 1479211 h 2563305"/>
                  <a:gd name="connsiteX591" fmla="*/ 1387160 w 2081801"/>
                  <a:gd name="connsiteY591" fmla="*/ 1544356 h 2563305"/>
                  <a:gd name="connsiteX592" fmla="*/ 1303604 w 2081801"/>
                  <a:gd name="connsiteY592" fmla="*/ 1576929 h 2563305"/>
                  <a:gd name="connsiteX593" fmla="*/ 1231379 w 2081801"/>
                  <a:gd name="connsiteY593" fmla="*/ 1565599 h 2563305"/>
                  <a:gd name="connsiteX594" fmla="*/ 1228546 w 2081801"/>
                  <a:gd name="connsiteY594" fmla="*/ 1422563 h 2563305"/>
                  <a:gd name="connsiteX595" fmla="*/ 1235627 w 2081801"/>
                  <a:gd name="connsiteY595" fmla="*/ 1415483 h 2563305"/>
                  <a:gd name="connsiteX596" fmla="*/ 1245541 w 2081801"/>
                  <a:gd name="connsiteY596" fmla="*/ 1418315 h 2563305"/>
                  <a:gd name="connsiteX597" fmla="*/ 1245541 w 2081801"/>
                  <a:gd name="connsiteY597" fmla="*/ 1425396 h 2563305"/>
                  <a:gd name="connsiteX598" fmla="*/ 1228546 w 2081801"/>
                  <a:gd name="connsiteY598" fmla="*/ 1422563 h 2563305"/>
                  <a:gd name="connsiteX599" fmla="*/ 1227130 w 2081801"/>
                  <a:gd name="connsiteY599" fmla="*/ 1425396 h 2563305"/>
                  <a:gd name="connsiteX600" fmla="*/ 1244124 w 2081801"/>
                  <a:gd name="connsiteY600" fmla="*/ 1428229 h 2563305"/>
                  <a:gd name="connsiteX601" fmla="*/ 1229962 w 2081801"/>
                  <a:gd name="connsiteY601" fmla="*/ 1565599 h 2563305"/>
                  <a:gd name="connsiteX602" fmla="*/ 1218633 w 2081801"/>
                  <a:gd name="connsiteY602" fmla="*/ 1564183 h 2563305"/>
                  <a:gd name="connsiteX603" fmla="*/ 1186060 w 2081801"/>
                  <a:gd name="connsiteY603" fmla="*/ 1473546 h 2563305"/>
                  <a:gd name="connsiteX604" fmla="*/ 1227130 w 2081801"/>
                  <a:gd name="connsiteY604" fmla="*/ 1425396 h 2563305"/>
                  <a:gd name="connsiteX605" fmla="*/ 1232795 w 2081801"/>
                  <a:gd name="connsiteY605" fmla="*/ 1415483 h 2563305"/>
                  <a:gd name="connsiteX606" fmla="*/ 1225714 w 2081801"/>
                  <a:gd name="connsiteY606" fmla="*/ 1422563 h 2563305"/>
                  <a:gd name="connsiteX607" fmla="*/ 1163402 w 2081801"/>
                  <a:gd name="connsiteY607" fmla="*/ 1414067 h 2563305"/>
                  <a:gd name="connsiteX608" fmla="*/ 1154904 w 2081801"/>
                  <a:gd name="connsiteY608" fmla="*/ 1392824 h 2563305"/>
                  <a:gd name="connsiteX609" fmla="*/ 1232795 w 2081801"/>
                  <a:gd name="connsiteY609" fmla="*/ 1415483 h 2563305"/>
                  <a:gd name="connsiteX610" fmla="*/ 1474964 w 2081801"/>
                  <a:gd name="connsiteY610" fmla="*/ 1511784 h 2563305"/>
                  <a:gd name="connsiteX611" fmla="*/ 1385743 w 2081801"/>
                  <a:gd name="connsiteY611" fmla="*/ 1586842 h 2563305"/>
                  <a:gd name="connsiteX612" fmla="*/ 1353171 w 2081801"/>
                  <a:gd name="connsiteY612" fmla="*/ 1582593 h 2563305"/>
                  <a:gd name="connsiteX613" fmla="*/ 1388576 w 2081801"/>
                  <a:gd name="connsiteY613" fmla="*/ 1545772 h 2563305"/>
                  <a:gd name="connsiteX614" fmla="*/ 1474964 w 2081801"/>
                  <a:gd name="connsiteY614" fmla="*/ 1511784 h 2563305"/>
                  <a:gd name="connsiteX615" fmla="*/ 1312102 w 2081801"/>
                  <a:gd name="connsiteY615" fmla="*/ 1436725 h 2563305"/>
                  <a:gd name="connsiteX616" fmla="*/ 1469299 w 2081801"/>
                  <a:gd name="connsiteY616" fmla="*/ 1457968 h 2563305"/>
                  <a:gd name="connsiteX617" fmla="*/ 1450888 w 2081801"/>
                  <a:gd name="connsiteY617" fmla="*/ 1477795 h 2563305"/>
                  <a:gd name="connsiteX618" fmla="*/ 1312102 w 2081801"/>
                  <a:gd name="connsiteY618" fmla="*/ 1436725 h 2563305"/>
                  <a:gd name="connsiteX619" fmla="*/ 676231 w 2081801"/>
                  <a:gd name="connsiteY619" fmla="*/ 912735 h 2563305"/>
                  <a:gd name="connsiteX620" fmla="*/ 688977 w 2081801"/>
                  <a:gd name="connsiteY620" fmla="*/ 929729 h 2563305"/>
                  <a:gd name="connsiteX621" fmla="*/ 636578 w 2081801"/>
                  <a:gd name="connsiteY621" fmla="*/ 935394 h 2563305"/>
                  <a:gd name="connsiteX622" fmla="*/ 628081 w 2081801"/>
                  <a:gd name="connsiteY622" fmla="*/ 918400 h 2563305"/>
                  <a:gd name="connsiteX623" fmla="*/ 676231 w 2081801"/>
                  <a:gd name="connsiteY623" fmla="*/ 912735 h 2563305"/>
                  <a:gd name="connsiteX624" fmla="*/ 531780 w 2081801"/>
                  <a:gd name="connsiteY624" fmla="*/ 945307 h 2563305"/>
                  <a:gd name="connsiteX625" fmla="*/ 486462 w 2081801"/>
                  <a:gd name="connsiteY625" fmla="*/ 929729 h 2563305"/>
                  <a:gd name="connsiteX626" fmla="*/ 625249 w 2081801"/>
                  <a:gd name="connsiteY626" fmla="*/ 916984 h 2563305"/>
                  <a:gd name="connsiteX627" fmla="*/ 633746 w 2081801"/>
                  <a:gd name="connsiteY627" fmla="*/ 933978 h 2563305"/>
                  <a:gd name="connsiteX628" fmla="*/ 531780 w 2081801"/>
                  <a:gd name="connsiteY628" fmla="*/ 945307 h 2563305"/>
                  <a:gd name="connsiteX629" fmla="*/ 626665 w 2081801"/>
                  <a:gd name="connsiteY629" fmla="*/ 915567 h 2563305"/>
                  <a:gd name="connsiteX630" fmla="*/ 602590 w 2081801"/>
                  <a:gd name="connsiteY630" fmla="*/ 863168 h 2563305"/>
                  <a:gd name="connsiteX631" fmla="*/ 633746 w 2081801"/>
                  <a:gd name="connsiteY631" fmla="*/ 857503 h 2563305"/>
                  <a:gd name="connsiteX632" fmla="*/ 673399 w 2081801"/>
                  <a:gd name="connsiteY632" fmla="*/ 911319 h 2563305"/>
                  <a:gd name="connsiteX633" fmla="*/ 626665 w 2081801"/>
                  <a:gd name="connsiteY633" fmla="*/ 915567 h 2563305"/>
                  <a:gd name="connsiteX634" fmla="*/ 504873 w 2081801"/>
                  <a:gd name="connsiteY634" fmla="*/ 553022 h 2563305"/>
                  <a:gd name="connsiteX635" fmla="*/ 496375 w 2081801"/>
                  <a:gd name="connsiteY635" fmla="*/ 550190 h 2563305"/>
                  <a:gd name="connsiteX636" fmla="*/ 659237 w 2081801"/>
                  <a:gd name="connsiteY636" fmla="*/ 466635 h 2563305"/>
                  <a:gd name="connsiteX637" fmla="*/ 795192 w 2081801"/>
                  <a:gd name="connsiteY637" fmla="*/ 570017 h 2563305"/>
                  <a:gd name="connsiteX638" fmla="*/ 504873 w 2081801"/>
                  <a:gd name="connsiteY638" fmla="*/ 553022 h 2563305"/>
                  <a:gd name="connsiteX639" fmla="*/ 1094008 w 2081801"/>
                  <a:gd name="connsiteY639" fmla="*/ 485045 h 2563305"/>
                  <a:gd name="connsiteX640" fmla="*/ 1157737 w 2081801"/>
                  <a:gd name="connsiteY640" fmla="*/ 538860 h 2563305"/>
                  <a:gd name="connsiteX641" fmla="*/ 1146407 w 2081801"/>
                  <a:gd name="connsiteY641" fmla="*/ 591260 h 2563305"/>
                  <a:gd name="connsiteX642" fmla="*/ 1035944 w 2081801"/>
                  <a:gd name="connsiteY642" fmla="*/ 585595 h 2563305"/>
                  <a:gd name="connsiteX643" fmla="*/ 996291 w 2081801"/>
                  <a:gd name="connsiteY643" fmla="*/ 414236 h 2563305"/>
                  <a:gd name="connsiteX644" fmla="*/ 1094008 w 2081801"/>
                  <a:gd name="connsiteY644" fmla="*/ 485045 h 2563305"/>
                  <a:gd name="connsiteX645" fmla="*/ 1033112 w 2081801"/>
                  <a:gd name="connsiteY645" fmla="*/ 585595 h 2563305"/>
                  <a:gd name="connsiteX646" fmla="*/ 1037360 w 2081801"/>
                  <a:gd name="connsiteY646" fmla="*/ 605422 h 2563305"/>
                  <a:gd name="connsiteX647" fmla="*/ 1016117 w 2081801"/>
                  <a:gd name="connsiteY647" fmla="*/ 584179 h 2563305"/>
                  <a:gd name="connsiteX648" fmla="*/ 1033112 w 2081801"/>
                  <a:gd name="connsiteY648" fmla="*/ 585595 h 2563305"/>
                  <a:gd name="connsiteX649" fmla="*/ 1297940 w 2081801"/>
                  <a:gd name="connsiteY649" fmla="*/ 752705 h 2563305"/>
                  <a:gd name="connsiteX650" fmla="*/ 1299356 w 2081801"/>
                  <a:gd name="connsiteY650" fmla="*/ 681896 h 2563305"/>
                  <a:gd name="connsiteX651" fmla="*/ 1326264 w 2081801"/>
                  <a:gd name="connsiteY651" fmla="*/ 679063 h 2563305"/>
                  <a:gd name="connsiteX652" fmla="*/ 1356003 w 2081801"/>
                  <a:gd name="connsiteY652" fmla="*/ 704555 h 2563305"/>
                  <a:gd name="connsiteX653" fmla="*/ 1348922 w 2081801"/>
                  <a:gd name="connsiteY653" fmla="*/ 747041 h 2563305"/>
                  <a:gd name="connsiteX654" fmla="*/ 1297940 w 2081801"/>
                  <a:gd name="connsiteY654" fmla="*/ 752705 h 2563305"/>
                  <a:gd name="connsiteX655" fmla="*/ 1314934 w 2081801"/>
                  <a:gd name="connsiteY655" fmla="*/ 946723 h 2563305"/>
                  <a:gd name="connsiteX656" fmla="*/ 1317766 w 2081801"/>
                  <a:gd name="connsiteY656" fmla="*/ 933978 h 2563305"/>
                  <a:gd name="connsiteX657" fmla="*/ 1334760 w 2081801"/>
                  <a:gd name="connsiteY657" fmla="*/ 942475 h 2563305"/>
                  <a:gd name="connsiteX658" fmla="*/ 1314934 w 2081801"/>
                  <a:gd name="connsiteY658" fmla="*/ 946723 h 2563305"/>
                  <a:gd name="connsiteX659" fmla="*/ 1327679 w 2081801"/>
                  <a:gd name="connsiteY659" fmla="*/ 1146406 h 2563305"/>
                  <a:gd name="connsiteX660" fmla="*/ 1450888 w 2081801"/>
                  <a:gd name="connsiteY660" fmla="*/ 1048689 h 2563305"/>
                  <a:gd name="connsiteX661" fmla="*/ 1419732 w 2081801"/>
                  <a:gd name="connsiteY661" fmla="*/ 1136493 h 2563305"/>
                  <a:gd name="connsiteX662" fmla="*/ 1327679 w 2081801"/>
                  <a:gd name="connsiteY662" fmla="*/ 1146406 h 2563305"/>
                  <a:gd name="connsiteX663" fmla="*/ 1271032 w 2081801"/>
                  <a:gd name="connsiteY663" fmla="*/ 1190308 h 2563305"/>
                  <a:gd name="connsiteX664" fmla="*/ 1262535 w 2081801"/>
                  <a:gd name="connsiteY664" fmla="*/ 1235627 h 2563305"/>
                  <a:gd name="connsiteX665" fmla="*/ 1245541 w 2081801"/>
                  <a:gd name="connsiteY665" fmla="*/ 1401321 h 2563305"/>
                  <a:gd name="connsiteX666" fmla="*/ 1234211 w 2081801"/>
                  <a:gd name="connsiteY666" fmla="*/ 1414067 h 2563305"/>
                  <a:gd name="connsiteX667" fmla="*/ 1154904 w 2081801"/>
                  <a:gd name="connsiteY667" fmla="*/ 1391408 h 2563305"/>
                  <a:gd name="connsiteX668" fmla="*/ 1123748 w 2081801"/>
                  <a:gd name="connsiteY668" fmla="*/ 1306436 h 2563305"/>
                  <a:gd name="connsiteX669" fmla="*/ 1271032 w 2081801"/>
                  <a:gd name="connsiteY669" fmla="*/ 1190308 h 2563305"/>
                  <a:gd name="connsiteX670" fmla="*/ 781030 w 2081801"/>
                  <a:gd name="connsiteY670" fmla="*/ 901405 h 2563305"/>
                  <a:gd name="connsiteX671" fmla="*/ 687561 w 2081801"/>
                  <a:gd name="connsiteY671" fmla="*/ 887243 h 2563305"/>
                  <a:gd name="connsiteX672" fmla="*/ 680480 w 2081801"/>
                  <a:gd name="connsiteY672" fmla="*/ 850422 h 2563305"/>
                  <a:gd name="connsiteX673" fmla="*/ 1102505 w 2081801"/>
                  <a:gd name="connsiteY673" fmla="*/ 781029 h 2563305"/>
                  <a:gd name="connsiteX674" fmla="*/ 1102505 w 2081801"/>
                  <a:gd name="connsiteY674" fmla="*/ 781029 h 2563305"/>
                  <a:gd name="connsiteX675" fmla="*/ 1120916 w 2081801"/>
                  <a:gd name="connsiteY675" fmla="*/ 701722 h 2563305"/>
                  <a:gd name="connsiteX676" fmla="*/ 1130829 w 2081801"/>
                  <a:gd name="connsiteY676" fmla="*/ 700306 h 2563305"/>
                  <a:gd name="connsiteX677" fmla="*/ 1198806 w 2081801"/>
                  <a:gd name="connsiteY677" fmla="*/ 765451 h 2563305"/>
                  <a:gd name="connsiteX678" fmla="*/ 1198806 w 2081801"/>
                  <a:gd name="connsiteY678" fmla="*/ 765451 h 2563305"/>
                  <a:gd name="connsiteX679" fmla="*/ 1293691 w 2081801"/>
                  <a:gd name="connsiteY679" fmla="*/ 754122 h 2563305"/>
                  <a:gd name="connsiteX680" fmla="*/ 1290859 w 2081801"/>
                  <a:gd name="connsiteY680" fmla="*/ 833428 h 2563305"/>
                  <a:gd name="connsiteX681" fmla="*/ 1242708 w 2081801"/>
                  <a:gd name="connsiteY681" fmla="*/ 907070 h 2563305"/>
                  <a:gd name="connsiteX682" fmla="*/ 1132245 w 2081801"/>
                  <a:gd name="connsiteY682" fmla="*/ 911319 h 2563305"/>
                  <a:gd name="connsiteX683" fmla="*/ 1132245 w 2081801"/>
                  <a:gd name="connsiteY683" fmla="*/ 911319 h 2563305"/>
                  <a:gd name="connsiteX684" fmla="*/ 1112419 w 2081801"/>
                  <a:gd name="connsiteY684" fmla="*/ 950972 h 2563305"/>
                  <a:gd name="connsiteX685" fmla="*/ 946724 w 2081801"/>
                  <a:gd name="connsiteY685" fmla="*/ 925481 h 2563305"/>
                  <a:gd name="connsiteX686" fmla="*/ 946724 w 2081801"/>
                  <a:gd name="connsiteY686" fmla="*/ 885827 h 2563305"/>
                  <a:gd name="connsiteX687" fmla="*/ 946724 w 2081801"/>
                  <a:gd name="connsiteY687" fmla="*/ 885827 h 2563305"/>
                  <a:gd name="connsiteX688" fmla="*/ 781030 w 2081801"/>
                  <a:gd name="connsiteY688" fmla="*/ 901405 h 2563305"/>
                  <a:gd name="connsiteX689" fmla="*/ 1292275 w 2081801"/>
                  <a:gd name="connsiteY689" fmla="*/ 919816 h 2563305"/>
                  <a:gd name="connsiteX690" fmla="*/ 1295107 w 2081801"/>
                  <a:gd name="connsiteY690" fmla="*/ 834844 h 2563305"/>
                  <a:gd name="connsiteX691" fmla="*/ 1346090 w 2081801"/>
                  <a:gd name="connsiteY691" fmla="*/ 758370 h 2563305"/>
                  <a:gd name="connsiteX692" fmla="*/ 1316350 w 2081801"/>
                  <a:gd name="connsiteY692" fmla="*/ 931145 h 2563305"/>
                  <a:gd name="connsiteX693" fmla="*/ 1292275 w 2081801"/>
                  <a:gd name="connsiteY693" fmla="*/ 919816 h 2563305"/>
                  <a:gd name="connsiteX694" fmla="*/ 1320599 w 2081801"/>
                  <a:gd name="connsiteY694" fmla="*/ 1150655 h 2563305"/>
                  <a:gd name="connsiteX695" fmla="*/ 1324847 w 2081801"/>
                  <a:gd name="connsiteY695" fmla="*/ 1147823 h 2563305"/>
                  <a:gd name="connsiteX696" fmla="*/ 1419732 w 2081801"/>
                  <a:gd name="connsiteY696" fmla="*/ 1139326 h 2563305"/>
                  <a:gd name="connsiteX697" fmla="*/ 1409819 w 2081801"/>
                  <a:gd name="connsiteY697" fmla="*/ 1169065 h 2563305"/>
                  <a:gd name="connsiteX698" fmla="*/ 1320599 w 2081801"/>
                  <a:gd name="connsiteY698" fmla="*/ 1150655 h 2563305"/>
                  <a:gd name="connsiteX699" fmla="*/ 1278113 w 2081801"/>
                  <a:gd name="connsiteY699" fmla="*/ 1152071 h 2563305"/>
                  <a:gd name="connsiteX700" fmla="*/ 1272448 w 2081801"/>
                  <a:gd name="connsiteY700" fmla="*/ 1187476 h 2563305"/>
                  <a:gd name="connsiteX701" fmla="*/ 1123748 w 2081801"/>
                  <a:gd name="connsiteY701" fmla="*/ 1303604 h 2563305"/>
                  <a:gd name="connsiteX702" fmla="*/ 1075598 w 2081801"/>
                  <a:gd name="connsiteY702" fmla="*/ 1170482 h 2563305"/>
                  <a:gd name="connsiteX703" fmla="*/ 1278113 w 2081801"/>
                  <a:gd name="connsiteY703" fmla="*/ 1152071 h 2563305"/>
                  <a:gd name="connsiteX704" fmla="*/ 1273864 w 2081801"/>
                  <a:gd name="connsiteY704" fmla="*/ 1186060 h 2563305"/>
                  <a:gd name="connsiteX705" fmla="*/ 1279529 w 2081801"/>
                  <a:gd name="connsiteY705" fmla="*/ 1153487 h 2563305"/>
                  <a:gd name="connsiteX706" fmla="*/ 1305021 w 2081801"/>
                  <a:gd name="connsiteY706" fmla="*/ 1150655 h 2563305"/>
                  <a:gd name="connsiteX707" fmla="*/ 1316350 w 2081801"/>
                  <a:gd name="connsiteY707" fmla="*/ 1153487 h 2563305"/>
                  <a:gd name="connsiteX708" fmla="*/ 1273864 w 2081801"/>
                  <a:gd name="connsiteY708" fmla="*/ 1186060 h 2563305"/>
                  <a:gd name="connsiteX709" fmla="*/ 1273864 w 2081801"/>
                  <a:gd name="connsiteY709" fmla="*/ 1188892 h 2563305"/>
                  <a:gd name="connsiteX710" fmla="*/ 1319183 w 2081801"/>
                  <a:gd name="connsiteY710" fmla="*/ 1153487 h 2563305"/>
                  <a:gd name="connsiteX711" fmla="*/ 1409819 w 2081801"/>
                  <a:gd name="connsiteY711" fmla="*/ 1171898 h 2563305"/>
                  <a:gd name="connsiteX712" fmla="*/ 1401322 w 2081801"/>
                  <a:gd name="connsiteY712" fmla="*/ 1194557 h 2563305"/>
                  <a:gd name="connsiteX713" fmla="*/ 1265367 w 2081801"/>
                  <a:gd name="connsiteY713" fmla="*/ 1242707 h 2563305"/>
                  <a:gd name="connsiteX714" fmla="*/ 1266783 w 2081801"/>
                  <a:gd name="connsiteY714" fmla="*/ 1235627 h 2563305"/>
                  <a:gd name="connsiteX715" fmla="*/ 1273864 w 2081801"/>
                  <a:gd name="connsiteY715" fmla="*/ 1188892 h 2563305"/>
                  <a:gd name="connsiteX716" fmla="*/ 1263951 w 2081801"/>
                  <a:gd name="connsiteY716" fmla="*/ 1242707 h 2563305"/>
                  <a:gd name="connsiteX717" fmla="*/ 1348922 w 2081801"/>
                  <a:gd name="connsiteY717" fmla="*/ 1285193 h 2563305"/>
                  <a:gd name="connsiteX718" fmla="*/ 1246957 w 2081801"/>
                  <a:gd name="connsiteY718" fmla="*/ 1397072 h 2563305"/>
                  <a:gd name="connsiteX719" fmla="*/ 1263951 w 2081801"/>
                  <a:gd name="connsiteY719" fmla="*/ 1242707 h 2563305"/>
                  <a:gd name="connsiteX720" fmla="*/ 1067100 w 2081801"/>
                  <a:gd name="connsiteY720" fmla="*/ 636578 h 2563305"/>
                  <a:gd name="connsiteX721" fmla="*/ 1048690 w 2081801"/>
                  <a:gd name="connsiteY721" fmla="*/ 645075 h 2563305"/>
                  <a:gd name="connsiteX722" fmla="*/ 1040193 w 2081801"/>
                  <a:gd name="connsiteY722" fmla="*/ 611086 h 2563305"/>
                  <a:gd name="connsiteX723" fmla="*/ 1067100 w 2081801"/>
                  <a:gd name="connsiteY723" fmla="*/ 636578 h 2563305"/>
                  <a:gd name="connsiteX724" fmla="*/ 1200222 w 2081801"/>
                  <a:gd name="connsiteY724" fmla="*/ 764035 h 2563305"/>
                  <a:gd name="connsiteX725" fmla="*/ 1135078 w 2081801"/>
                  <a:gd name="connsiteY725" fmla="*/ 700306 h 2563305"/>
                  <a:gd name="connsiteX726" fmla="*/ 1297940 w 2081801"/>
                  <a:gd name="connsiteY726" fmla="*/ 683312 h 2563305"/>
                  <a:gd name="connsiteX727" fmla="*/ 1296524 w 2081801"/>
                  <a:gd name="connsiteY727" fmla="*/ 754122 h 2563305"/>
                  <a:gd name="connsiteX728" fmla="*/ 1200222 w 2081801"/>
                  <a:gd name="connsiteY728" fmla="*/ 764035 h 2563305"/>
                  <a:gd name="connsiteX729" fmla="*/ 1129413 w 2081801"/>
                  <a:gd name="connsiteY729" fmla="*/ 698890 h 2563305"/>
                  <a:gd name="connsiteX730" fmla="*/ 1120916 w 2081801"/>
                  <a:gd name="connsiteY730" fmla="*/ 700306 h 2563305"/>
                  <a:gd name="connsiteX731" fmla="*/ 1122332 w 2081801"/>
                  <a:gd name="connsiteY731" fmla="*/ 693225 h 2563305"/>
                  <a:gd name="connsiteX732" fmla="*/ 1129413 w 2081801"/>
                  <a:gd name="connsiteY732" fmla="*/ 698890 h 2563305"/>
                  <a:gd name="connsiteX733" fmla="*/ 1140742 w 2081801"/>
                  <a:gd name="connsiteY733" fmla="*/ 605422 h 2563305"/>
                  <a:gd name="connsiteX734" fmla="*/ 1122332 w 2081801"/>
                  <a:gd name="connsiteY734" fmla="*/ 687560 h 2563305"/>
                  <a:gd name="connsiteX735" fmla="*/ 1069933 w 2081801"/>
                  <a:gd name="connsiteY735" fmla="*/ 637994 h 2563305"/>
                  <a:gd name="connsiteX736" fmla="*/ 1140742 w 2081801"/>
                  <a:gd name="connsiteY736" fmla="*/ 605422 h 2563305"/>
                  <a:gd name="connsiteX737" fmla="*/ 1119500 w 2081801"/>
                  <a:gd name="connsiteY737" fmla="*/ 698890 h 2563305"/>
                  <a:gd name="connsiteX738" fmla="*/ 1062852 w 2081801"/>
                  <a:gd name="connsiteY738" fmla="*/ 704555 h 2563305"/>
                  <a:gd name="connsiteX739" fmla="*/ 1048690 w 2081801"/>
                  <a:gd name="connsiteY739" fmla="*/ 646491 h 2563305"/>
                  <a:gd name="connsiteX740" fmla="*/ 1068517 w 2081801"/>
                  <a:gd name="connsiteY740" fmla="*/ 637994 h 2563305"/>
                  <a:gd name="connsiteX741" fmla="*/ 1122332 w 2081801"/>
                  <a:gd name="connsiteY741" fmla="*/ 688977 h 2563305"/>
                  <a:gd name="connsiteX742" fmla="*/ 1119500 w 2081801"/>
                  <a:gd name="connsiteY742" fmla="*/ 698890 h 2563305"/>
                  <a:gd name="connsiteX743" fmla="*/ 1101089 w 2081801"/>
                  <a:gd name="connsiteY743" fmla="*/ 778197 h 2563305"/>
                  <a:gd name="connsiteX744" fmla="*/ 679064 w 2081801"/>
                  <a:gd name="connsiteY744" fmla="*/ 847590 h 2563305"/>
                  <a:gd name="connsiteX745" fmla="*/ 659237 w 2081801"/>
                  <a:gd name="connsiteY745" fmla="*/ 731462 h 2563305"/>
                  <a:gd name="connsiteX746" fmla="*/ 681897 w 2081801"/>
                  <a:gd name="connsiteY746" fmla="*/ 737127 h 2563305"/>
                  <a:gd name="connsiteX747" fmla="*/ 681897 w 2081801"/>
                  <a:gd name="connsiteY747" fmla="*/ 737127 h 2563305"/>
                  <a:gd name="connsiteX748" fmla="*/ 764035 w 2081801"/>
                  <a:gd name="connsiteY748" fmla="*/ 659237 h 2563305"/>
                  <a:gd name="connsiteX749" fmla="*/ 901406 w 2081801"/>
                  <a:gd name="connsiteY749" fmla="*/ 714468 h 2563305"/>
                  <a:gd name="connsiteX750" fmla="*/ 901406 w 2081801"/>
                  <a:gd name="connsiteY750" fmla="*/ 714468 h 2563305"/>
                  <a:gd name="connsiteX751" fmla="*/ 1045857 w 2081801"/>
                  <a:gd name="connsiteY751" fmla="*/ 649323 h 2563305"/>
                  <a:gd name="connsiteX752" fmla="*/ 1060019 w 2081801"/>
                  <a:gd name="connsiteY752" fmla="*/ 708803 h 2563305"/>
                  <a:gd name="connsiteX753" fmla="*/ 1060019 w 2081801"/>
                  <a:gd name="connsiteY753" fmla="*/ 708803 h 2563305"/>
                  <a:gd name="connsiteX754" fmla="*/ 1118083 w 2081801"/>
                  <a:gd name="connsiteY754" fmla="*/ 703139 h 2563305"/>
                  <a:gd name="connsiteX755" fmla="*/ 1101089 w 2081801"/>
                  <a:gd name="connsiteY755" fmla="*/ 778197 h 2563305"/>
                  <a:gd name="connsiteX756" fmla="*/ 1292275 w 2081801"/>
                  <a:gd name="connsiteY756" fmla="*/ 952388 h 2563305"/>
                  <a:gd name="connsiteX757" fmla="*/ 1293691 w 2081801"/>
                  <a:gd name="connsiteY757" fmla="*/ 922648 h 2563305"/>
                  <a:gd name="connsiteX758" fmla="*/ 1316350 w 2081801"/>
                  <a:gd name="connsiteY758" fmla="*/ 933978 h 2563305"/>
                  <a:gd name="connsiteX759" fmla="*/ 1313518 w 2081801"/>
                  <a:gd name="connsiteY759" fmla="*/ 948140 h 2563305"/>
                  <a:gd name="connsiteX760" fmla="*/ 1292275 w 2081801"/>
                  <a:gd name="connsiteY760" fmla="*/ 952388 h 2563305"/>
                  <a:gd name="connsiteX761" fmla="*/ 1279529 w 2081801"/>
                  <a:gd name="connsiteY761" fmla="*/ 1150655 h 2563305"/>
                  <a:gd name="connsiteX762" fmla="*/ 1280945 w 2081801"/>
                  <a:gd name="connsiteY762" fmla="*/ 1146406 h 2563305"/>
                  <a:gd name="connsiteX763" fmla="*/ 1297940 w 2081801"/>
                  <a:gd name="connsiteY763" fmla="*/ 1149239 h 2563305"/>
                  <a:gd name="connsiteX764" fmla="*/ 1279529 w 2081801"/>
                  <a:gd name="connsiteY764" fmla="*/ 1150655 h 2563305"/>
                  <a:gd name="connsiteX765" fmla="*/ 1204471 w 2081801"/>
                  <a:gd name="connsiteY765" fmla="*/ 966550 h 2563305"/>
                  <a:gd name="connsiteX766" fmla="*/ 1200222 w 2081801"/>
                  <a:gd name="connsiteY766" fmla="*/ 973631 h 2563305"/>
                  <a:gd name="connsiteX767" fmla="*/ 1091176 w 2081801"/>
                  <a:gd name="connsiteY767" fmla="*/ 999122 h 2563305"/>
                  <a:gd name="connsiteX768" fmla="*/ 1113835 w 2081801"/>
                  <a:gd name="connsiteY768" fmla="*/ 953804 h 2563305"/>
                  <a:gd name="connsiteX769" fmla="*/ 1204471 w 2081801"/>
                  <a:gd name="connsiteY769" fmla="*/ 966550 h 2563305"/>
                  <a:gd name="connsiteX770" fmla="*/ 1265367 w 2081801"/>
                  <a:gd name="connsiteY770" fmla="*/ 905654 h 2563305"/>
                  <a:gd name="connsiteX771" fmla="*/ 1265367 w 2081801"/>
                  <a:gd name="connsiteY771" fmla="*/ 905654 h 2563305"/>
                  <a:gd name="connsiteX772" fmla="*/ 1246957 w 2081801"/>
                  <a:gd name="connsiteY772" fmla="*/ 905654 h 2563305"/>
                  <a:gd name="connsiteX773" fmla="*/ 1293691 w 2081801"/>
                  <a:gd name="connsiteY773" fmla="*/ 836261 h 2563305"/>
                  <a:gd name="connsiteX774" fmla="*/ 1290859 w 2081801"/>
                  <a:gd name="connsiteY774" fmla="*/ 916984 h 2563305"/>
                  <a:gd name="connsiteX775" fmla="*/ 1265367 w 2081801"/>
                  <a:gd name="connsiteY775" fmla="*/ 905654 h 2563305"/>
                  <a:gd name="connsiteX776" fmla="*/ 1220049 w 2081801"/>
                  <a:gd name="connsiteY776" fmla="*/ 969383 h 2563305"/>
                  <a:gd name="connsiteX777" fmla="*/ 1203055 w 2081801"/>
                  <a:gd name="connsiteY777" fmla="*/ 972215 h 2563305"/>
                  <a:gd name="connsiteX778" fmla="*/ 1207303 w 2081801"/>
                  <a:gd name="connsiteY778" fmla="*/ 966550 h 2563305"/>
                  <a:gd name="connsiteX779" fmla="*/ 1220049 w 2081801"/>
                  <a:gd name="connsiteY779" fmla="*/ 969383 h 2563305"/>
                  <a:gd name="connsiteX780" fmla="*/ 1289443 w 2081801"/>
                  <a:gd name="connsiteY780" fmla="*/ 955221 h 2563305"/>
                  <a:gd name="connsiteX781" fmla="*/ 1289443 w 2081801"/>
                  <a:gd name="connsiteY781" fmla="*/ 977880 h 2563305"/>
                  <a:gd name="connsiteX782" fmla="*/ 1231379 w 2081801"/>
                  <a:gd name="connsiteY782" fmla="*/ 969383 h 2563305"/>
                  <a:gd name="connsiteX783" fmla="*/ 1289443 w 2081801"/>
                  <a:gd name="connsiteY783" fmla="*/ 955221 h 2563305"/>
                  <a:gd name="connsiteX784" fmla="*/ 1289443 w 2081801"/>
                  <a:gd name="connsiteY784" fmla="*/ 952388 h 2563305"/>
                  <a:gd name="connsiteX785" fmla="*/ 1224298 w 2081801"/>
                  <a:gd name="connsiteY785" fmla="*/ 966550 h 2563305"/>
                  <a:gd name="connsiteX786" fmla="*/ 1207303 w 2081801"/>
                  <a:gd name="connsiteY786" fmla="*/ 963718 h 2563305"/>
                  <a:gd name="connsiteX787" fmla="*/ 1244124 w 2081801"/>
                  <a:gd name="connsiteY787" fmla="*/ 907070 h 2563305"/>
                  <a:gd name="connsiteX788" fmla="*/ 1262535 w 2081801"/>
                  <a:gd name="connsiteY788" fmla="*/ 907070 h 2563305"/>
                  <a:gd name="connsiteX789" fmla="*/ 1289443 w 2081801"/>
                  <a:gd name="connsiteY789" fmla="*/ 919816 h 2563305"/>
                  <a:gd name="connsiteX790" fmla="*/ 1289443 w 2081801"/>
                  <a:gd name="connsiteY790" fmla="*/ 952388 h 2563305"/>
                  <a:gd name="connsiteX791" fmla="*/ 1242708 w 2081801"/>
                  <a:gd name="connsiteY791" fmla="*/ 908486 h 2563305"/>
                  <a:gd name="connsiteX792" fmla="*/ 1205887 w 2081801"/>
                  <a:gd name="connsiteY792" fmla="*/ 963718 h 2563305"/>
                  <a:gd name="connsiteX793" fmla="*/ 1115251 w 2081801"/>
                  <a:gd name="connsiteY793" fmla="*/ 949556 h 2563305"/>
                  <a:gd name="connsiteX794" fmla="*/ 1135078 w 2081801"/>
                  <a:gd name="connsiteY794" fmla="*/ 911319 h 2563305"/>
                  <a:gd name="connsiteX795" fmla="*/ 1242708 w 2081801"/>
                  <a:gd name="connsiteY795" fmla="*/ 908486 h 2563305"/>
                  <a:gd name="connsiteX796" fmla="*/ 1195974 w 2081801"/>
                  <a:gd name="connsiteY796" fmla="*/ 1126580 h 2563305"/>
                  <a:gd name="connsiteX797" fmla="*/ 1103921 w 2081801"/>
                  <a:gd name="connsiteY797" fmla="*/ 1120915 h 2563305"/>
                  <a:gd name="connsiteX798" fmla="*/ 1200222 w 2081801"/>
                  <a:gd name="connsiteY798" fmla="*/ 976464 h 2563305"/>
                  <a:gd name="connsiteX799" fmla="*/ 1224298 w 2081801"/>
                  <a:gd name="connsiteY799" fmla="*/ 970799 h 2563305"/>
                  <a:gd name="connsiteX800" fmla="*/ 1289443 w 2081801"/>
                  <a:gd name="connsiteY800" fmla="*/ 980712 h 2563305"/>
                  <a:gd name="connsiteX801" fmla="*/ 1289443 w 2081801"/>
                  <a:gd name="connsiteY801" fmla="*/ 980712 h 2563305"/>
                  <a:gd name="connsiteX802" fmla="*/ 1289443 w 2081801"/>
                  <a:gd name="connsiteY802" fmla="*/ 955221 h 2563305"/>
                  <a:gd name="connsiteX803" fmla="*/ 1310685 w 2081801"/>
                  <a:gd name="connsiteY803" fmla="*/ 950972 h 2563305"/>
                  <a:gd name="connsiteX804" fmla="*/ 1276697 w 2081801"/>
                  <a:gd name="connsiteY804" fmla="*/ 1144990 h 2563305"/>
                  <a:gd name="connsiteX805" fmla="*/ 1195974 w 2081801"/>
                  <a:gd name="connsiteY805" fmla="*/ 1126580 h 2563305"/>
                  <a:gd name="connsiteX806" fmla="*/ 1054355 w 2081801"/>
                  <a:gd name="connsiteY806" fmla="*/ 1119499 h 2563305"/>
                  <a:gd name="connsiteX807" fmla="*/ 1071349 w 2081801"/>
                  <a:gd name="connsiteY807" fmla="*/ 1166233 h 2563305"/>
                  <a:gd name="connsiteX808" fmla="*/ 1068517 w 2081801"/>
                  <a:gd name="connsiteY808" fmla="*/ 1170482 h 2563305"/>
                  <a:gd name="connsiteX809" fmla="*/ 1000540 w 2081801"/>
                  <a:gd name="connsiteY809" fmla="*/ 1176146 h 2563305"/>
                  <a:gd name="connsiteX810" fmla="*/ 1030279 w 2081801"/>
                  <a:gd name="connsiteY810" fmla="*/ 1116666 h 2563305"/>
                  <a:gd name="connsiteX811" fmla="*/ 1054355 w 2081801"/>
                  <a:gd name="connsiteY811" fmla="*/ 1119499 h 2563305"/>
                  <a:gd name="connsiteX812" fmla="*/ 1198806 w 2081801"/>
                  <a:gd name="connsiteY812" fmla="*/ 976464 h 2563305"/>
                  <a:gd name="connsiteX813" fmla="*/ 1102505 w 2081801"/>
                  <a:gd name="connsiteY813" fmla="*/ 1120915 h 2563305"/>
                  <a:gd name="connsiteX814" fmla="*/ 1055771 w 2081801"/>
                  <a:gd name="connsiteY814" fmla="*/ 1118083 h 2563305"/>
                  <a:gd name="connsiteX815" fmla="*/ 1045857 w 2081801"/>
                  <a:gd name="connsiteY815" fmla="*/ 1089759 h 2563305"/>
                  <a:gd name="connsiteX816" fmla="*/ 1091176 w 2081801"/>
                  <a:gd name="connsiteY816" fmla="*/ 1001955 h 2563305"/>
                  <a:gd name="connsiteX817" fmla="*/ 1198806 w 2081801"/>
                  <a:gd name="connsiteY817" fmla="*/ 976464 h 2563305"/>
                  <a:gd name="connsiteX818" fmla="*/ 1031696 w 2081801"/>
                  <a:gd name="connsiteY818" fmla="*/ 1115250 h 2563305"/>
                  <a:gd name="connsiteX819" fmla="*/ 1044441 w 2081801"/>
                  <a:gd name="connsiteY819" fmla="*/ 1091175 h 2563305"/>
                  <a:gd name="connsiteX820" fmla="*/ 1052938 w 2081801"/>
                  <a:gd name="connsiteY820" fmla="*/ 1116666 h 2563305"/>
                  <a:gd name="connsiteX821" fmla="*/ 1031696 w 2081801"/>
                  <a:gd name="connsiteY821" fmla="*/ 1115250 h 2563305"/>
                  <a:gd name="connsiteX822" fmla="*/ 1088343 w 2081801"/>
                  <a:gd name="connsiteY822" fmla="*/ 1000539 h 2563305"/>
                  <a:gd name="connsiteX823" fmla="*/ 1045857 w 2081801"/>
                  <a:gd name="connsiteY823" fmla="*/ 1085510 h 2563305"/>
                  <a:gd name="connsiteX824" fmla="*/ 1020366 w 2081801"/>
                  <a:gd name="connsiteY824" fmla="*/ 1016117 h 2563305"/>
                  <a:gd name="connsiteX825" fmla="*/ 1088343 w 2081801"/>
                  <a:gd name="connsiteY825" fmla="*/ 1000539 h 2563305"/>
                  <a:gd name="connsiteX826" fmla="*/ 1088343 w 2081801"/>
                  <a:gd name="connsiteY826" fmla="*/ 999122 h 2563305"/>
                  <a:gd name="connsiteX827" fmla="*/ 1016117 w 2081801"/>
                  <a:gd name="connsiteY827" fmla="*/ 1016117 h 2563305"/>
                  <a:gd name="connsiteX828" fmla="*/ 1016117 w 2081801"/>
                  <a:gd name="connsiteY828" fmla="*/ 1016117 h 2563305"/>
                  <a:gd name="connsiteX829" fmla="*/ 1043025 w 2081801"/>
                  <a:gd name="connsiteY829" fmla="*/ 1089759 h 2563305"/>
                  <a:gd name="connsiteX830" fmla="*/ 1030279 w 2081801"/>
                  <a:gd name="connsiteY830" fmla="*/ 1116666 h 2563305"/>
                  <a:gd name="connsiteX831" fmla="*/ 946724 w 2081801"/>
                  <a:gd name="connsiteY831" fmla="*/ 1111002 h 2563305"/>
                  <a:gd name="connsiteX832" fmla="*/ 948140 w 2081801"/>
                  <a:gd name="connsiteY832" fmla="*/ 929729 h 2563305"/>
                  <a:gd name="connsiteX833" fmla="*/ 1113835 w 2081801"/>
                  <a:gd name="connsiteY833" fmla="*/ 953804 h 2563305"/>
                  <a:gd name="connsiteX834" fmla="*/ 1088343 w 2081801"/>
                  <a:gd name="connsiteY834" fmla="*/ 999122 h 2563305"/>
                  <a:gd name="connsiteX835" fmla="*/ 1101089 w 2081801"/>
                  <a:gd name="connsiteY835" fmla="*/ 1122331 h 2563305"/>
                  <a:gd name="connsiteX836" fmla="*/ 1072765 w 2081801"/>
                  <a:gd name="connsiteY836" fmla="*/ 1164817 h 2563305"/>
                  <a:gd name="connsiteX837" fmla="*/ 1055771 w 2081801"/>
                  <a:gd name="connsiteY837" fmla="*/ 1119499 h 2563305"/>
                  <a:gd name="connsiteX838" fmla="*/ 1101089 w 2081801"/>
                  <a:gd name="connsiteY838" fmla="*/ 1122331 h 2563305"/>
                  <a:gd name="connsiteX839" fmla="*/ 1102505 w 2081801"/>
                  <a:gd name="connsiteY839" fmla="*/ 1122331 h 2563305"/>
                  <a:gd name="connsiteX840" fmla="*/ 1195974 w 2081801"/>
                  <a:gd name="connsiteY840" fmla="*/ 1129412 h 2563305"/>
                  <a:gd name="connsiteX841" fmla="*/ 1279529 w 2081801"/>
                  <a:gd name="connsiteY841" fmla="*/ 1146406 h 2563305"/>
                  <a:gd name="connsiteX842" fmla="*/ 1278113 w 2081801"/>
                  <a:gd name="connsiteY842" fmla="*/ 1152071 h 2563305"/>
                  <a:gd name="connsiteX843" fmla="*/ 1074181 w 2081801"/>
                  <a:gd name="connsiteY843" fmla="*/ 1170482 h 2563305"/>
                  <a:gd name="connsiteX844" fmla="*/ 1072765 w 2081801"/>
                  <a:gd name="connsiteY844" fmla="*/ 1167649 h 2563305"/>
                  <a:gd name="connsiteX845" fmla="*/ 1102505 w 2081801"/>
                  <a:gd name="connsiteY845" fmla="*/ 1122331 h 2563305"/>
                  <a:gd name="connsiteX846" fmla="*/ 1296524 w 2081801"/>
                  <a:gd name="connsiteY846" fmla="*/ 680480 h 2563305"/>
                  <a:gd name="connsiteX847" fmla="*/ 1132245 w 2081801"/>
                  <a:gd name="connsiteY847" fmla="*/ 697474 h 2563305"/>
                  <a:gd name="connsiteX848" fmla="*/ 1123748 w 2081801"/>
                  <a:gd name="connsiteY848" fmla="*/ 688977 h 2563305"/>
                  <a:gd name="connsiteX849" fmla="*/ 1143575 w 2081801"/>
                  <a:gd name="connsiteY849" fmla="*/ 604005 h 2563305"/>
                  <a:gd name="connsiteX850" fmla="*/ 1169066 w 2081801"/>
                  <a:gd name="connsiteY850" fmla="*/ 592676 h 2563305"/>
                  <a:gd name="connsiteX851" fmla="*/ 1227130 w 2081801"/>
                  <a:gd name="connsiteY851" fmla="*/ 595508 h 2563305"/>
                  <a:gd name="connsiteX852" fmla="*/ 1297940 w 2081801"/>
                  <a:gd name="connsiteY852" fmla="*/ 654988 h 2563305"/>
                  <a:gd name="connsiteX853" fmla="*/ 1296524 w 2081801"/>
                  <a:gd name="connsiteY853" fmla="*/ 680480 h 2563305"/>
                  <a:gd name="connsiteX854" fmla="*/ 1144991 w 2081801"/>
                  <a:gd name="connsiteY854" fmla="*/ 591260 h 2563305"/>
                  <a:gd name="connsiteX855" fmla="*/ 1142159 w 2081801"/>
                  <a:gd name="connsiteY855" fmla="*/ 602589 h 2563305"/>
                  <a:gd name="connsiteX856" fmla="*/ 1069933 w 2081801"/>
                  <a:gd name="connsiteY856" fmla="*/ 635161 h 2563305"/>
                  <a:gd name="connsiteX857" fmla="*/ 1040193 w 2081801"/>
                  <a:gd name="connsiteY857" fmla="*/ 606838 h 2563305"/>
                  <a:gd name="connsiteX858" fmla="*/ 1034528 w 2081801"/>
                  <a:gd name="connsiteY858" fmla="*/ 584179 h 2563305"/>
                  <a:gd name="connsiteX859" fmla="*/ 1144991 w 2081801"/>
                  <a:gd name="connsiteY859" fmla="*/ 591260 h 2563305"/>
                  <a:gd name="connsiteX860" fmla="*/ 510537 w 2081801"/>
                  <a:gd name="connsiteY860" fmla="*/ 555855 h 2563305"/>
                  <a:gd name="connsiteX861" fmla="*/ 798024 w 2081801"/>
                  <a:gd name="connsiteY861" fmla="*/ 572849 h 2563305"/>
                  <a:gd name="connsiteX862" fmla="*/ 827764 w 2081801"/>
                  <a:gd name="connsiteY862" fmla="*/ 595508 h 2563305"/>
                  <a:gd name="connsiteX863" fmla="*/ 762619 w 2081801"/>
                  <a:gd name="connsiteY863" fmla="*/ 657821 h 2563305"/>
                  <a:gd name="connsiteX864" fmla="*/ 510537 w 2081801"/>
                  <a:gd name="connsiteY864" fmla="*/ 555855 h 2563305"/>
                  <a:gd name="connsiteX865" fmla="*/ 679064 w 2081801"/>
                  <a:gd name="connsiteY865" fmla="*/ 850422 h 2563305"/>
                  <a:gd name="connsiteX866" fmla="*/ 686145 w 2081801"/>
                  <a:gd name="connsiteY866" fmla="*/ 888660 h 2563305"/>
                  <a:gd name="connsiteX867" fmla="*/ 686145 w 2081801"/>
                  <a:gd name="connsiteY867" fmla="*/ 888660 h 2563305"/>
                  <a:gd name="connsiteX868" fmla="*/ 772533 w 2081801"/>
                  <a:gd name="connsiteY868" fmla="*/ 901405 h 2563305"/>
                  <a:gd name="connsiteX869" fmla="*/ 677648 w 2081801"/>
                  <a:gd name="connsiteY869" fmla="*/ 909903 h 2563305"/>
                  <a:gd name="connsiteX870" fmla="*/ 637995 w 2081801"/>
                  <a:gd name="connsiteY870" fmla="*/ 856087 h 2563305"/>
                  <a:gd name="connsiteX871" fmla="*/ 679064 w 2081801"/>
                  <a:gd name="connsiteY871" fmla="*/ 850422 h 2563305"/>
                  <a:gd name="connsiteX872" fmla="*/ 1071349 w 2081801"/>
                  <a:gd name="connsiteY872" fmla="*/ 1170482 h 2563305"/>
                  <a:gd name="connsiteX873" fmla="*/ 1072765 w 2081801"/>
                  <a:gd name="connsiteY873" fmla="*/ 1169065 h 2563305"/>
                  <a:gd name="connsiteX874" fmla="*/ 1072765 w 2081801"/>
                  <a:gd name="connsiteY874" fmla="*/ 1170482 h 2563305"/>
                  <a:gd name="connsiteX875" fmla="*/ 1071349 w 2081801"/>
                  <a:gd name="connsiteY875" fmla="*/ 1170482 h 2563305"/>
                  <a:gd name="connsiteX876" fmla="*/ 1402738 w 2081801"/>
                  <a:gd name="connsiteY876" fmla="*/ 1193141 h 2563305"/>
                  <a:gd name="connsiteX877" fmla="*/ 1409819 w 2081801"/>
                  <a:gd name="connsiteY877" fmla="*/ 1171898 h 2563305"/>
                  <a:gd name="connsiteX878" fmla="*/ 1443807 w 2081801"/>
                  <a:gd name="connsiteY878" fmla="*/ 1178979 h 2563305"/>
                  <a:gd name="connsiteX879" fmla="*/ 1402738 w 2081801"/>
                  <a:gd name="connsiteY879" fmla="*/ 1193141 h 2563305"/>
                  <a:gd name="connsiteX880" fmla="*/ 1347507 w 2081801"/>
                  <a:gd name="connsiteY880" fmla="*/ 748457 h 2563305"/>
                  <a:gd name="connsiteX881" fmla="*/ 1346090 w 2081801"/>
                  <a:gd name="connsiteY881" fmla="*/ 752705 h 2563305"/>
                  <a:gd name="connsiteX882" fmla="*/ 1293691 w 2081801"/>
                  <a:gd name="connsiteY882" fmla="*/ 830596 h 2563305"/>
                  <a:gd name="connsiteX883" fmla="*/ 1295107 w 2081801"/>
                  <a:gd name="connsiteY883" fmla="*/ 754122 h 2563305"/>
                  <a:gd name="connsiteX884" fmla="*/ 1347507 w 2081801"/>
                  <a:gd name="connsiteY884" fmla="*/ 748457 h 2563305"/>
                  <a:gd name="connsiteX885" fmla="*/ 1144991 w 2081801"/>
                  <a:gd name="connsiteY885" fmla="*/ 602589 h 2563305"/>
                  <a:gd name="connsiteX886" fmla="*/ 1147823 w 2081801"/>
                  <a:gd name="connsiteY886" fmla="*/ 592676 h 2563305"/>
                  <a:gd name="connsiteX887" fmla="*/ 1166234 w 2081801"/>
                  <a:gd name="connsiteY887" fmla="*/ 594092 h 2563305"/>
                  <a:gd name="connsiteX888" fmla="*/ 1144991 w 2081801"/>
                  <a:gd name="connsiteY888" fmla="*/ 602589 h 2563305"/>
                  <a:gd name="connsiteX889" fmla="*/ 901406 w 2081801"/>
                  <a:gd name="connsiteY889" fmla="*/ 711636 h 2563305"/>
                  <a:gd name="connsiteX890" fmla="*/ 765452 w 2081801"/>
                  <a:gd name="connsiteY890" fmla="*/ 657821 h 2563305"/>
                  <a:gd name="connsiteX891" fmla="*/ 832012 w 2081801"/>
                  <a:gd name="connsiteY891" fmla="*/ 595508 h 2563305"/>
                  <a:gd name="connsiteX892" fmla="*/ 832012 w 2081801"/>
                  <a:gd name="connsiteY892" fmla="*/ 595508 h 2563305"/>
                  <a:gd name="connsiteX893" fmla="*/ 802273 w 2081801"/>
                  <a:gd name="connsiteY893" fmla="*/ 572849 h 2563305"/>
                  <a:gd name="connsiteX894" fmla="*/ 1011869 w 2081801"/>
                  <a:gd name="connsiteY894" fmla="*/ 584179 h 2563305"/>
                  <a:gd name="connsiteX895" fmla="*/ 1037360 w 2081801"/>
                  <a:gd name="connsiteY895" fmla="*/ 608254 h 2563305"/>
                  <a:gd name="connsiteX896" fmla="*/ 1045857 w 2081801"/>
                  <a:gd name="connsiteY896" fmla="*/ 645075 h 2563305"/>
                  <a:gd name="connsiteX897" fmla="*/ 901406 w 2081801"/>
                  <a:gd name="connsiteY897" fmla="*/ 711636 h 2563305"/>
                  <a:gd name="connsiteX898" fmla="*/ 1000540 w 2081801"/>
                  <a:gd name="connsiteY898" fmla="*/ 1317765 h 2563305"/>
                  <a:gd name="connsiteX899" fmla="*/ 1000540 w 2081801"/>
                  <a:gd name="connsiteY899" fmla="*/ 1317765 h 2563305"/>
                  <a:gd name="connsiteX900" fmla="*/ 992042 w 2081801"/>
                  <a:gd name="connsiteY900" fmla="*/ 1289442 h 2563305"/>
                  <a:gd name="connsiteX901" fmla="*/ 1069933 w 2081801"/>
                  <a:gd name="connsiteY901" fmla="*/ 1171898 h 2563305"/>
                  <a:gd name="connsiteX902" fmla="*/ 1072765 w 2081801"/>
                  <a:gd name="connsiteY902" fmla="*/ 1171898 h 2563305"/>
                  <a:gd name="connsiteX903" fmla="*/ 1120916 w 2081801"/>
                  <a:gd name="connsiteY903" fmla="*/ 1305020 h 2563305"/>
                  <a:gd name="connsiteX904" fmla="*/ 1050106 w 2081801"/>
                  <a:gd name="connsiteY904" fmla="*/ 1360251 h 2563305"/>
                  <a:gd name="connsiteX905" fmla="*/ 990626 w 2081801"/>
                  <a:gd name="connsiteY905" fmla="*/ 1343257 h 2563305"/>
                  <a:gd name="connsiteX906" fmla="*/ 1000540 w 2081801"/>
                  <a:gd name="connsiteY906" fmla="*/ 1317765 h 2563305"/>
                  <a:gd name="connsiteX907" fmla="*/ 1054355 w 2081801"/>
                  <a:gd name="connsiteY907" fmla="*/ 1361667 h 2563305"/>
                  <a:gd name="connsiteX908" fmla="*/ 1122332 w 2081801"/>
                  <a:gd name="connsiteY908" fmla="*/ 1307852 h 2563305"/>
                  <a:gd name="connsiteX909" fmla="*/ 1152072 w 2081801"/>
                  <a:gd name="connsiteY909" fmla="*/ 1389991 h 2563305"/>
                  <a:gd name="connsiteX910" fmla="*/ 1054355 w 2081801"/>
                  <a:gd name="connsiteY910" fmla="*/ 1361667 h 2563305"/>
                  <a:gd name="connsiteX911" fmla="*/ 1351755 w 2081801"/>
                  <a:gd name="connsiteY911" fmla="*/ 1283777 h 2563305"/>
                  <a:gd name="connsiteX912" fmla="*/ 1269616 w 2081801"/>
                  <a:gd name="connsiteY912" fmla="*/ 1242707 h 2563305"/>
                  <a:gd name="connsiteX913" fmla="*/ 1399905 w 2081801"/>
                  <a:gd name="connsiteY913" fmla="*/ 1195973 h 2563305"/>
                  <a:gd name="connsiteX914" fmla="*/ 1380079 w 2081801"/>
                  <a:gd name="connsiteY914" fmla="*/ 1252621 h 2563305"/>
                  <a:gd name="connsiteX915" fmla="*/ 1351755 w 2081801"/>
                  <a:gd name="connsiteY915" fmla="*/ 1283777 h 2563305"/>
                  <a:gd name="connsiteX916" fmla="*/ 1446640 w 2081801"/>
                  <a:gd name="connsiteY916" fmla="*/ 1178979 h 2563305"/>
                  <a:gd name="connsiteX917" fmla="*/ 1384327 w 2081801"/>
                  <a:gd name="connsiteY917" fmla="*/ 1248372 h 2563305"/>
                  <a:gd name="connsiteX918" fmla="*/ 1402738 w 2081801"/>
                  <a:gd name="connsiteY918" fmla="*/ 1194557 h 2563305"/>
                  <a:gd name="connsiteX919" fmla="*/ 1446640 w 2081801"/>
                  <a:gd name="connsiteY919" fmla="*/ 1178979 h 2563305"/>
                  <a:gd name="connsiteX920" fmla="*/ 1146407 w 2081801"/>
                  <a:gd name="connsiteY920" fmla="*/ 589843 h 2563305"/>
                  <a:gd name="connsiteX921" fmla="*/ 1157737 w 2081801"/>
                  <a:gd name="connsiteY921" fmla="*/ 538860 h 2563305"/>
                  <a:gd name="connsiteX922" fmla="*/ 1201639 w 2081801"/>
                  <a:gd name="connsiteY922" fmla="*/ 575682 h 2563305"/>
                  <a:gd name="connsiteX923" fmla="*/ 1167650 w 2081801"/>
                  <a:gd name="connsiteY923" fmla="*/ 591260 h 2563305"/>
                  <a:gd name="connsiteX924" fmla="*/ 1146407 w 2081801"/>
                  <a:gd name="connsiteY924" fmla="*/ 589843 h 2563305"/>
                  <a:gd name="connsiteX925" fmla="*/ 799440 w 2081801"/>
                  <a:gd name="connsiteY925" fmla="*/ 570017 h 2563305"/>
                  <a:gd name="connsiteX926" fmla="*/ 662069 w 2081801"/>
                  <a:gd name="connsiteY926" fmla="*/ 465219 h 2563305"/>
                  <a:gd name="connsiteX927" fmla="*/ 812186 w 2081801"/>
                  <a:gd name="connsiteY927" fmla="*/ 388744 h 2563305"/>
                  <a:gd name="connsiteX928" fmla="*/ 1010453 w 2081801"/>
                  <a:gd name="connsiteY928" fmla="*/ 581346 h 2563305"/>
                  <a:gd name="connsiteX929" fmla="*/ 799440 w 2081801"/>
                  <a:gd name="connsiteY929" fmla="*/ 570017 h 2563305"/>
                  <a:gd name="connsiteX930" fmla="*/ 492127 w 2081801"/>
                  <a:gd name="connsiteY930" fmla="*/ 550190 h 2563305"/>
                  <a:gd name="connsiteX931" fmla="*/ 483630 w 2081801"/>
                  <a:gd name="connsiteY931" fmla="*/ 554439 h 2563305"/>
                  <a:gd name="connsiteX932" fmla="*/ 504873 w 2081801"/>
                  <a:gd name="connsiteY932" fmla="*/ 555855 h 2563305"/>
                  <a:gd name="connsiteX933" fmla="*/ 762619 w 2081801"/>
                  <a:gd name="connsiteY933" fmla="*/ 659237 h 2563305"/>
                  <a:gd name="connsiteX934" fmla="*/ 681897 w 2081801"/>
                  <a:gd name="connsiteY934" fmla="*/ 735711 h 2563305"/>
                  <a:gd name="connsiteX935" fmla="*/ 659237 w 2081801"/>
                  <a:gd name="connsiteY935" fmla="*/ 730046 h 2563305"/>
                  <a:gd name="connsiteX936" fmla="*/ 639411 w 2081801"/>
                  <a:gd name="connsiteY936" fmla="*/ 621000 h 2563305"/>
                  <a:gd name="connsiteX937" fmla="*/ 639411 w 2081801"/>
                  <a:gd name="connsiteY937" fmla="*/ 621000 h 2563305"/>
                  <a:gd name="connsiteX938" fmla="*/ 509121 w 2081801"/>
                  <a:gd name="connsiteY938" fmla="*/ 659237 h 2563305"/>
                  <a:gd name="connsiteX939" fmla="*/ 452473 w 2081801"/>
                  <a:gd name="connsiteY939" fmla="*/ 534612 h 2563305"/>
                  <a:gd name="connsiteX940" fmla="*/ 492127 w 2081801"/>
                  <a:gd name="connsiteY940" fmla="*/ 550190 h 2563305"/>
                  <a:gd name="connsiteX941" fmla="*/ 657821 w 2081801"/>
                  <a:gd name="connsiteY941" fmla="*/ 731462 h 2563305"/>
                  <a:gd name="connsiteX942" fmla="*/ 679064 w 2081801"/>
                  <a:gd name="connsiteY942" fmla="*/ 847590 h 2563305"/>
                  <a:gd name="connsiteX943" fmla="*/ 636578 w 2081801"/>
                  <a:gd name="connsiteY943" fmla="*/ 854671 h 2563305"/>
                  <a:gd name="connsiteX944" fmla="*/ 543110 w 2081801"/>
                  <a:gd name="connsiteY944" fmla="*/ 730046 h 2563305"/>
                  <a:gd name="connsiteX945" fmla="*/ 530364 w 2081801"/>
                  <a:gd name="connsiteY945" fmla="*/ 701722 h 2563305"/>
                  <a:gd name="connsiteX946" fmla="*/ 657821 w 2081801"/>
                  <a:gd name="connsiteY946" fmla="*/ 731462 h 2563305"/>
                  <a:gd name="connsiteX947" fmla="*/ 691810 w 2081801"/>
                  <a:gd name="connsiteY947" fmla="*/ 931145 h 2563305"/>
                  <a:gd name="connsiteX948" fmla="*/ 691810 w 2081801"/>
                  <a:gd name="connsiteY948" fmla="*/ 931145 h 2563305"/>
                  <a:gd name="connsiteX949" fmla="*/ 677648 w 2081801"/>
                  <a:gd name="connsiteY949" fmla="*/ 912735 h 2563305"/>
                  <a:gd name="connsiteX950" fmla="*/ 779614 w 2081801"/>
                  <a:gd name="connsiteY950" fmla="*/ 902822 h 2563305"/>
                  <a:gd name="connsiteX951" fmla="*/ 943892 w 2081801"/>
                  <a:gd name="connsiteY951" fmla="*/ 926897 h 2563305"/>
                  <a:gd name="connsiteX952" fmla="*/ 942476 w 2081801"/>
                  <a:gd name="connsiteY952" fmla="*/ 1108169 h 2563305"/>
                  <a:gd name="connsiteX953" fmla="*/ 705972 w 2081801"/>
                  <a:gd name="connsiteY953" fmla="*/ 1091175 h 2563305"/>
                  <a:gd name="connsiteX954" fmla="*/ 633746 w 2081801"/>
                  <a:gd name="connsiteY954" fmla="*/ 935394 h 2563305"/>
                  <a:gd name="connsiteX955" fmla="*/ 691810 w 2081801"/>
                  <a:gd name="connsiteY955" fmla="*/ 931145 h 2563305"/>
                  <a:gd name="connsiteX956" fmla="*/ 946724 w 2081801"/>
                  <a:gd name="connsiteY956" fmla="*/ 1111002 h 2563305"/>
                  <a:gd name="connsiteX957" fmla="*/ 1028863 w 2081801"/>
                  <a:gd name="connsiteY957" fmla="*/ 1116666 h 2563305"/>
                  <a:gd name="connsiteX958" fmla="*/ 997707 w 2081801"/>
                  <a:gd name="connsiteY958" fmla="*/ 1177563 h 2563305"/>
                  <a:gd name="connsiteX959" fmla="*/ 997707 w 2081801"/>
                  <a:gd name="connsiteY959" fmla="*/ 1177563 h 2563305"/>
                  <a:gd name="connsiteX960" fmla="*/ 1067100 w 2081801"/>
                  <a:gd name="connsiteY960" fmla="*/ 1170482 h 2563305"/>
                  <a:gd name="connsiteX961" fmla="*/ 990626 w 2081801"/>
                  <a:gd name="connsiteY961" fmla="*/ 1285193 h 2563305"/>
                  <a:gd name="connsiteX962" fmla="*/ 962302 w 2081801"/>
                  <a:gd name="connsiteY962" fmla="*/ 1188892 h 2563305"/>
                  <a:gd name="connsiteX963" fmla="*/ 962302 w 2081801"/>
                  <a:gd name="connsiteY963" fmla="*/ 1188892 h 2563305"/>
                  <a:gd name="connsiteX964" fmla="*/ 945308 w 2081801"/>
                  <a:gd name="connsiteY964" fmla="*/ 1188892 h 2563305"/>
                  <a:gd name="connsiteX965" fmla="*/ 946724 w 2081801"/>
                  <a:gd name="connsiteY965" fmla="*/ 1111002 h 2563305"/>
                  <a:gd name="connsiteX966" fmla="*/ 1153488 w 2081801"/>
                  <a:gd name="connsiteY966" fmla="*/ 1392824 h 2563305"/>
                  <a:gd name="connsiteX967" fmla="*/ 1161985 w 2081801"/>
                  <a:gd name="connsiteY967" fmla="*/ 1414067 h 2563305"/>
                  <a:gd name="connsiteX968" fmla="*/ 1011869 w 2081801"/>
                  <a:gd name="connsiteY968" fmla="*/ 1394240 h 2563305"/>
                  <a:gd name="connsiteX969" fmla="*/ 1051522 w 2081801"/>
                  <a:gd name="connsiteY969" fmla="*/ 1363084 h 2563305"/>
                  <a:gd name="connsiteX970" fmla="*/ 1153488 w 2081801"/>
                  <a:gd name="connsiteY970" fmla="*/ 1392824 h 2563305"/>
                  <a:gd name="connsiteX971" fmla="*/ 1113835 w 2081801"/>
                  <a:gd name="connsiteY971" fmla="*/ 1548605 h 2563305"/>
                  <a:gd name="connsiteX972" fmla="*/ 1181812 w 2081801"/>
                  <a:gd name="connsiteY972" fmla="*/ 1473546 h 2563305"/>
                  <a:gd name="connsiteX973" fmla="*/ 1214384 w 2081801"/>
                  <a:gd name="connsiteY973" fmla="*/ 1562767 h 2563305"/>
                  <a:gd name="connsiteX974" fmla="*/ 1113835 w 2081801"/>
                  <a:gd name="connsiteY974" fmla="*/ 1548605 h 2563305"/>
                  <a:gd name="connsiteX975" fmla="*/ 1228546 w 2081801"/>
                  <a:gd name="connsiteY975" fmla="*/ 1567015 h 2563305"/>
                  <a:gd name="connsiteX976" fmla="*/ 1225714 w 2081801"/>
                  <a:gd name="connsiteY976" fmla="*/ 1589674 h 2563305"/>
                  <a:gd name="connsiteX977" fmla="*/ 1217217 w 2081801"/>
                  <a:gd name="connsiteY977" fmla="*/ 1565599 h 2563305"/>
                  <a:gd name="connsiteX978" fmla="*/ 1228546 w 2081801"/>
                  <a:gd name="connsiteY978" fmla="*/ 1567015 h 2563305"/>
                  <a:gd name="connsiteX979" fmla="*/ 1251205 w 2081801"/>
                  <a:gd name="connsiteY979" fmla="*/ 1661900 h 2563305"/>
                  <a:gd name="connsiteX980" fmla="*/ 1280945 w 2081801"/>
                  <a:gd name="connsiteY980" fmla="*/ 1742623 h 2563305"/>
                  <a:gd name="connsiteX981" fmla="*/ 1212968 w 2081801"/>
                  <a:gd name="connsiteY981" fmla="*/ 1751120 h 2563305"/>
                  <a:gd name="connsiteX982" fmla="*/ 1221465 w 2081801"/>
                  <a:gd name="connsiteY982" fmla="*/ 1664732 h 2563305"/>
                  <a:gd name="connsiteX983" fmla="*/ 1251205 w 2081801"/>
                  <a:gd name="connsiteY983" fmla="*/ 1661900 h 2563305"/>
                  <a:gd name="connsiteX984" fmla="*/ 1368749 w 2081801"/>
                  <a:gd name="connsiteY984" fmla="*/ 1292274 h 2563305"/>
                  <a:gd name="connsiteX985" fmla="*/ 1382911 w 2081801"/>
                  <a:gd name="connsiteY985" fmla="*/ 1252621 h 2563305"/>
                  <a:gd name="connsiteX986" fmla="*/ 1450888 w 2081801"/>
                  <a:gd name="connsiteY986" fmla="*/ 1177563 h 2563305"/>
                  <a:gd name="connsiteX987" fmla="*/ 1586843 w 2081801"/>
                  <a:gd name="connsiteY987" fmla="*/ 1204470 h 2563305"/>
                  <a:gd name="connsiteX988" fmla="*/ 1423981 w 2081801"/>
                  <a:gd name="connsiteY988" fmla="*/ 1340425 h 2563305"/>
                  <a:gd name="connsiteX989" fmla="*/ 1394241 w 2081801"/>
                  <a:gd name="connsiteY989" fmla="*/ 1303604 h 2563305"/>
                  <a:gd name="connsiteX990" fmla="*/ 1368749 w 2081801"/>
                  <a:gd name="connsiteY990" fmla="*/ 1292274 h 2563305"/>
                  <a:gd name="connsiteX991" fmla="*/ 1449472 w 2081801"/>
                  <a:gd name="connsiteY991" fmla="*/ 1176146 h 2563305"/>
                  <a:gd name="connsiteX992" fmla="*/ 1411235 w 2081801"/>
                  <a:gd name="connsiteY992" fmla="*/ 1169065 h 2563305"/>
                  <a:gd name="connsiteX993" fmla="*/ 1421148 w 2081801"/>
                  <a:gd name="connsiteY993" fmla="*/ 1139326 h 2563305"/>
                  <a:gd name="connsiteX994" fmla="*/ 1487709 w 2081801"/>
                  <a:gd name="connsiteY994" fmla="*/ 1133661 h 2563305"/>
                  <a:gd name="connsiteX995" fmla="*/ 1449472 w 2081801"/>
                  <a:gd name="connsiteY995" fmla="*/ 1176146 h 2563305"/>
                  <a:gd name="connsiteX996" fmla="*/ 1449472 w 2081801"/>
                  <a:gd name="connsiteY996" fmla="*/ 1176146 h 2563305"/>
                  <a:gd name="connsiteX997" fmla="*/ 1422564 w 2081801"/>
                  <a:gd name="connsiteY997" fmla="*/ 1136493 h 2563305"/>
                  <a:gd name="connsiteX998" fmla="*/ 1455137 w 2081801"/>
                  <a:gd name="connsiteY998" fmla="*/ 1043024 h 2563305"/>
                  <a:gd name="connsiteX999" fmla="*/ 1455137 w 2081801"/>
                  <a:gd name="connsiteY999" fmla="*/ 1043024 h 2563305"/>
                  <a:gd name="connsiteX1000" fmla="*/ 1323431 w 2081801"/>
                  <a:gd name="connsiteY1000" fmla="*/ 1146406 h 2563305"/>
                  <a:gd name="connsiteX1001" fmla="*/ 1305021 w 2081801"/>
                  <a:gd name="connsiteY1001" fmla="*/ 1147823 h 2563305"/>
                  <a:gd name="connsiteX1002" fmla="*/ 1280945 w 2081801"/>
                  <a:gd name="connsiteY1002" fmla="*/ 1143574 h 2563305"/>
                  <a:gd name="connsiteX1003" fmla="*/ 1314934 w 2081801"/>
                  <a:gd name="connsiteY1003" fmla="*/ 949556 h 2563305"/>
                  <a:gd name="connsiteX1004" fmla="*/ 1337593 w 2081801"/>
                  <a:gd name="connsiteY1004" fmla="*/ 943891 h 2563305"/>
                  <a:gd name="connsiteX1005" fmla="*/ 1561351 w 2081801"/>
                  <a:gd name="connsiteY1005" fmla="*/ 1052938 h 2563305"/>
                  <a:gd name="connsiteX1006" fmla="*/ 1490541 w 2081801"/>
                  <a:gd name="connsiteY1006" fmla="*/ 1130828 h 2563305"/>
                  <a:gd name="connsiteX1007" fmla="*/ 1422564 w 2081801"/>
                  <a:gd name="connsiteY1007" fmla="*/ 1136493 h 2563305"/>
                  <a:gd name="connsiteX1008" fmla="*/ 1157737 w 2081801"/>
                  <a:gd name="connsiteY1008" fmla="*/ 536028 h 2563305"/>
                  <a:gd name="connsiteX1009" fmla="*/ 1095424 w 2081801"/>
                  <a:gd name="connsiteY1009" fmla="*/ 483629 h 2563305"/>
                  <a:gd name="connsiteX1010" fmla="*/ 992042 w 2081801"/>
                  <a:gd name="connsiteY1010" fmla="*/ 408571 h 2563305"/>
                  <a:gd name="connsiteX1011" fmla="*/ 992042 w 2081801"/>
                  <a:gd name="connsiteY1011" fmla="*/ 408571 h 2563305"/>
                  <a:gd name="connsiteX1012" fmla="*/ 1033112 w 2081801"/>
                  <a:gd name="connsiteY1012" fmla="*/ 584179 h 2563305"/>
                  <a:gd name="connsiteX1013" fmla="*/ 1014701 w 2081801"/>
                  <a:gd name="connsiteY1013" fmla="*/ 582762 h 2563305"/>
                  <a:gd name="connsiteX1014" fmla="*/ 815018 w 2081801"/>
                  <a:gd name="connsiteY1014" fmla="*/ 388744 h 2563305"/>
                  <a:gd name="connsiteX1015" fmla="*/ 884412 w 2081801"/>
                  <a:gd name="connsiteY1015" fmla="*/ 353340 h 2563305"/>
                  <a:gd name="connsiteX1016" fmla="*/ 1186060 w 2081801"/>
                  <a:gd name="connsiteY1016" fmla="*/ 419901 h 2563305"/>
                  <a:gd name="connsiteX1017" fmla="*/ 1157737 w 2081801"/>
                  <a:gd name="connsiteY1017" fmla="*/ 536028 h 2563305"/>
                  <a:gd name="connsiteX1018" fmla="*/ 527531 w 2081801"/>
                  <a:gd name="connsiteY1018" fmla="*/ 701722 h 2563305"/>
                  <a:gd name="connsiteX1019" fmla="*/ 537445 w 2081801"/>
                  <a:gd name="connsiteY1019" fmla="*/ 722965 h 2563305"/>
                  <a:gd name="connsiteX1020" fmla="*/ 520450 w 2081801"/>
                  <a:gd name="connsiteY1020" fmla="*/ 700306 h 2563305"/>
                  <a:gd name="connsiteX1021" fmla="*/ 527531 w 2081801"/>
                  <a:gd name="connsiteY1021" fmla="*/ 701722 h 2563305"/>
                  <a:gd name="connsiteX1022" fmla="*/ 476549 w 2081801"/>
                  <a:gd name="connsiteY1022" fmla="*/ 928313 h 2563305"/>
                  <a:gd name="connsiteX1023" fmla="*/ 460971 w 2081801"/>
                  <a:gd name="connsiteY1023" fmla="*/ 929729 h 2563305"/>
                  <a:gd name="connsiteX1024" fmla="*/ 442560 w 2081801"/>
                  <a:gd name="connsiteY1024" fmla="*/ 916984 h 2563305"/>
                  <a:gd name="connsiteX1025" fmla="*/ 476549 w 2081801"/>
                  <a:gd name="connsiteY1025" fmla="*/ 928313 h 2563305"/>
                  <a:gd name="connsiteX1026" fmla="*/ 962302 w 2081801"/>
                  <a:gd name="connsiteY1026" fmla="*/ 1334760 h 2563305"/>
                  <a:gd name="connsiteX1027" fmla="*/ 990626 w 2081801"/>
                  <a:gd name="connsiteY1027" fmla="*/ 1292274 h 2563305"/>
                  <a:gd name="connsiteX1028" fmla="*/ 997707 w 2081801"/>
                  <a:gd name="connsiteY1028" fmla="*/ 1317765 h 2563305"/>
                  <a:gd name="connsiteX1029" fmla="*/ 989210 w 2081801"/>
                  <a:gd name="connsiteY1029" fmla="*/ 1343257 h 2563305"/>
                  <a:gd name="connsiteX1030" fmla="*/ 962302 w 2081801"/>
                  <a:gd name="connsiteY1030" fmla="*/ 1334760 h 2563305"/>
                  <a:gd name="connsiteX1031" fmla="*/ 1014701 w 2081801"/>
                  <a:gd name="connsiteY1031" fmla="*/ 1933808 h 2563305"/>
                  <a:gd name="connsiteX1032" fmla="*/ 1106754 w 2081801"/>
                  <a:gd name="connsiteY1032" fmla="*/ 1926727 h 2563305"/>
                  <a:gd name="connsiteX1033" fmla="*/ 1133662 w 2081801"/>
                  <a:gd name="connsiteY1033" fmla="*/ 2008867 h 2563305"/>
                  <a:gd name="connsiteX1034" fmla="*/ 1014701 w 2081801"/>
                  <a:gd name="connsiteY1034" fmla="*/ 1933808 h 2563305"/>
                  <a:gd name="connsiteX1035" fmla="*/ 1210136 w 2081801"/>
                  <a:gd name="connsiteY1035" fmla="*/ 1752536 h 2563305"/>
                  <a:gd name="connsiteX1036" fmla="*/ 1193141 w 2081801"/>
                  <a:gd name="connsiteY1036" fmla="*/ 1918230 h 2563305"/>
                  <a:gd name="connsiteX1037" fmla="*/ 1108170 w 2081801"/>
                  <a:gd name="connsiteY1037" fmla="*/ 1923895 h 2563305"/>
                  <a:gd name="connsiteX1038" fmla="*/ 1058603 w 2081801"/>
                  <a:gd name="connsiteY1038" fmla="*/ 1770946 h 2563305"/>
                  <a:gd name="connsiteX1039" fmla="*/ 1210136 w 2081801"/>
                  <a:gd name="connsiteY1039" fmla="*/ 1752536 h 2563305"/>
                  <a:gd name="connsiteX1040" fmla="*/ 1180396 w 2081801"/>
                  <a:gd name="connsiteY1040" fmla="*/ 2041439 h 2563305"/>
                  <a:gd name="connsiteX1041" fmla="*/ 1176147 w 2081801"/>
                  <a:gd name="connsiteY1041" fmla="*/ 2079676 h 2563305"/>
                  <a:gd name="connsiteX1042" fmla="*/ 1164817 w 2081801"/>
                  <a:gd name="connsiteY1042" fmla="*/ 2098087 h 2563305"/>
                  <a:gd name="connsiteX1043" fmla="*/ 1137910 w 2081801"/>
                  <a:gd name="connsiteY1043" fmla="*/ 2014531 h 2563305"/>
                  <a:gd name="connsiteX1044" fmla="*/ 1180396 w 2081801"/>
                  <a:gd name="connsiteY1044" fmla="*/ 2041439 h 2563305"/>
                  <a:gd name="connsiteX1045" fmla="*/ 1340426 w 2081801"/>
                  <a:gd name="connsiteY1045" fmla="*/ 943891 h 2563305"/>
                  <a:gd name="connsiteX1046" fmla="*/ 1496207 w 2081801"/>
                  <a:gd name="connsiteY1046" fmla="*/ 908486 h 2563305"/>
                  <a:gd name="connsiteX1047" fmla="*/ 1496207 w 2081801"/>
                  <a:gd name="connsiteY1047" fmla="*/ 908486 h 2563305"/>
                  <a:gd name="connsiteX1048" fmla="*/ 1561351 w 2081801"/>
                  <a:gd name="connsiteY1048" fmla="*/ 840509 h 2563305"/>
                  <a:gd name="connsiteX1049" fmla="*/ 1606669 w 2081801"/>
                  <a:gd name="connsiteY1049" fmla="*/ 1003371 h 2563305"/>
                  <a:gd name="connsiteX1050" fmla="*/ 1562767 w 2081801"/>
                  <a:gd name="connsiteY1050" fmla="*/ 1051522 h 2563305"/>
                  <a:gd name="connsiteX1051" fmla="*/ 1340426 w 2081801"/>
                  <a:gd name="connsiteY1051" fmla="*/ 943891 h 2563305"/>
                  <a:gd name="connsiteX1052" fmla="*/ 451057 w 2081801"/>
                  <a:gd name="connsiteY1052" fmla="*/ 531780 h 2563305"/>
                  <a:gd name="connsiteX1053" fmla="*/ 371750 w 2081801"/>
                  <a:gd name="connsiteY1053" fmla="*/ 357588 h 2563305"/>
                  <a:gd name="connsiteX1054" fmla="*/ 443976 w 2081801"/>
                  <a:gd name="connsiteY1054" fmla="*/ 303773 h 2563305"/>
                  <a:gd name="connsiteX1055" fmla="*/ 657821 w 2081801"/>
                  <a:gd name="connsiteY1055" fmla="*/ 465219 h 2563305"/>
                  <a:gd name="connsiteX1056" fmla="*/ 493543 w 2081801"/>
                  <a:gd name="connsiteY1056" fmla="*/ 548774 h 2563305"/>
                  <a:gd name="connsiteX1057" fmla="*/ 451057 w 2081801"/>
                  <a:gd name="connsiteY1057" fmla="*/ 531780 h 2563305"/>
                  <a:gd name="connsiteX1058" fmla="*/ 448225 w 2081801"/>
                  <a:gd name="connsiteY1058" fmla="*/ 888660 h 2563305"/>
                  <a:gd name="connsiteX1059" fmla="*/ 448225 w 2081801"/>
                  <a:gd name="connsiteY1059" fmla="*/ 888660 h 2563305"/>
                  <a:gd name="connsiteX1060" fmla="*/ 601173 w 2081801"/>
                  <a:gd name="connsiteY1060" fmla="*/ 863168 h 2563305"/>
                  <a:gd name="connsiteX1061" fmla="*/ 625249 w 2081801"/>
                  <a:gd name="connsiteY1061" fmla="*/ 915567 h 2563305"/>
                  <a:gd name="connsiteX1062" fmla="*/ 482213 w 2081801"/>
                  <a:gd name="connsiteY1062" fmla="*/ 928313 h 2563305"/>
                  <a:gd name="connsiteX1063" fmla="*/ 436895 w 2081801"/>
                  <a:gd name="connsiteY1063" fmla="*/ 912735 h 2563305"/>
                  <a:gd name="connsiteX1064" fmla="*/ 251374 w 2081801"/>
                  <a:gd name="connsiteY1064" fmla="*/ 783862 h 2563305"/>
                  <a:gd name="connsiteX1065" fmla="*/ 308022 w 2081801"/>
                  <a:gd name="connsiteY1065" fmla="*/ 666318 h 2563305"/>
                  <a:gd name="connsiteX1066" fmla="*/ 448225 w 2081801"/>
                  <a:gd name="connsiteY1066" fmla="*/ 888660 h 2563305"/>
                  <a:gd name="connsiteX1067" fmla="*/ 174900 w 2081801"/>
                  <a:gd name="connsiteY1067" fmla="*/ 696058 h 2563305"/>
                  <a:gd name="connsiteX1068" fmla="*/ 211721 w 2081801"/>
                  <a:gd name="connsiteY1068" fmla="*/ 759786 h 2563305"/>
                  <a:gd name="connsiteX1069" fmla="*/ 248542 w 2081801"/>
                  <a:gd name="connsiteY1069" fmla="*/ 785278 h 2563305"/>
                  <a:gd name="connsiteX1070" fmla="*/ 220218 w 2081801"/>
                  <a:gd name="connsiteY1070" fmla="*/ 843341 h 2563305"/>
                  <a:gd name="connsiteX1071" fmla="*/ 133830 w 2081801"/>
                  <a:gd name="connsiteY1071" fmla="*/ 815018 h 2563305"/>
                  <a:gd name="connsiteX1072" fmla="*/ 149408 w 2081801"/>
                  <a:gd name="connsiteY1072" fmla="*/ 728630 h 2563305"/>
                  <a:gd name="connsiteX1073" fmla="*/ 174900 w 2081801"/>
                  <a:gd name="connsiteY1073" fmla="*/ 696058 h 2563305"/>
                  <a:gd name="connsiteX1074" fmla="*/ 173483 w 2081801"/>
                  <a:gd name="connsiteY1074" fmla="*/ 693225 h 2563305"/>
                  <a:gd name="connsiteX1075" fmla="*/ 147992 w 2081801"/>
                  <a:gd name="connsiteY1075" fmla="*/ 722965 h 2563305"/>
                  <a:gd name="connsiteX1076" fmla="*/ 157906 w 2081801"/>
                  <a:gd name="connsiteY1076" fmla="*/ 667734 h 2563305"/>
                  <a:gd name="connsiteX1077" fmla="*/ 173483 w 2081801"/>
                  <a:gd name="connsiteY1077" fmla="*/ 693225 h 2563305"/>
                  <a:gd name="connsiteX1078" fmla="*/ 162154 w 2081801"/>
                  <a:gd name="connsiteY1078" fmla="*/ 633745 h 2563305"/>
                  <a:gd name="connsiteX1079" fmla="*/ 157906 w 2081801"/>
                  <a:gd name="connsiteY1079" fmla="*/ 660653 h 2563305"/>
                  <a:gd name="connsiteX1080" fmla="*/ 147992 w 2081801"/>
                  <a:gd name="connsiteY1080" fmla="*/ 642242 h 2563305"/>
                  <a:gd name="connsiteX1081" fmla="*/ 162154 w 2081801"/>
                  <a:gd name="connsiteY1081" fmla="*/ 633745 h 2563305"/>
                  <a:gd name="connsiteX1082" fmla="*/ 159322 w 2081801"/>
                  <a:gd name="connsiteY1082" fmla="*/ 664902 h 2563305"/>
                  <a:gd name="connsiteX1083" fmla="*/ 164987 w 2081801"/>
                  <a:gd name="connsiteY1083" fmla="*/ 633745 h 2563305"/>
                  <a:gd name="connsiteX1084" fmla="*/ 180564 w 2081801"/>
                  <a:gd name="connsiteY1084" fmla="*/ 625248 h 2563305"/>
                  <a:gd name="connsiteX1085" fmla="*/ 225883 w 2081801"/>
                  <a:gd name="connsiteY1085" fmla="*/ 635161 h 2563305"/>
                  <a:gd name="connsiteX1086" fmla="*/ 176316 w 2081801"/>
                  <a:gd name="connsiteY1086" fmla="*/ 693225 h 2563305"/>
                  <a:gd name="connsiteX1087" fmla="*/ 159322 w 2081801"/>
                  <a:gd name="connsiteY1087" fmla="*/ 664902 h 2563305"/>
                  <a:gd name="connsiteX1088" fmla="*/ 163570 w 2081801"/>
                  <a:gd name="connsiteY1088" fmla="*/ 630913 h 2563305"/>
                  <a:gd name="connsiteX1089" fmla="*/ 146576 w 2081801"/>
                  <a:gd name="connsiteY1089" fmla="*/ 640826 h 2563305"/>
                  <a:gd name="connsiteX1090" fmla="*/ 129582 w 2081801"/>
                  <a:gd name="connsiteY1090" fmla="*/ 611086 h 2563305"/>
                  <a:gd name="connsiteX1091" fmla="*/ 164987 w 2081801"/>
                  <a:gd name="connsiteY1091" fmla="*/ 619584 h 2563305"/>
                  <a:gd name="connsiteX1092" fmla="*/ 163570 w 2081801"/>
                  <a:gd name="connsiteY1092" fmla="*/ 630913 h 2563305"/>
                  <a:gd name="connsiteX1093" fmla="*/ 177732 w 2081801"/>
                  <a:gd name="connsiteY1093" fmla="*/ 622416 h 2563305"/>
                  <a:gd name="connsiteX1094" fmla="*/ 166402 w 2081801"/>
                  <a:gd name="connsiteY1094" fmla="*/ 629497 h 2563305"/>
                  <a:gd name="connsiteX1095" fmla="*/ 167819 w 2081801"/>
                  <a:gd name="connsiteY1095" fmla="*/ 619584 h 2563305"/>
                  <a:gd name="connsiteX1096" fmla="*/ 177732 w 2081801"/>
                  <a:gd name="connsiteY1096" fmla="*/ 622416 h 2563305"/>
                  <a:gd name="connsiteX1097" fmla="*/ 145160 w 2081801"/>
                  <a:gd name="connsiteY1097" fmla="*/ 643659 h 2563305"/>
                  <a:gd name="connsiteX1098" fmla="*/ 156489 w 2081801"/>
                  <a:gd name="connsiteY1098" fmla="*/ 663485 h 2563305"/>
                  <a:gd name="connsiteX1099" fmla="*/ 145160 w 2081801"/>
                  <a:gd name="connsiteY1099" fmla="*/ 724382 h 2563305"/>
                  <a:gd name="connsiteX1100" fmla="*/ 82847 w 2081801"/>
                  <a:gd name="connsiteY1100" fmla="*/ 798023 h 2563305"/>
                  <a:gd name="connsiteX1101" fmla="*/ 82847 w 2081801"/>
                  <a:gd name="connsiteY1101" fmla="*/ 798023 h 2563305"/>
                  <a:gd name="connsiteX1102" fmla="*/ 129582 w 2081801"/>
                  <a:gd name="connsiteY1102" fmla="*/ 813602 h 2563305"/>
                  <a:gd name="connsiteX1103" fmla="*/ 82847 w 2081801"/>
                  <a:gd name="connsiteY1103" fmla="*/ 1071348 h 2563305"/>
                  <a:gd name="connsiteX1104" fmla="*/ 12038 w 2081801"/>
                  <a:gd name="connsiteY1104" fmla="*/ 986377 h 2563305"/>
                  <a:gd name="connsiteX1105" fmla="*/ 111171 w 2081801"/>
                  <a:gd name="connsiteY1105" fmla="*/ 662069 h 2563305"/>
                  <a:gd name="connsiteX1106" fmla="*/ 145160 w 2081801"/>
                  <a:gd name="connsiteY1106" fmla="*/ 643659 h 2563305"/>
                  <a:gd name="connsiteX1107" fmla="*/ 145160 w 2081801"/>
                  <a:gd name="connsiteY1107" fmla="*/ 730046 h 2563305"/>
                  <a:gd name="connsiteX1108" fmla="*/ 130998 w 2081801"/>
                  <a:gd name="connsiteY1108" fmla="*/ 812185 h 2563305"/>
                  <a:gd name="connsiteX1109" fmla="*/ 87096 w 2081801"/>
                  <a:gd name="connsiteY1109" fmla="*/ 798023 h 2563305"/>
                  <a:gd name="connsiteX1110" fmla="*/ 145160 w 2081801"/>
                  <a:gd name="connsiteY1110" fmla="*/ 730046 h 2563305"/>
                  <a:gd name="connsiteX1111" fmla="*/ 945308 w 2081801"/>
                  <a:gd name="connsiteY1111" fmla="*/ 1191725 h 2563305"/>
                  <a:gd name="connsiteX1112" fmla="*/ 960886 w 2081801"/>
                  <a:gd name="connsiteY1112" fmla="*/ 1191725 h 2563305"/>
                  <a:gd name="connsiteX1113" fmla="*/ 989210 w 2081801"/>
                  <a:gd name="connsiteY1113" fmla="*/ 1288025 h 2563305"/>
                  <a:gd name="connsiteX1114" fmla="*/ 959470 w 2081801"/>
                  <a:gd name="connsiteY1114" fmla="*/ 1333344 h 2563305"/>
                  <a:gd name="connsiteX1115" fmla="*/ 955221 w 2081801"/>
                  <a:gd name="connsiteY1115" fmla="*/ 1331927 h 2563305"/>
                  <a:gd name="connsiteX1116" fmla="*/ 945308 w 2081801"/>
                  <a:gd name="connsiteY1116" fmla="*/ 1320598 h 2563305"/>
                  <a:gd name="connsiteX1117" fmla="*/ 945308 w 2081801"/>
                  <a:gd name="connsiteY1117" fmla="*/ 1191725 h 2563305"/>
                  <a:gd name="connsiteX1118" fmla="*/ 1048690 w 2081801"/>
                  <a:gd name="connsiteY1118" fmla="*/ 1361667 h 2563305"/>
                  <a:gd name="connsiteX1119" fmla="*/ 1007621 w 2081801"/>
                  <a:gd name="connsiteY1119" fmla="*/ 1392824 h 2563305"/>
                  <a:gd name="connsiteX1120" fmla="*/ 1003372 w 2081801"/>
                  <a:gd name="connsiteY1120" fmla="*/ 1392824 h 2563305"/>
                  <a:gd name="connsiteX1121" fmla="*/ 980713 w 2081801"/>
                  <a:gd name="connsiteY1121" fmla="*/ 1365916 h 2563305"/>
                  <a:gd name="connsiteX1122" fmla="*/ 987794 w 2081801"/>
                  <a:gd name="connsiteY1122" fmla="*/ 1344673 h 2563305"/>
                  <a:gd name="connsiteX1123" fmla="*/ 1048690 w 2081801"/>
                  <a:gd name="connsiteY1123" fmla="*/ 1361667 h 2563305"/>
                  <a:gd name="connsiteX1124" fmla="*/ 1003372 w 2081801"/>
                  <a:gd name="connsiteY1124" fmla="*/ 1395656 h 2563305"/>
                  <a:gd name="connsiteX1125" fmla="*/ 1003372 w 2081801"/>
                  <a:gd name="connsiteY1125" fmla="*/ 1395656 h 2563305"/>
                  <a:gd name="connsiteX1126" fmla="*/ 1006204 w 2081801"/>
                  <a:gd name="connsiteY1126" fmla="*/ 1395656 h 2563305"/>
                  <a:gd name="connsiteX1127" fmla="*/ 959470 w 2081801"/>
                  <a:gd name="connsiteY1127" fmla="*/ 1432477 h 2563305"/>
                  <a:gd name="connsiteX1128" fmla="*/ 982129 w 2081801"/>
                  <a:gd name="connsiteY1128" fmla="*/ 1368748 h 2563305"/>
                  <a:gd name="connsiteX1129" fmla="*/ 1003372 w 2081801"/>
                  <a:gd name="connsiteY1129" fmla="*/ 1395656 h 2563305"/>
                  <a:gd name="connsiteX1130" fmla="*/ 1333345 w 2081801"/>
                  <a:gd name="connsiteY1130" fmla="*/ 1884242 h 2563305"/>
                  <a:gd name="connsiteX1131" fmla="*/ 1322015 w 2081801"/>
                  <a:gd name="connsiteY1131" fmla="*/ 1851670 h 2563305"/>
                  <a:gd name="connsiteX1132" fmla="*/ 1401322 w 2081801"/>
                  <a:gd name="connsiteY1132" fmla="*/ 1725629 h 2563305"/>
                  <a:gd name="connsiteX1133" fmla="*/ 1443807 w 2081801"/>
                  <a:gd name="connsiteY1133" fmla="*/ 1701553 h 2563305"/>
                  <a:gd name="connsiteX1134" fmla="*/ 1472131 w 2081801"/>
                  <a:gd name="connsiteY1134" fmla="*/ 1803519 h 2563305"/>
                  <a:gd name="connsiteX1135" fmla="*/ 1333345 w 2081801"/>
                  <a:gd name="connsiteY1135" fmla="*/ 1884242 h 2563305"/>
                  <a:gd name="connsiteX1136" fmla="*/ 1402738 w 2081801"/>
                  <a:gd name="connsiteY1136" fmla="*/ 1721380 h 2563305"/>
                  <a:gd name="connsiteX1137" fmla="*/ 1433894 w 2081801"/>
                  <a:gd name="connsiteY1137" fmla="*/ 1670397 h 2563305"/>
                  <a:gd name="connsiteX1138" fmla="*/ 1442391 w 2081801"/>
                  <a:gd name="connsiteY1138" fmla="*/ 1698721 h 2563305"/>
                  <a:gd name="connsiteX1139" fmla="*/ 1402738 w 2081801"/>
                  <a:gd name="connsiteY1139" fmla="*/ 1721380 h 2563305"/>
                  <a:gd name="connsiteX1140" fmla="*/ 1499039 w 2081801"/>
                  <a:gd name="connsiteY1140" fmla="*/ 1490541 h 2563305"/>
                  <a:gd name="connsiteX1141" fmla="*/ 1452305 w 2081801"/>
                  <a:gd name="connsiteY1141" fmla="*/ 1476379 h 2563305"/>
                  <a:gd name="connsiteX1142" fmla="*/ 1472131 w 2081801"/>
                  <a:gd name="connsiteY1142" fmla="*/ 1455136 h 2563305"/>
                  <a:gd name="connsiteX1143" fmla="*/ 1472131 w 2081801"/>
                  <a:gd name="connsiteY1143" fmla="*/ 1455136 h 2563305"/>
                  <a:gd name="connsiteX1144" fmla="*/ 1297940 w 2081801"/>
                  <a:gd name="connsiteY1144" fmla="*/ 1432477 h 2563305"/>
                  <a:gd name="connsiteX1145" fmla="*/ 1245541 w 2081801"/>
                  <a:gd name="connsiteY1145" fmla="*/ 1416899 h 2563305"/>
                  <a:gd name="connsiteX1146" fmla="*/ 1246957 w 2081801"/>
                  <a:gd name="connsiteY1146" fmla="*/ 1401321 h 2563305"/>
                  <a:gd name="connsiteX1147" fmla="*/ 1350339 w 2081801"/>
                  <a:gd name="connsiteY1147" fmla="*/ 1286609 h 2563305"/>
                  <a:gd name="connsiteX1148" fmla="*/ 1364501 w 2081801"/>
                  <a:gd name="connsiteY1148" fmla="*/ 1293690 h 2563305"/>
                  <a:gd name="connsiteX1149" fmla="*/ 1316350 w 2081801"/>
                  <a:gd name="connsiteY1149" fmla="*/ 1431061 h 2563305"/>
                  <a:gd name="connsiteX1150" fmla="*/ 1316350 w 2081801"/>
                  <a:gd name="connsiteY1150" fmla="*/ 1432477 h 2563305"/>
                  <a:gd name="connsiteX1151" fmla="*/ 1421148 w 2081801"/>
                  <a:gd name="connsiteY1151" fmla="*/ 1346089 h 2563305"/>
                  <a:gd name="connsiteX1152" fmla="*/ 1507536 w 2081801"/>
                  <a:gd name="connsiteY1152" fmla="*/ 1453720 h 2563305"/>
                  <a:gd name="connsiteX1153" fmla="*/ 1507536 w 2081801"/>
                  <a:gd name="connsiteY1153" fmla="*/ 1453720 h 2563305"/>
                  <a:gd name="connsiteX1154" fmla="*/ 1659069 w 2081801"/>
                  <a:gd name="connsiteY1154" fmla="*/ 1346089 h 2563305"/>
                  <a:gd name="connsiteX1155" fmla="*/ 1657652 w 2081801"/>
                  <a:gd name="connsiteY1155" fmla="*/ 1358835 h 2563305"/>
                  <a:gd name="connsiteX1156" fmla="*/ 1499039 w 2081801"/>
                  <a:gd name="connsiteY1156" fmla="*/ 1490541 h 2563305"/>
                  <a:gd name="connsiteX1157" fmla="*/ 1660484 w 2081801"/>
                  <a:gd name="connsiteY1157" fmla="*/ 1341841 h 2563305"/>
                  <a:gd name="connsiteX1158" fmla="*/ 1508952 w 2081801"/>
                  <a:gd name="connsiteY1158" fmla="*/ 1449471 h 2563305"/>
                  <a:gd name="connsiteX1159" fmla="*/ 1423981 w 2081801"/>
                  <a:gd name="connsiteY1159" fmla="*/ 1343257 h 2563305"/>
                  <a:gd name="connsiteX1160" fmla="*/ 1591091 w 2081801"/>
                  <a:gd name="connsiteY1160" fmla="*/ 1204470 h 2563305"/>
                  <a:gd name="connsiteX1161" fmla="*/ 1591091 w 2081801"/>
                  <a:gd name="connsiteY1161" fmla="*/ 1204470 h 2563305"/>
                  <a:gd name="connsiteX1162" fmla="*/ 1453721 w 2081801"/>
                  <a:gd name="connsiteY1162" fmla="*/ 1177563 h 2563305"/>
                  <a:gd name="connsiteX1163" fmla="*/ 1606669 w 2081801"/>
                  <a:gd name="connsiteY1163" fmla="*/ 1122331 h 2563305"/>
                  <a:gd name="connsiteX1164" fmla="*/ 1688808 w 2081801"/>
                  <a:gd name="connsiteY1164" fmla="*/ 1115250 h 2563305"/>
                  <a:gd name="connsiteX1165" fmla="*/ 1678895 w 2081801"/>
                  <a:gd name="connsiteY1165" fmla="*/ 1176146 h 2563305"/>
                  <a:gd name="connsiteX1166" fmla="*/ 1660484 w 2081801"/>
                  <a:gd name="connsiteY1166" fmla="*/ 1341841 h 2563305"/>
                  <a:gd name="connsiteX1167" fmla="*/ 1542941 w 2081801"/>
                  <a:gd name="connsiteY1167" fmla="*/ 764035 h 2563305"/>
                  <a:gd name="connsiteX1168" fmla="*/ 1579762 w 2081801"/>
                  <a:gd name="connsiteY1168" fmla="*/ 721549 h 2563305"/>
                  <a:gd name="connsiteX1169" fmla="*/ 1684560 w 2081801"/>
                  <a:gd name="connsiteY1169" fmla="*/ 708803 h 2563305"/>
                  <a:gd name="connsiteX1170" fmla="*/ 1562767 w 2081801"/>
                  <a:gd name="connsiteY1170" fmla="*/ 834844 h 2563305"/>
                  <a:gd name="connsiteX1171" fmla="*/ 1542941 w 2081801"/>
                  <a:gd name="connsiteY1171" fmla="*/ 764035 h 2563305"/>
                  <a:gd name="connsiteX1172" fmla="*/ 1354587 w 2081801"/>
                  <a:gd name="connsiteY1172" fmla="*/ 745624 h 2563305"/>
                  <a:gd name="connsiteX1173" fmla="*/ 1404154 w 2081801"/>
                  <a:gd name="connsiteY1173" fmla="*/ 670566 h 2563305"/>
                  <a:gd name="connsiteX1174" fmla="*/ 1644907 w 2081801"/>
                  <a:gd name="connsiteY1174" fmla="*/ 645075 h 2563305"/>
                  <a:gd name="connsiteX1175" fmla="*/ 1578346 w 2081801"/>
                  <a:gd name="connsiteY1175" fmla="*/ 720133 h 2563305"/>
                  <a:gd name="connsiteX1176" fmla="*/ 1354587 w 2081801"/>
                  <a:gd name="connsiteY1176" fmla="*/ 745624 h 2563305"/>
                  <a:gd name="connsiteX1177" fmla="*/ 1402738 w 2081801"/>
                  <a:gd name="connsiteY1177" fmla="*/ 669150 h 2563305"/>
                  <a:gd name="connsiteX1178" fmla="*/ 1326264 w 2081801"/>
                  <a:gd name="connsiteY1178" fmla="*/ 677647 h 2563305"/>
                  <a:gd name="connsiteX1179" fmla="*/ 1299356 w 2081801"/>
                  <a:gd name="connsiteY1179" fmla="*/ 654988 h 2563305"/>
                  <a:gd name="connsiteX1180" fmla="*/ 1300772 w 2081801"/>
                  <a:gd name="connsiteY1180" fmla="*/ 601173 h 2563305"/>
                  <a:gd name="connsiteX1181" fmla="*/ 1348922 w 2081801"/>
                  <a:gd name="connsiteY1181" fmla="*/ 604005 h 2563305"/>
                  <a:gd name="connsiteX1182" fmla="*/ 1348922 w 2081801"/>
                  <a:gd name="connsiteY1182" fmla="*/ 604005 h 2563305"/>
                  <a:gd name="connsiteX1183" fmla="*/ 1392824 w 2081801"/>
                  <a:gd name="connsiteY1183" fmla="*/ 465219 h 2563305"/>
                  <a:gd name="connsiteX1184" fmla="*/ 1446640 w 2081801"/>
                  <a:gd name="connsiteY1184" fmla="*/ 476548 h 2563305"/>
                  <a:gd name="connsiteX1185" fmla="*/ 1432478 w 2081801"/>
                  <a:gd name="connsiteY1185" fmla="*/ 623832 h 2563305"/>
                  <a:gd name="connsiteX1186" fmla="*/ 1402738 w 2081801"/>
                  <a:gd name="connsiteY1186" fmla="*/ 669150 h 2563305"/>
                  <a:gd name="connsiteX1187" fmla="*/ 1348922 w 2081801"/>
                  <a:gd name="connsiteY1187" fmla="*/ 601173 h 2563305"/>
                  <a:gd name="connsiteX1188" fmla="*/ 1302188 w 2081801"/>
                  <a:gd name="connsiteY1188" fmla="*/ 598341 h 2563305"/>
                  <a:gd name="connsiteX1189" fmla="*/ 1303604 w 2081801"/>
                  <a:gd name="connsiteY1189" fmla="*/ 531780 h 2563305"/>
                  <a:gd name="connsiteX1190" fmla="*/ 1347507 w 2081801"/>
                  <a:gd name="connsiteY1190" fmla="*/ 511953 h 2563305"/>
                  <a:gd name="connsiteX1191" fmla="*/ 1347507 w 2081801"/>
                  <a:gd name="connsiteY1191" fmla="*/ 511953 h 2563305"/>
                  <a:gd name="connsiteX1192" fmla="*/ 1340426 w 2081801"/>
                  <a:gd name="connsiteY1192" fmla="*/ 452473 h 2563305"/>
                  <a:gd name="connsiteX1193" fmla="*/ 1392824 w 2081801"/>
                  <a:gd name="connsiteY1193" fmla="*/ 463803 h 2563305"/>
                  <a:gd name="connsiteX1194" fmla="*/ 1348922 w 2081801"/>
                  <a:gd name="connsiteY1194" fmla="*/ 601173 h 2563305"/>
                  <a:gd name="connsiteX1195" fmla="*/ 1300772 w 2081801"/>
                  <a:gd name="connsiteY1195" fmla="*/ 530363 h 2563305"/>
                  <a:gd name="connsiteX1196" fmla="*/ 1204471 w 2081801"/>
                  <a:gd name="connsiteY1196" fmla="*/ 574265 h 2563305"/>
                  <a:gd name="connsiteX1197" fmla="*/ 1159153 w 2081801"/>
                  <a:gd name="connsiteY1197" fmla="*/ 536028 h 2563305"/>
                  <a:gd name="connsiteX1198" fmla="*/ 1186060 w 2081801"/>
                  <a:gd name="connsiteY1198" fmla="*/ 418484 h 2563305"/>
                  <a:gd name="connsiteX1199" fmla="*/ 1303604 w 2081801"/>
                  <a:gd name="connsiteY1199" fmla="*/ 443976 h 2563305"/>
                  <a:gd name="connsiteX1200" fmla="*/ 1300772 w 2081801"/>
                  <a:gd name="connsiteY1200" fmla="*/ 530363 h 2563305"/>
                  <a:gd name="connsiteX1201" fmla="*/ 881579 w 2081801"/>
                  <a:gd name="connsiteY1201" fmla="*/ 350507 h 2563305"/>
                  <a:gd name="connsiteX1202" fmla="*/ 744209 w 2081801"/>
                  <a:gd name="connsiteY1202" fmla="*/ 320767 h 2563305"/>
                  <a:gd name="connsiteX1203" fmla="*/ 645075 w 2081801"/>
                  <a:gd name="connsiteY1203" fmla="*/ 225882 h 2563305"/>
                  <a:gd name="connsiteX1204" fmla="*/ 959470 w 2081801"/>
                  <a:gd name="connsiteY1204" fmla="*/ 262703 h 2563305"/>
                  <a:gd name="connsiteX1205" fmla="*/ 1017534 w 2081801"/>
                  <a:gd name="connsiteY1205" fmla="*/ 281114 h 2563305"/>
                  <a:gd name="connsiteX1206" fmla="*/ 881579 w 2081801"/>
                  <a:gd name="connsiteY1206" fmla="*/ 350507 h 2563305"/>
                  <a:gd name="connsiteX1207" fmla="*/ 773949 w 2081801"/>
                  <a:gd name="connsiteY1207" fmla="*/ 201807 h 2563305"/>
                  <a:gd name="connsiteX1208" fmla="*/ 623833 w 2081801"/>
                  <a:gd name="connsiteY1208" fmla="*/ 203223 h 2563305"/>
                  <a:gd name="connsiteX1209" fmla="*/ 604006 w 2081801"/>
                  <a:gd name="connsiteY1209" fmla="*/ 183397 h 2563305"/>
                  <a:gd name="connsiteX1210" fmla="*/ 639411 w 2081801"/>
                  <a:gd name="connsiteY1210" fmla="*/ 157905 h 2563305"/>
                  <a:gd name="connsiteX1211" fmla="*/ 773949 w 2081801"/>
                  <a:gd name="connsiteY1211" fmla="*/ 201807 h 2563305"/>
                  <a:gd name="connsiteX1212" fmla="*/ 622416 w 2081801"/>
                  <a:gd name="connsiteY1212" fmla="*/ 206056 h 2563305"/>
                  <a:gd name="connsiteX1213" fmla="*/ 639411 w 2081801"/>
                  <a:gd name="connsiteY1213" fmla="*/ 223050 h 2563305"/>
                  <a:gd name="connsiteX1214" fmla="*/ 564352 w 2081801"/>
                  <a:gd name="connsiteY1214" fmla="*/ 214553 h 2563305"/>
                  <a:gd name="connsiteX1215" fmla="*/ 574266 w 2081801"/>
                  <a:gd name="connsiteY1215" fmla="*/ 207472 h 2563305"/>
                  <a:gd name="connsiteX1216" fmla="*/ 622416 w 2081801"/>
                  <a:gd name="connsiteY1216" fmla="*/ 206056 h 2563305"/>
                  <a:gd name="connsiteX1217" fmla="*/ 449641 w 2081801"/>
                  <a:gd name="connsiteY1217" fmla="*/ 533196 h 2563305"/>
                  <a:gd name="connsiteX1218" fmla="*/ 507705 w 2081801"/>
                  <a:gd name="connsiteY1218" fmla="*/ 659237 h 2563305"/>
                  <a:gd name="connsiteX1219" fmla="*/ 490711 w 2081801"/>
                  <a:gd name="connsiteY1219" fmla="*/ 664902 h 2563305"/>
                  <a:gd name="connsiteX1220" fmla="*/ 490711 w 2081801"/>
                  <a:gd name="connsiteY1220" fmla="*/ 664902 h 2563305"/>
                  <a:gd name="connsiteX1221" fmla="*/ 514786 w 2081801"/>
                  <a:gd name="connsiteY1221" fmla="*/ 697474 h 2563305"/>
                  <a:gd name="connsiteX1222" fmla="*/ 313687 w 2081801"/>
                  <a:gd name="connsiteY1222" fmla="*/ 652156 h 2563305"/>
                  <a:gd name="connsiteX1223" fmla="*/ 383080 w 2081801"/>
                  <a:gd name="connsiteY1223" fmla="*/ 507704 h 2563305"/>
                  <a:gd name="connsiteX1224" fmla="*/ 449641 w 2081801"/>
                  <a:gd name="connsiteY1224" fmla="*/ 533196 h 2563305"/>
                  <a:gd name="connsiteX1225" fmla="*/ 448225 w 2081801"/>
                  <a:gd name="connsiteY1225" fmla="*/ 885827 h 2563305"/>
                  <a:gd name="connsiteX1226" fmla="*/ 308022 w 2081801"/>
                  <a:gd name="connsiteY1226" fmla="*/ 663485 h 2563305"/>
                  <a:gd name="connsiteX1227" fmla="*/ 312270 w 2081801"/>
                  <a:gd name="connsiteY1227" fmla="*/ 653572 h 2563305"/>
                  <a:gd name="connsiteX1228" fmla="*/ 516202 w 2081801"/>
                  <a:gd name="connsiteY1228" fmla="*/ 698890 h 2563305"/>
                  <a:gd name="connsiteX1229" fmla="*/ 540277 w 2081801"/>
                  <a:gd name="connsiteY1229" fmla="*/ 731462 h 2563305"/>
                  <a:gd name="connsiteX1230" fmla="*/ 599757 w 2081801"/>
                  <a:gd name="connsiteY1230" fmla="*/ 860336 h 2563305"/>
                  <a:gd name="connsiteX1231" fmla="*/ 448225 w 2081801"/>
                  <a:gd name="connsiteY1231" fmla="*/ 885827 h 2563305"/>
                  <a:gd name="connsiteX1232" fmla="*/ 221634 w 2081801"/>
                  <a:gd name="connsiteY1232" fmla="*/ 841925 h 2563305"/>
                  <a:gd name="connsiteX1233" fmla="*/ 248542 w 2081801"/>
                  <a:gd name="connsiteY1233" fmla="*/ 785278 h 2563305"/>
                  <a:gd name="connsiteX1234" fmla="*/ 428398 w 2081801"/>
                  <a:gd name="connsiteY1234" fmla="*/ 911319 h 2563305"/>
                  <a:gd name="connsiteX1235" fmla="*/ 221634 w 2081801"/>
                  <a:gd name="connsiteY1235" fmla="*/ 841925 h 2563305"/>
                  <a:gd name="connsiteX1236" fmla="*/ 248542 w 2081801"/>
                  <a:gd name="connsiteY1236" fmla="*/ 782445 h 2563305"/>
                  <a:gd name="connsiteX1237" fmla="*/ 213137 w 2081801"/>
                  <a:gd name="connsiteY1237" fmla="*/ 756954 h 2563305"/>
                  <a:gd name="connsiteX1238" fmla="*/ 176316 w 2081801"/>
                  <a:gd name="connsiteY1238" fmla="*/ 693225 h 2563305"/>
                  <a:gd name="connsiteX1239" fmla="*/ 227299 w 2081801"/>
                  <a:gd name="connsiteY1239" fmla="*/ 633745 h 2563305"/>
                  <a:gd name="connsiteX1240" fmla="*/ 298109 w 2081801"/>
                  <a:gd name="connsiteY1240" fmla="*/ 649323 h 2563305"/>
                  <a:gd name="connsiteX1241" fmla="*/ 306606 w 2081801"/>
                  <a:gd name="connsiteY1241" fmla="*/ 662069 h 2563305"/>
                  <a:gd name="connsiteX1242" fmla="*/ 248542 w 2081801"/>
                  <a:gd name="connsiteY1242" fmla="*/ 782445 h 2563305"/>
                  <a:gd name="connsiteX1243" fmla="*/ 190478 w 2081801"/>
                  <a:gd name="connsiteY1243" fmla="*/ 479380 h 2563305"/>
                  <a:gd name="connsiteX1244" fmla="*/ 166402 w 2081801"/>
                  <a:gd name="connsiteY1244" fmla="*/ 618167 h 2563305"/>
                  <a:gd name="connsiteX1245" fmla="*/ 129582 w 2081801"/>
                  <a:gd name="connsiteY1245" fmla="*/ 609670 h 2563305"/>
                  <a:gd name="connsiteX1246" fmla="*/ 159322 w 2081801"/>
                  <a:gd name="connsiteY1246" fmla="*/ 514785 h 2563305"/>
                  <a:gd name="connsiteX1247" fmla="*/ 184813 w 2081801"/>
                  <a:gd name="connsiteY1247" fmla="*/ 469467 h 2563305"/>
                  <a:gd name="connsiteX1248" fmla="*/ 190478 w 2081801"/>
                  <a:gd name="connsiteY1248" fmla="*/ 479380 h 2563305"/>
                  <a:gd name="connsiteX1249" fmla="*/ 132414 w 2081801"/>
                  <a:gd name="connsiteY1249" fmla="*/ 815018 h 2563305"/>
                  <a:gd name="connsiteX1250" fmla="*/ 218802 w 2081801"/>
                  <a:gd name="connsiteY1250" fmla="*/ 843341 h 2563305"/>
                  <a:gd name="connsiteX1251" fmla="*/ 163570 w 2081801"/>
                  <a:gd name="connsiteY1251" fmla="*/ 958053 h 2563305"/>
                  <a:gd name="connsiteX1252" fmla="*/ 163570 w 2081801"/>
                  <a:gd name="connsiteY1252" fmla="*/ 958053 h 2563305"/>
                  <a:gd name="connsiteX1253" fmla="*/ 459554 w 2081801"/>
                  <a:gd name="connsiteY1253" fmla="*/ 931145 h 2563305"/>
                  <a:gd name="connsiteX1254" fmla="*/ 690393 w 2081801"/>
                  <a:gd name="connsiteY1254" fmla="*/ 1092591 h 2563305"/>
                  <a:gd name="connsiteX1255" fmla="*/ 705972 w 2081801"/>
                  <a:gd name="connsiteY1255" fmla="*/ 1094007 h 2563305"/>
                  <a:gd name="connsiteX1256" fmla="*/ 742793 w 2081801"/>
                  <a:gd name="connsiteY1256" fmla="*/ 1176146 h 2563305"/>
                  <a:gd name="connsiteX1257" fmla="*/ 564352 w 2081801"/>
                  <a:gd name="connsiteY1257" fmla="*/ 1133661 h 2563305"/>
                  <a:gd name="connsiteX1258" fmla="*/ 452473 w 2081801"/>
                  <a:gd name="connsiteY1258" fmla="*/ 1010452 h 2563305"/>
                  <a:gd name="connsiteX1259" fmla="*/ 452473 w 2081801"/>
                  <a:gd name="connsiteY1259" fmla="*/ 1010452 h 2563305"/>
                  <a:gd name="connsiteX1260" fmla="*/ 418485 w 2081801"/>
                  <a:gd name="connsiteY1260" fmla="*/ 1098256 h 2563305"/>
                  <a:gd name="connsiteX1261" fmla="*/ 320768 w 2081801"/>
                  <a:gd name="connsiteY1261" fmla="*/ 1075597 h 2563305"/>
                  <a:gd name="connsiteX1262" fmla="*/ 320768 w 2081801"/>
                  <a:gd name="connsiteY1262" fmla="*/ 1075597 h 2563305"/>
                  <a:gd name="connsiteX1263" fmla="*/ 300941 w 2081801"/>
                  <a:gd name="connsiteY1263" fmla="*/ 1149239 h 2563305"/>
                  <a:gd name="connsiteX1264" fmla="*/ 95593 w 2081801"/>
                  <a:gd name="connsiteY1264" fmla="*/ 1086927 h 2563305"/>
                  <a:gd name="connsiteX1265" fmla="*/ 84264 w 2081801"/>
                  <a:gd name="connsiteY1265" fmla="*/ 1074181 h 2563305"/>
                  <a:gd name="connsiteX1266" fmla="*/ 132414 w 2081801"/>
                  <a:gd name="connsiteY1266" fmla="*/ 815018 h 2563305"/>
                  <a:gd name="connsiteX1267" fmla="*/ 747041 w 2081801"/>
                  <a:gd name="connsiteY1267" fmla="*/ 1178979 h 2563305"/>
                  <a:gd name="connsiteX1268" fmla="*/ 747041 w 2081801"/>
                  <a:gd name="connsiteY1268" fmla="*/ 1178979 h 2563305"/>
                  <a:gd name="connsiteX1269" fmla="*/ 708804 w 2081801"/>
                  <a:gd name="connsiteY1269" fmla="*/ 1094007 h 2563305"/>
                  <a:gd name="connsiteX1270" fmla="*/ 943892 w 2081801"/>
                  <a:gd name="connsiteY1270" fmla="*/ 1109585 h 2563305"/>
                  <a:gd name="connsiteX1271" fmla="*/ 943892 w 2081801"/>
                  <a:gd name="connsiteY1271" fmla="*/ 1188892 h 2563305"/>
                  <a:gd name="connsiteX1272" fmla="*/ 833429 w 2081801"/>
                  <a:gd name="connsiteY1272" fmla="*/ 1186060 h 2563305"/>
                  <a:gd name="connsiteX1273" fmla="*/ 833429 w 2081801"/>
                  <a:gd name="connsiteY1273" fmla="*/ 1186060 h 2563305"/>
                  <a:gd name="connsiteX1274" fmla="*/ 943892 w 2081801"/>
                  <a:gd name="connsiteY1274" fmla="*/ 1320598 h 2563305"/>
                  <a:gd name="connsiteX1275" fmla="*/ 943892 w 2081801"/>
                  <a:gd name="connsiteY1275" fmla="*/ 1327679 h 2563305"/>
                  <a:gd name="connsiteX1276" fmla="*/ 673399 w 2081801"/>
                  <a:gd name="connsiteY1276" fmla="*/ 1248372 h 2563305"/>
                  <a:gd name="connsiteX1277" fmla="*/ 570017 w 2081801"/>
                  <a:gd name="connsiteY1277" fmla="*/ 1135077 h 2563305"/>
                  <a:gd name="connsiteX1278" fmla="*/ 747041 w 2081801"/>
                  <a:gd name="connsiteY1278" fmla="*/ 1178979 h 2563305"/>
                  <a:gd name="connsiteX1279" fmla="*/ 837678 w 2081801"/>
                  <a:gd name="connsiteY1279" fmla="*/ 1190308 h 2563305"/>
                  <a:gd name="connsiteX1280" fmla="*/ 943892 w 2081801"/>
                  <a:gd name="connsiteY1280" fmla="*/ 1193141 h 2563305"/>
                  <a:gd name="connsiteX1281" fmla="*/ 943892 w 2081801"/>
                  <a:gd name="connsiteY1281" fmla="*/ 1319182 h 2563305"/>
                  <a:gd name="connsiteX1282" fmla="*/ 837678 w 2081801"/>
                  <a:gd name="connsiteY1282" fmla="*/ 1190308 h 2563305"/>
                  <a:gd name="connsiteX1283" fmla="*/ 953805 w 2081801"/>
                  <a:gd name="connsiteY1283" fmla="*/ 1334760 h 2563305"/>
                  <a:gd name="connsiteX1284" fmla="*/ 956638 w 2081801"/>
                  <a:gd name="connsiteY1284" fmla="*/ 1339008 h 2563305"/>
                  <a:gd name="connsiteX1285" fmla="*/ 945308 w 2081801"/>
                  <a:gd name="connsiteY1285" fmla="*/ 1356003 h 2563305"/>
                  <a:gd name="connsiteX1286" fmla="*/ 945308 w 2081801"/>
                  <a:gd name="connsiteY1286" fmla="*/ 1331927 h 2563305"/>
                  <a:gd name="connsiteX1287" fmla="*/ 953805 w 2081801"/>
                  <a:gd name="connsiteY1287" fmla="*/ 1334760 h 2563305"/>
                  <a:gd name="connsiteX1288" fmla="*/ 1009036 w 2081801"/>
                  <a:gd name="connsiteY1288" fmla="*/ 1395656 h 2563305"/>
                  <a:gd name="connsiteX1289" fmla="*/ 1161985 w 2081801"/>
                  <a:gd name="connsiteY1289" fmla="*/ 1415483 h 2563305"/>
                  <a:gd name="connsiteX1290" fmla="*/ 1181812 w 2081801"/>
                  <a:gd name="connsiteY1290" fmla="*/ 1470714 h 2563305"/>
                  <a:gd name="connsiteX1291" fmla="*/ 1111002 w 2081801"/>
                  <a:gd name="connsiteY1291" fmla="*/ 1548605 h 2563305"/>
                  <a:gd name="connsiteX1292" fmla="*/ 926897 w 2081801"/>
                  <a:gd name="connsiteY1292" fmla="*/ 1523113 h 2563305"/>
                  <a:gd name="connsiteX1293" fmla="*/ 958054 w 2081801"/>
                  <a:gd name="connsiteY1293" fmla="*/ 1435310 h 2563305"/>
                  <a:gd name="connsiteX1294" fmla="*/ 1009036 w 2081801"/>
                  <a:gd name="connsiteY1294" fmla="*/ 1395656 h 2563305"/>
                  <a:gd name="connsiteX1295" fmla="*/ 926897 w 2081801"/>
                  <a:gd name="connsiteY1295" fmla="*/ 1525946 h 2563305"/>
                  <a:gd name="connsiteX1296" fmla="*/ 1109586 w 2081801"/>
                  <a:gd name="connsiteY1296" fmla="*/ 1551437 h 2563305"/>
                  <a:gd name="connsiteX1297" fmla="*/ 994874 w 2081801"/>
                  <a:gd name="connsiteY1297" fmla="*/ 1678894 h 2563305"/>
                  <a:gd name="connsiteX1298" fmla="*/ 994874 w 2081801"/>
                  <a:gd name="connsiteY1298" fmla="*/ 1678894 h 2563305"/>
                  <a:gd name="connsiteX1299" fmla="*/ 1038776 w 2081801"/>
                  <a:gd name="connsiteY1299" fmla="*/ 1676062 h 2563305"/>
                  <a:gd name="connsiteX1300" fmla="*/ 973632 w 2081801"/>
                  <a:gd name="connsiteY1300" fmla="*/ 1701553 h 2563305"/>
                  <a:gd name="connsiteX1301" fmla="*/ 973632 w 2081801"/>
                  <a:gd name="connsiteY1301" fmla="*/ 1701553 h 2563305"/>
                  <a:gd name="connsiteX1302" fmla="*/ 979297 w 2081801"/>
                  <a:gd name="connsiteY1302" fmla="*/ 1751120 h 2563305"/>
                  <a:gd name="connsiteX1303" fmla="*/ 857504 w 2081801"/>
                  <a:gd name="connsiteY1303" fmla="*/ 1731293 h 2563305"/>
                  <a:gd name="connsiteX1304" fmla="*/ 926897 w 2081801"/>
                  <a:gd name="connsiteY1304" fmla="*/ 1525946 h 2563305"/>
                  <a:gd name="connsiteX1305" fmla="*/ 1483461 w 2081801"/>
                  <a:gd name="connsiteY1305" fmla="*/ 1898404 h 2563305"/>
                  <a:gd name="connsiteX1306" fmla="*/ 1283778 w 2081801"/>
                  <a:gd name="connsiteY1306" fmla="*/ 1912566 h 2563305"/>
                  <a:gd name="connsiteX1307" fmla="*/ 1320599 w 2081801"/>
                  <a:gd name="connsiteY1307" fmla="*/ 1853086 h 2563305"/>
                  <a:gd name="connsiteX1308" fmla="*/ 1333345 w 2081801"/>
                  <a:gd name="connsiteY1308" fmla="*/ 1887074 h 2563305"/>
                  <a:gd name="connsiteX1309" fmla="*/ 1333345 w 2081801"/>
                  <a:gd name="connsiteY1309" fmla="*/ 1887074 h 2563305"/>
                  <a:gd name="connsiteX1310" fmla="*/ 1472131 w 2081801"/>
                  <a:gd name="connsiteY1310" fmla="*/ 1804935 h 2563305"/>
                  <a:gd name="connsiteX1311" fmla="*/ 1496207 w 2081801"/>
                  <a:gd name="connsiteY1311" fmla="*/ 1888491 h 2563305"/>
                  <a:gd name="connsiteX1312" fmla="*/ 1483461 w 2081801"/>
                  <a:gd name="connsiteY1312" fmla="*/ 1898404 h 2563305"/>
                  <a:gd name="connsiteX1313" fmla="*/ 1443807 w 2081801"/>
                  <a:gd name="connsiteY1313" fmla="*/ 1697305 h 2563305"/>
                  <a:gd name="connsiteX1314" fmla="*/ 1435310 w 2081801"/>
                  <a:gd name="connsiteY1314" fmla="*/ 1666148 h 2563305"/>
                  <a:gd name="connsiteX1315" fmla="*/ 1435310 w 2081801"/>
                  <a:gd name="connsiteY1315" fmla="*/ 1666148 h 2563305"/>
                  <a:gd name="connsiteX1316" fmla="*/ 1399905 w 2081801"/>
                  <a:gd name="connsiteY1316" fmla="*/ 1724212 h 2563305"/>
                  <a:gd name="connsiteX1317" fmla="*/ 1392824 w 2081801"/>
                  <a:gd name="connsiteY1317" fmla="*/ 1728461 h 2563305"/>
                  <a:gd name="connsiteX1318" fmla="*/ 1283778 w 2081801"/>
                  <a:gd name="connsiteY1318" fmla="*/ 1742623 h 2563305"/>
                  <a:gd name="connsiteX1319" fmla="*/ 1254038 w 2081801"/>
                  <a:gd name="connsiteY1319" fmla="*/ 1661900 h 2563305"/>
                  <a:gd name="connsiteX1320" fmla="*/ 1278113 w 2081801"/>
                  <a:gd name="connsiteY1320" fmla="*/ 1660484 h 2563305"/>
                  <a:gd name="connsiteX1321" fmla="*/ 1278113 w 2081801"/>
                  <a:gd name="connsiteY1321" fmla="*/ 1660484 h 2563305"/>
                  <a:gd name="connsiteX1322" fmla="*/ 1351755 w 2081801"/>
                  <a:gd name="connsiteY1322" fmla="*/ 1584010 h 2563305"/>
                  <a:gd name="connsiteX1323" fmla="*/ 1387160 w 2081801"/>
                  <a:gd name="connsiteY1323" fmla="*/ 1588258 h 2563305"/>
                  <a:gd name="connsiteX1324" fmla="*/ 1387160 w 2081801"/>
                  <a:gd name="connsiteY1324" fmla="*/ 1588258 h 2563305"/>
                  <a:gd name="connsiteX1325" fmla="*/ 1482045 w 2081801"/>
                  <a:gd name="connsiteY1325" fmla="*/ 1508951 h 2563305"/>
                  <a:gd name="connsiteX1326" fmla="*/ 1514617 w 2081801"/>
                  <a:gd name="connsiteY1326" fmla="*/ 1496206 h 2563305"/>
                  <a:gd name="connsiteX1327" fmla="*/ 1643490 w 2081801"/>
                  <a:gd name="connsiteY1327" fmla="*/ 1533027 h 2563305"/>
                  <a:gd name="connsiteX1328" fmla="*/ 1637826 w 2081801"/>
                  <a:gd name="connsiteY1328" fmla="*/ 1586842 h 2563305"/>
                  <a:gd name="connsiteX1329" fmla="*/ 1443807 w 2081801"/>
                  <a:gd name="connsiteY1329" fmla="*/ 1697305 h 2563305"/>
                  <a:gd name="connsiteX1330" fmla="*/ 1755369 w 2081801"/>
                  <a:gd name="connsiteY1330" fmla="*/ 1276696 h 2563305"/>
                  <a:gd name="connsiteX1331" fmla="*/ 1661901 w 2081801"/>
                  <a:gd name="connsiteY1331" fmla="*/ 1354586 h 2563305"/>
                  <a:gd name="connsiteX1332" fmla="*/ 1663317 w 2081801"/>
                  <a:gd name="connsiteY1332" fmla="*/ 1341841 h 2563305"/>
                  <a:gd name="connsiteX1333" fmla="*/ 1755369 w 2081801"/>
                  <a:gd name="connsiteY1333" fmla="*/ 1276696 h 2563305"/>
                  <a:gd name="connsiteX1334" fmla="*/ 970799 w 2081801"/>
                  <a:gd name="connsiteY1334" fmla="*/ 264120 h 2563305"/>
                  <a:gd name="connsiteX1335" fmla="*/ 1038776 w 2081801"/>
                  <a:gd name="connsiteY1335" fmla="*/ 272617 h 2563305"/>
                  <a:gd name="connsiteX1336" fmla="*/ 1021782 w 2081801"/>
                  <a:gd name="connsiteY1336" fmla="*/ 281114 h 2563305"/>
                  <a:gd name="connsiteX1337" fmla="*/ 970799 w 2081801"/>
                  <a:gd name="connsiteY1337" fmla="*/ 264120 h 2563305"/>
                  <a:gd name="connsiteX1338" fmla="*/ 833429 w 2081801"/>
                  <a:gd name="connsiteY1338" fmla="*/ 10621 h 2563305"/>
                  <a:gd name="connsiteX1339" fmla="*/ 657821 w 2081801"/>
                  <a:gd name="connsiteY1339" fmla="*/ 142327 h 2563305"/>
                  <a:gd name="connsiteX1340" fmla="*/ 417069 w 2081801"/>
                  <a:gd name="connsiteY1340" fmla="*/ 88512 h 2563305"/>
                  <a:gd name="connsiteX1341" fmla="*/ 833429 w 2081801"/>
                  <a:gd name="connsiteY1341" fmla="*/ 10621 h 2563305"/>
                  <a:gd name="connsiteX1342" fmla="*/ 577098 w 2081801"/>
                  <a:gd name="connsiteY1342" fmla="*/ 204640 h 2563305"/>
                  <a:gd name="connsiteX1343" fmla="*/ 602590 w 2081801"/>
                  <a:gd name="connsiteY1343" fmla="*/ 186229 h 2563305"/>
                  <a:gd name="connsiteX1344" fmla="*/ 621000 w 2081801"/>
                  <a:gd name="connsiteY1344" fmla="*/ 204640 h 2563305"/>
                  <a:gd name="connsiteX1345" fmla="*/ 577098 w 2081801"/>
                  <a:gd name="connsiteY1345" fmla="*/ 204640 h 2563305"/>
                  <a:gd name="connsiteX1346" fmla="*/ 636578 w 2081801"/>
                  <a:gd name="connsiteY1346" fmla="*/ 157905 h 2563305"/>
                  <a:gd name="connsiteX1347" fmla="*/ 602590 w 2081801"/>
                  <a:gd name="connsiteY1347" fmla="*/ 183397 h 2563305"/>
                  <a:gd name="connsiteX1348" fmla="*/ 545942 w 2081801"/>
                  <a:gd name="connsiteY1348" fmla="*/ 129581 h 2563305"/>
                  <a:gd name="connsiteX1349" fmla="*/ 636578 w 2081801"/>
                  <a:gd name="connsiteY1349" fmla="*/ 157905 h 2563305"/>
                  <a:gd name="connsiteX1350" fmla="*/ 511954 w 2081801"/>
                  <a:gd name="connsiteY1350" fmla="*/ 207472 h 2563305"/>
                  <a:gd name="connsiteX1351" fmla="*/ 571433 w 2081801"/>
                  <a:gd name="connsiteY1351" fmla="*/ 206056 h 2563305"/>
                  <a:gd name="connsiteX1352" fmla="*/ 562936 w 2081801"/>
                  <a:gd name="connsiteY1352" fmla="*/ 213137 h 2563305"/>
                  <a:gd name="connsiteX1353" fmla="*/ 511954 w 2081801"/>
                  <a:gd name="connsiteY1353" fmla="*/ 207472 h 2563305"/>
                  <a:gd name="connsiteX1354" fmla="*/ 494959 w 2081801"/>
                  <a:gd name="connsiteY1354" fmla="*/ 207472 h 2563305"/>
                  <a:gd name="connsiteX1355" fmla="*/ 558688 w 2081801"/>
                  <a:gd name="connsiteY1355" fmla="*/ 214553 h 2563305"/>
                  <a:gd name="connsiteX1356" fmla="*/ 490711 w 2081801"/>
                  <a:gd name="connsiteY1356" fmla="*/ 265536 h 2563305"/>
                  <a:gd name="connsiteX1357" fmla="*/ 359005 w 2081801"/>
                  <a:gd name="connsiteY1357" fmla="*/ 237212 h 2563305"/>
                  <a:gd name="connsiteX1358" fmla="*/ 323600 w 2081801"/>
                  <a:gd name="connsiteY1358" fmla="*/ 210304 h 2563305"/>
                  <a:gd name="connsiteX1359" fmla="*/ 494959 w 2081801"/>
                  <a:gd name="connsiteY1359" fmla="*/ 207472 h 2563305"/>
                  <a:gd name="connsiteX1360" fmla="*/ 479381 w 2081801"/>
                  <a:gd name="connsiteY1360" fmla="*/ 206056 h 2563305"/>
                  <a:gd name="connsiteX1361" fmla="*/ 320768 w 2081801"/>
                  <a:gd name="connsiteY1361" fmla="*/ 207472 h 2563305"/>
                  <a:gd name="connsiteX1362" fmla="*/ 288195 w 2081801"/>
                  <a:gd name="connsiteY1362" fmla="*/ 183397 h 2563305"/>
                  <a:gd name="connsiteX1363" fmla="*/ 479381 w 2081801"/>
                  <a:gd name="connsiteY1363" fmla="*/ 206056 h 2563305"/>
                  <a:gd name="connsiteX1364" fmla="*/ 320768 w 2081801"/>
                  <a:gd name="connsiteY1364" fmla="*/ 210304 h 2563305"/>
                  <a:gd name="connsiteX1365" fmla="*/ 354756 w 2081801"/>
                  <a:gd name="connsiteY1365" fmla="*/ 237212 h 2563305"/>
                  <a:gd name="connsiteX1366" fmla="*/ 238628 w 2081801"/>
                  <a:gd name="connsiteY1366" fmla="*/ 211720 h 2563305"/>
                  <a:gd name="connsiteX1367" fmla="*/ 320768 w 2081801"/>
                  <a:gd name="connsiteY1367" fmla="*/ 210304 h 2563305"/>
                  <a:gd name="connsiteX1368" fmla="*/ 300941 w 2081801"/>
                  <a:gd name="connsiteY1368" fmla="*/ 650740 h 2563305"/>
                  <a:gd name="connsiteX1369" fmla="*/ 310854 w 2081801"/>
                  <a:gd name="connsiteY1369" fmla="*/ 653572 h 2563305"/>
                  <a:gd name="connsiteX1370" fmla="*/ 306606 w 2081801"/>
                  <a:gd name="connsiteY1370" fmla="*/ 662069 h 2563305"/>
                  <a:gd name="connsiteX1371" fmla="*/ 300941 w 2081801"/>
                  <a:gd name="connsiteY1371" fmla="*/ 650740 h 2563305"/>
                  <a:gd name="connsiteX1372" fmla="*/ 228715 w 2081801"/>
                  <a:gd name="connsiteY1372" fmla="*/ 632329 h 2563305"/>
                  <a:gd name="connsiteX1373" fmla="*/ 262704 w 2081801"/>
                  <a:gd name="connsiteY1373" fmla="*/ 592676 h 2563305"/>
                  <a:gd name="connsiteX1374" fmla="*/ 296692 w 2081801"/>
                  <a:gd name="connsiteY1374" fmla="*/ 646491 h 2563305"/>
                  <a:gd name="connsiteX1375" fmla="*/ 228715 w 2081801"/>
                  <a:gd name="connsiteY1375" fmla="*/ 632329 h 2563305"/>
                  <a:gd name="connsiteX1376" fmla="*/ 262704 w 2081801"/>
                  <a:gd name="connsiteY1376" fmla="*/ 589843 h 2563305"/>
                  <a:gd name="connsiteX1377" fmla="*/ 255623 w 2081801"/>
                  <a:gd name="connsiteY1377" fmla="*/ 578514 h 2563305"/>
                  <a:gd name="connsiteX1378" fmla="*/ 289611 w 2081801"/>
                  <a:gd name="connsiteY1378" fmla="*/ 558687 h 2563305"/>
                  <a:gd name="connsiteX1379" fmla="*/ 262704 w 2081801"/>
                  <a:gd name="connsiteY1379" fmla="*/ 589843 h 2563305"/>
                  <a:gd name="connsiteX1380" fmla="*/ 162154 w 2081801"/>
                  <a:gd name="connsiteY1380" fmla="*/ 506288 h 2563305"/>
                  <a:gd name="connsiteX1381" fmla="*/ 218802 w 2081801"/>
                  <a:gd name="connsiteY1381" fmla="*/ 320767 h 2563305"/>
                  <a:gd name="connsiteX1382" fmla="*/ 190478 w 2081801"/>
                  <a:gd name="connsiteY1382" fmla="*/ 477964 h 2563305"/>
                  <a:gd name="connsiteX1383" fmla="*/ 183397 w 2081801"/>
                  <a:gd name="connsiteY1383" fmla="*/ 466635 h 2563305"/>
                  <a:gd name="connsiteX1384" fmla="*/ 183397 w 2081801"/>
                  <a:gd name="connsiteY1384" fmla="*/ 466635 h 2563305"/>
                  <a:gd name="connsiteX1385" fmla="*/ 162154 w 2081801"/>
                  <a:gd name="connsiteY1385" fmla="*/ 506288 h 2563305"/>
                  <a:gd name="connsiteX1386" fmla="*/ 116836 w 2081801"/>
                  <a:gd name="connsiteY1386" fmla="*/ 589843 h 2563305"/>
                  <a:gd name="connsiteX1387" fmla="*/ 153657 w 2081801"/>
                  <a:gd name="connsiteY1387" fmla="*/ 523282 h 2563305"/>
                  <a:gd name="connsiteX1388" fmla="*/ 128166 w 2081801"/>
                  <a:gd name="connsiteY1388" fmla="*/ 608254 h 2563305"/>
                  <a:gd name="connsiteX1389" fmla="*/ 116836 w 2081801"/>
                  <a:gd name="connsiteY1389" fmla="*/ 589843 h 2563305"/>
                  <a:gd name="connsiteX1390" fmla="*/ 914152 w 2081801"/>
                  <a:gd name="connsiteY1390" fmla="*/ 1521697 h 2563305"/>
                  <a:gd name="connsiteX1391" fmla="*/ 853255 w 2081801"/>
                  <a:gd name="connsiteY1391" fmla="*/ 1518865 h 2563305"/>
                  <a:gd name="connsiteX1392" fmla="*/ 956638 w 2081801"/>
                  <a:gd name="connsiteY1392" fmla="*/ 1438142 h 2563305"/>
                  <a:gd name="connsiteX1393" fmla="*/ 926897 w 2081801"/>
                  <a:gd name="connsiteY1393" fmla="*/ 1523113 h 2563305"/>
                  <a:gd name="connsiteX1394" fmla="*/ 914152 w 2081801"/>
                  <a:gd name="connsiteY1394" fmla="*/ 1521697 h 2563305"/>
                  <a:gd name="connsiteX1395" fmla="*/ 1003372 w 2081801"/>
                  <a:gd name="connsiteY1395" fmla="*/ 1755368 h 2563305"/>
                  <a:gd name="connsiteX1396" fmla="*/ 1000540 w 2081801"/>
                  <a:gd name="connsiteY1396" fmla="*/ 1761033 h 2563305"/>
                  <a:gd name="connsiteX1397" fmla="*/ 984961 w 2081801"/>
                  <a:gd name="connsiteY1397" fmla="*/ 1789357 h 2563305"/>
                  <a:gd name="connsiteX1398" fmla="*/ 980713 w 2081801"/>
                  <a:gd name="connsiteY1398" fmla="*/ 1751120 h 2563305"/>
                  <a:gd name="connsiteX1399" fmla="*/ 1003372 w 2081801"/>
                  <a:gd name="connsiteY1399" fmla="*/ 1755368 h 2563305"/>
                  <a:gd name="connsiteX1400" fmla="*/ 983545 w 2081801"/>
                  <a:gd name="connsiteY1400" fmla="*/ 1796438 h 2563305"/>
                  <a:gd name="connsiteX1401" fmla="*/ 1010453 w 2081801"/>
                  <a:gd name="connsiteY1401" fmla="*/ 2031526 h 2563305"/>
                  <a:gd name="connsiteX1402" fmla="*/ 932562 w 2081801"/>
                  <a:gd name="connsiteY1402" fmla="*/ 1887074 h 2563305"/>
                  <a:gd name="connsiteX1403" fmla="*/ 983545 w 2081801"/>
                  <a:gd name="connsiteY1403" fmla="*/ 1796438 h 2563305"/>
                  <a:gd name="connsiteX1404" fmla="*/ 1299356 w 2081801"/>
                  <a:gd name="connsiteY1404" fmla="*/ 2289272 h 2563305"/>
                  <a:gd name="connsiteX1405" fmla="*/ 1489126 w 2081801"/>
                  <a:gd name="connsiteY1405" fmla="*/ 2153318 h 2563305"/>
                  <a:gd name="connsiteX1406" fmla="*/ 1432478 w 2081801"/>
                  <a:gd name="connsiteY1406" fmla="*/ 2265197 h 2563305"/>
                  <a:gd name="connsiteX1407" fmla="*/ 1299356 w 2081801"/>
                  <a:gd name="connsiteY1407" fmla="*/ 2289272 h 2563305"/>
                  <a:gd name="connsiteX1408" fmla="*/ 1520282 w 2081801"/>
                  <a:gd name="connsiteY1408" fmla="*/ 2252451 h 2563305"/>
                  <a:gd name="connsiteX1409" fmla="*/ 1418316 w 2081801"/>
                  <a:gd name="connsiteY1409" fmla="*/ 2297770 h 2563305"/>
                  <a:gd name="connsiteX1410" fmla="*/ 1433894 w 2081801"/>
                  <a:gd name="connsiteY1410" fmla="*/ 2266613 h 2563305"/>
                  <a:gd name="connsiteX1411" fmla="*/ 1520282 w 2081801"/>
                  <a:gd name="connsiteY1411" fmla="*/ 2252451 h 2563305"/>
                  <a:gd name="connsiteX1412" fmla="*/ 1593924 w 2081801"/>
                  <a:gd name="connsiteY1412" fmla="*/ 2075428 h 2563305"/>
                  <a:gd name="connsiteX1413" fmla="*/ 1494790 w 2081801"/>
                  <a:gd name="connsiteY1413" fmla="*/ 2146237 h 2563305"/>
                  <a:gd name="connsiteX1414" fmla="*/ 1541524 w 2081801"/>
                  <a:gd name="connsiteY1414" fmla="*/ 2052768 h 2563305"/>
                  <a:gd name="connsiteX1415" fmla="*/ 1593924 w 2081801"/>
                  <a:gd name="connsiteY1415" fmla="*/ 2075428 h 2563305"/>
                  <a:gd name="connsiteX1416" fmla="*/ 1650571 w 2081801"/>
                  <a:gd name="connsiteY1416" fmla="*/ 1443806 h 2563305"/>
                  <a:gd name="connsiteX1417" fmla="*/ 1642074 w 2081801"/>
                  <a:gd name="connsiteY1417" fmla="*/ 1531610 h 2563305"/>
                  <a:gd name="connsiteX1418" fmla="*/ 1516033 w 2081801"/>
                  <a:gd name="connsiteY1418" fmla="*/ 1494789 h 2563305"/>
                  <a:gd name="connsiteX1419" fmla="*/ 1650571 w 2081801"/>
                  <a:gd name="connsiteY1419" fmla="*/ 1443806 h 2563305"/>
                  <a:gd name="connsiteX1420" fmla="*/ 1904070 w 2081801"/>
                  <a:gd name="connsiteY1420" fmla="*/ 1347506 h 2563305"/>
                  <a:gd name="connsiteX1421" fmla="*/ 1724213 w 2081801"/>
                  <a:gd name="connsiteY1421" fmla="*/ 1555686 h 2563305"/>
                  <a:gd name="connsiteX1422" fmla="*/ 1643490 w 2081801"/>
                  <a:gd name="connsiteY1422" fmla="*/ 1533027 h 2563305"/>
                  <a:gd name="connsiteX1423" fmla="*/ 1651988 w 2081801"/>
                  <a:gd name="connsiteY1423" fmla="*/ 1443806 h 2563305"/>
                  <a:gd name="connsiteX1424" fmla="*/ 1904070 w 2081801"/>
                  <a:gd name="connsiteY1424" fmla="*/ 1347506 h 2563305"/>
                  <a:gd name="connsiteX1425" fmla="*/ 1305021 w 2081801"/>
                  <a:gd name="connsiteY1425" fmla="*/ 442560 h 2563305"/>
                  <a:gd name="connsiteX1426" fmla="*/ 1310685 w 2081801"/>
                  <a:gd name="connsiteY1426" fmla="*/ 220218 h 2563305"/>
                  <a:gd name="connsiteX1427" fmla="*/ 1336177 w 2081801"/>
                  <a:gd name="connsiteY1427" fmla="*/ 449641 h 2563305"/>
                  <a:gd name="connsiteX1428" fmla="*/ 1305021 w 2081801"/>
                  <a:gd name="connsiteY1428" fmla="*/ 442560 h 2563305"/>
                  <a:gd name="connsiteX1429" fmla="*/ 562936 w 2081801"/>
                  <a:gd name="connsiteY1429" fmla="*/ 1133661 h 2563305"/>
                  <a:gd name="connsiteX1430" fmla="*/ 422733 w 2081801"/>
                  <a:gd name="connsiteY1430" fmla="*/ 1099672 h 2563305"/>
                  <a:gd name="connsiteX1431" fmla="*/ 455306 w 2081801"/>
                  <a:gd name="connsiteY1431" fmla="*/ 1014701 h 2563305"/>
                  <a:gd name="connsiteX1432" fmla="*/ 562936 w 2081801"/>
                  <a:gd name="connsiteY1432" fmla="*/ 1133661 h 2563305"/>
                  <a:gd name="connsiteX1433" fmla="*/ 956638 w 2081801"/>
                  <a:gd name="connsiteY1433" fmla="*/ 1334760 h 2563305"/>
                  <a:gd name="connsiteX1434" fmla="*/ 959470 w 2081801"/>
                  <a:gd name="connsiteY1434" fmla="*/ 1334760 h 2563305"/>
                  <a:gd name="connsiteX1435" fmla="*/ 958054 w 2081801"/>
                  <a:gd name="connsiteY1435" fmla="*/ 1336176 h 2563305"/>
                  <a:gd name="connsiteX1436" fmla="*/ 956638 w 2081801"/>
                  <a:gd name="connsiteY1436" fmla="*/ 1334760 h 2563305"/>
                  <a:gd name="connsiteX1437" fmla="*/ 1136494 w 2081801"/>
                  <a:gd name="connsiteY1437" fmla="*/ 2314764 h 2563305"/>
                  <a:gd name="connsiteX1438" fmla="*/ 1130829 w 2081801"/>
                  <a:gd name="connsiteY1438" fmla="*/ 2337423 h 2563305"/>
                  <a:gd name="connsiteX1439" fmla="*/ 1061436 w 2081801"/>
                  <a:gd name="connsiteY1439" fmla="*/ 2302018 h 2563305"/>
                  <a:gd name="connsiteX1440" fmla="*/ 1136494 w 2081801"/>
                  <a:gd name="connsiteY1440" fmla="*/ 2314764 h 2563305"/>
                  <a:gd name="connsiteX1441" fmla="*/ 1221465 w 2081801"/>
                  <a:gd name="connsiteY1441" fmla="*/ 2386990 h 2563305"/>
                  <a:gd name="connsiteX1442" fmla="*/ 1105338 w 2081801"/>
                  <a:gd name="connsiteY1442" fmla="*/ 2439389 h 2563305"/>
                  <a:gd name="connsiteX1443" fmla="*/ 1130829 w 2081801"/>
                  <a:gd name="connsiteY1443" fmla="*/ 2341672 h 2563305"/>
                  <a:gd name="connsiteX1444" fmla="*/ 1221465 w 2081801"/>
                  <a:gd name="connsiteY1444" fmla="*/ 2386990 h 2563305"/>
                  <a:gd name="connsiteX1445" fmla="*/ 1690225 w 2081801"/>
                  <a:gd name="connsiteY1445" fmla="*/ 1112418 h 2563305"/>
                  <a:gd name="connsiteX1446" fmla="*/ 1731294 w 2081801"/>
                  <a:gd name="connsiteY1446" fmla="*/ 871665 h 2563305"/>
                  <a:gd name="connsiteX1447" fmla="*/ 1729878 w 2081801"/>
                  <a:gd name="connsiteY1447" fmla="*/ 1109585 h 2563305"/>
                  <a:gd name="connsiteX1448" fmla="*/ 1690225 w 2081801"/>
                  <a:gd name="connsiteY1448" fmla="*/ 1112418 h 2563305"/>
                  <a:gd name="connsiteX1449" fmla="*/ 2017365 w 2081801"/>
                  <a:gd name="connsiteY1449" fmla="*/ 1875745 h 2563305"/>
                  <a:gd name="connsiteX1450" fmla="*/ 1918231 w 2081801"/>
                  <a:gd name="connsiteY1450" fmla="*/ 2129243 h 2563305"/>
                  <a:gd name="connsiteX1451" fmla="*/ 1911150 w 2081801"/>
                  <a:gd name="connsiteY1451" fmla="*/ 1991872 h 2563305"/>
                  <a:gd name="connsiteX1452" fmla="*/ 1911150 w 2081801"/>
                  <a:gd name="connsiteY1452" fmla="*/ 1990456 h 2563305"/>
                  <a:gd name="connsiteX1453" fmla="*/ 1855919 w 2081801"/>
                  <a:gd name="connsiteY1453" fmla="*/ 2184474 h 2563305"/>
                  <a:gd name="connsiteX1454" fmla="*/ 1677479 w 2081801"/>
                  <a:gd name="connsiteY1454" fmla="*/ 1821929 h 2563305"/>
                  <a:gd name="connsiteX1455" fmla="*/ 1909734 w 2081801"/>
                  <a:gd name="connsiteY1455" fmla="*/ 1990456 h 2563305"/>
                  <a:gd name="connsiteX1456" fmla="*/ 1909734 w 2081801"/>
                  <a:gd name="connsiteY1456" fmla="*/ 1990456 h 2563305"/>
                  <a:gd name="connsiteX1457" fmla="*/ 2017365 w 2081801"/>
                  <a:gd name="connsiteY1457" fmla="*/ 1875745 h 2563305"/>
                  <a:gd name="connsiteX1458" fmla="*/ 1916815 w 2081801"/>
                  <a:gd name="connsiteY1458" fmla="*/ 2139156 h 2563305"/>
                  <a:gd name="connsiteX1459" fmla="*/ 1918231 w 2081801"/>
                  <a:gd name="connsiteY1459" fmla="*/ 2158983 h 2563305"/>
                  <a:gd name="connsiteX1460" fmla="*/ 1901237 w 2081801"/>
                  <a:gd name="connsiteY1460" fmla="*/ 2180226 h 2563305"/>
                  <a:gd name="connsiteX1461" fmla="*/ 1916815 w 2081801"/>
                  <a:gd name="connsiteY1461" fmla="*/ 2139156 h 2563305"/>
                  <a:gd name="connsiteX1462" fmla="*/ 1925312 w 2081801"/>
                  <a:gd name="connsiteY1462" fmla="*/ 2246787 h 2563305"/>
                  <a:gd name="connsiteX1463" fmla="*/ 1919648 w 2081801"/>
                  <a:gd name="connsiteY1463" fmla="*/ 2160399 h 2563305"/>
                  <a:gd name="connsiteX1464" fmla="*/ 1981960 w 2081801"/>
                  <a:gd name="connsiteY1464" fmla="*/ 2085341 h 2563305"/>
                  <a:gd name="connsiteX1465" fmla="*/ 1925312 w 2081801"/>
                  <a:gd name="connsiteY1465" fmla="*/ 2246787 h 256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Lst>
                <a:rect l="l" t="t" r="r" b="b"/>
                <a:pathLst>
                  <a:path w="2081801" h="2563305">
                    <a:moveTo>
                      <a:pt x="1861584" y="1065684"/>
                    </a:moveTo>
                    <a:lnTo>
                      <a:pt x="1996122" y="1212967"/>
                    </a:lnTo>
                    <a:lnTo>
                      <a:pt x="1976295" y="1265367"/>
                    </a:lnTo>
                    <a:lnTo>
                      <a:pt x="1908318" y="1344673"/>
                    </a:lnTo>
                    <a:lnTo>
                      <a:pt x="1654820" y="1440974"/>
                    </a:lnTo>
                    <a:lnTo>
                      <a:pt x="1663317" y="1357419"/>
                    </a:lnTo>
                    <a:lnTo>
                      <a:pt x="1779445" y="1259702"/>
                    </a:lnTo>
                    <a:lnTo>
                      <a:pt x="1779445" y="1259702"/>
                    </a:lnTo>
                    <a:lnTo>
                      <a:pt x="1778029" y="1258286"/>
                    </a:lnTo>
                    <a:lnTo>
                      <a:pt x="1664733" y="1339008"/>
                    </a:lnTo>
                    <a:lnTo>
                      <a:pt x="1681727" y="1174730"/>
                    </a:lnTo>
                    <a:lnTo>
                      <a:pt x="1691641" y="1113834"/>
                    </a:lnTo>
                    <a:lnTo>
                      <a:pt x="1734127" y="1109585"/>
                    </a:lnTo>
                    <a:lnTo>
                      <a:pt x="1734127" y="1109585"/>
                    </a:lnTo>
                    <a:lnTo>
                      <a:pt x="1735543" y="857503"/>
                    </a:lnTo>
                    <a:lnTo>
                      <a:pt x="1735543" y="857503"/>
                    </a:lnTo>
                    <a:lnTo>
                      <a:pt x="1734127" y="857503"/>
                    </a:lnTo>
                    <a:lnTo>
                      <a:pt x="1690225" y="1112418"/>
                    </a:lnTo>
                    <a:lnTo>
                      <a:pt x="1616583" y="1119499"/>
                    </a:lnTo>
                    <a:lnTo>
                      <a:pt x="1667565" y="1101088"/>
                    </a:lnTo>
                    <a:lnTo>
                      <a:pt x="1667565" y="1101088"/>
                    </a:lnTo>
                    <a:lnTo>
                      <a:pt x="1567016" y="1052938"/>
                    </a:lnTo>
                    <a:lnTo>
                      <a:pt x="1610918" y="1003371"/>
                    </a:lnTo>
                    <a:lnTo>
                      <a:pt x="1610918" y="1003371"/>
                    </a:lnTo>
                    <a:lnTo>
                      <a:pt x="1564184" y="837677"/>
                    </a:lnTo>
                    <a:lnTo>
                      <a:pt x="1690225" y="707387"/>
                    </a:lnTo>
                    <a:lnTo>
                      <a:pt x="1690225" y="707387"/>
                    </a:lnTo>
                    <a:lnTo>
                      <a:pt x="1582594" y="720133"/>
                    </a:lnTo>
                    <a:lnTo>
                      <a:pt x="1650571" y="643659"/>
                    </a:lnTo>
                    <a:lnTo>
                      <a:pt x="1650571" y="643659"/>
                    </a:lnTo>
                    <a:lnTo>
                      <a:pt x="1406986" y="670566"/>
                    </a:lnTo>
                    <a:lnTo>
                      <a:pt x="1436726" y="625248"/>
                    </a:lnTo>
                    <a:lnTo>
                      <a:pt x="1450888" y="477964"/>
                    </a:lnTo>
                    <a:lnTo>
                      <a:pt x="1593924" y="509121"/>
                    </a:lnTo>
                    <a:lnTo>
                      <a:pt x="1620831" y="585595"/>
                    </a:lnTo>
                    <a:lnTo>
                      <a:pt x="1620831" y="585595"/>
                    </a:lnTo>
                    <a:lnTo>
                      <a:pt x="1622248" y="585595"/>
                    </a:lnTo>
                    <a:lnTo>
                      <a:pt x="1593924" y="507704"/>
                    </a:lnTo>
                    <a:lnTo>
                      <a:pt x="1593924" y="507704"/>
                    </a:lnTo>
                    <a:lnTo>
                      <a:pt x="1449472" y="476548"/>
                    </a:lnTo>
                    <a:lnTo>
                      <a:pt x="1473547" y="215969"/>
                    </a:lnTo>
                    <a:lnTo>
                      <a:pt x="1473547" y="215969"/>
                    </a:lnTo>
                    <a:lnTo>
                      <a:pt x="1472131" y="215969"/>
                    </a:lnTo>
                    <a:lnTo>
                      <a:pt x="1472131" y="215969"/>
                    </a:lnTo>
                    <a:lnTo>
                      <a:pt x="1392824" y="465219"/>
                    </a:lnTo>
                    <a:lnTo>
                      <a:pt x="1339009" y="453889"/>
                    </a:lnTo>
                    <a:lnTo>
                      <a:pt x="1310685" y="208888"/>
                    </a:lnTo>
                    <a:lnTo>
                      <a:pt x="1310685" y="208888"/>
                    </a:lnTo>
                    <a:lnTo>
                      <a:pt x="1309269" y="208888"/>
                    </a:lnTo>
                    <a:lnTo>
                      <a:pt x="1302188" y="446808"/>
                    </a:lnTo>
                    <a:lnTo>
                      <a:pt x="1184644" y="421317"/>
                    </a:lnTo>
                    <a:lnTo>
                      <a:pt x="1203055" y="343426"/>
                    </a:lnTo>
                    <a:lnTo>
                      <a:pt x="1203055" y="343426"/>
                    </a:lnTo>
                    <a:lnTo>
                      <a:pt x="1021782" y="285362"/>
                    </a:lnTo>
                    <a:lnTo>
                      <a:pt x="1043025" y="274033"/>
                    </a:lnTo>
                    <a:lnTo>
                      <a:pt x="958054" y="264120"/>
                    </a:lnTo>
                    <a:lnTo>
                      <a:pt x="783862" y="207472"/>
                    </a:lnTo>
                    <a:lnTo>
                      <a:pt x="921233" y="206056"/>
                    </a:lnTo>
                    <a:lnTo>
                      <a:pt x="921233" y="206056"/>
                    </a:lnTo>
                    <a:lnTo>
                      <a:pt x="921233" y="204640"/>
                    </a:lnTo>
                    <a:lnTo>
                      <a:pt x="657821" y="146576"/>
                    </a:lnTo>
                    <a:lnTo>
                      <a:pt x="837678" y="12037"/>
                    </a:lnTo>
                    <a:lnTo>
                      <a:pt x="839093" y="12037"/>
                    </a:lnTo>
                    <a:lnTo>
                      <a:pt x="405739" y="92760"/>
                    </a:lnTo>
                    <a:lnTo>
                      <a:pt x="404323" y="92760"/>
                    </a:lnTo>
                    <a:lnTo>
                      <a:pt x="653573" y="147992"/>
                    </a:lnTo>
                    <a:lnTo>
                      <a:pt x="636578" y="160738"/>
                    </a:lnTo>
                    <a:lnTo>
                      <a:pt x="537445" y="128165"/>
                    </a:lnTo>
                    <a:lnTo>
                      <a:pt x="536029" y="128165"/>
                    </a:lnTo>
                    <a:lnTo>
                      <a:pt x="598341" y="189061"/>
                    </a:lnTo>
                    <a:lnTo>
                      <a:pt x="571433" y="208888"/>
                    </a:lnTo>
                    <a:lnTo>
                      <a:pt x="493543" y="210304"/>
                    </a:lnTo>
                    <a:lnTo>
                      <a:pt x="281114" y="184813"/>
                    </a:lnTo>
                    <a:lnTo>
                      <a:pt x="279698" y="184813"/>
                    </a:lnTo>
                    <a:lnTo>
                      <a:pt x="315103" y="211720"/>
                    </a:lnTo>
                    <a:lnTo>
                      <a:pt x="227299" y="213137"/>
                    </a:lnTo>
                    <a:lnTo>
                      <a:pt x="227299" y="213137"/>
                    </a:lnTo>
                    <a:lnTo>
                      <a:pt x="227299" y="214553"/>
                    </a:lnTo>
                    <a:lnTo>
                      <a:pt x="227299" y="214553"/>
                    </a:lnTo>
                    <a:lnTo>
                      <a:pt x="357588" y="242877"/>
                    </a:lnTo>
                    <a:lnTo>
                      <a:pt x="441144" y="306605"/>
                    </a:lnTo>
                    <a:lnTo>
                      <a:pt x="367502" y="361837"/>
                    </a:lnTo>
                    <a:lnTo>
                      <a:pt x="367502" y="361837"/>
                    </a:lnTo>
                    <a:lnTo>
                      <a:pt x="446809" y="534612"/>
                    </a:lnTo>
                    <a:lnTo>
                      <a:pt x="381664" y="509121"/>
                    </a:lnTo>
                    <a:lnTo>
                      <a:pt x="381664" y="509121"/>
                    </a:lnTo>
                    <a:lnTo>
                      <a:pt x="310854" y="656404"/>
                    </a:lnTo>
                    <a:lnTo>
                      <a:pt x="298109" y="653572"/>
                    </a:lnTo>
                    <a:lnTo>
                      <a:pt x="262704" y="596924"/>
                    </a:lnTo>
                    <a:lnTo>
                      <a:pt x="296692" y="557271"/>
                    </a:lnTo>
                    <a:lnTo>
                      <a:pt x="298109" y="555855"/>
                    </a:lnTo>
                    <a:lnTo>
                      <a:pt x="254207" y="582762"/>
                    </a:lnTo>
                    <a:lnTo>
                      <a:pt x="191894" y="485045"/>
                    </a:lnTo>
                    <a:lnTo>
                      <a:pt x="223050" y="308022"/>
                    </a:lnTo>
                    <a:lnTo>
                      <a:pt x="223050" y="308022"/>
                    </a:lnTo>
                    <a:lnTo>
                      <a:pt x="221634" y="308022"/>
                    </a:lnTo>
                    <a:lnTo>
                      <a:pt x="156489" y="520450"/>
                    </a:lnTo>
                    <a:lnTo>
                      <a:pt x="115420" y="594092"/>
                    </a:lnTo>
                    <a:lnTo>
                      <a:pt x="54523" y="487878"/>
                    </a:lnTo>
                    <a:lnTo>
                      <a:pt x="53107" y="486461"/>
                    </a:lnTo>
                    <a:lnTo>
                      <a:pt x="99842" y="676231"/>
                    </a:lnTo>
                    <a:lnTo>
                      <a:pt x="99842" y="676231"/>
                    </a:lnTo>
                    <a:lnTo>
                      <a:pt x="109755" y="670566"/>
                    </a:lnTo>
                    <a:lnTo>
                      <a:pt x="10621" y="993458"/>
                    </a:lnTo>
                    <a:lnTo>
                      <a:pt x="10621" y="993458"/>
                    </a:lnTo>
                    <a:lnTo>
                      <a:pt x="84264" y="1081262"/>
                    </a:lnTo>
                    <a:lnTo>
                      <a:pt x="82847" y="1091175"/>
                    </a:lnTo>
                    <a:lnTo>
                      <a:pt x="82847" y="1091175"/>
                    </a:lnTo>
                    <a:lnTo>
                      <a:pt x="97009" y="1095424"/>
                    </a:lnTo>
                    <a:lnTo>
                      <a:pt x="268368" y="1299355"/>
                    </a:lnTo>
                    <a:lnTo>
                      <a:pt x="268368" y="1299355"/>
                    </a:lnTo>
                    <a:lnTo>
                      <a:pt x="305190" y="1157736"/>
                    </a:lnTo>
                    <a:lnTo>
                      <a:pt x="390161" y="1183227"/>
                    </a:lnTo>
                    <a:lnTo>
                      <a:pt x="354756" y="1278112"/>
                    </a:lnTo>
                    <a:lnTo>
                      <a:pt x="354756" y="1278112"/>
                    </a:lnTo>
                    <a:lnTo>
                      <a:pt x="536029" y="1225713"/>
                    </a:lnTo>
                    <a:lnTo>
                      <a:pt x="536029" y="1225713"/>
                    </a:lnTo>
                    <a:lnTo>
                      <a:pt x="392993" y="1181811"/>
                    </a:lnTo>
                    <a:lnTo>
                      <a:pt x="421317" y="1106753"/>
                    </a:lnTo>
                    <a:lnTo>
                      <a:pt x="565769" y="1140742"/>
                    </a:lnTo>
                    <a:lnTo>
                      <a:pt x="671983" y="1256869"/>
                    </a:lnTo>
                    <a:lnTo>
                      <a:pt x="943892" y="1336176"/>
                    </a:lnTo>
                    <a:lnTo>
                      <a:pt x="943892" y="1367332"/>
                    </a:lnTo>
                    <a:lnTo>
                      <a:pt x="943892" y="1367332"/>
                    </a:lnTo>
                    <a:lnTo>
                      <a:pt x="959470" y="1344673"/>
                    </a:lnTo>
                    <a:lnTo>
                      <a:pt x="982129" y="1371581"/>
                    </a:lnTo>
                    <a:lnTo>
                      <a:pt x="958054" y="1439558"/>
                    </a:lnTo>
                    <a:lnTo>
                      <a:pt x="847591" y="1525946"/>
                    </a:lnTo>
                    <a:lnTo>
                      <a:pt x="847591" y="1525946"/>
                    </a:lnTo>
                    <a:lnTo>
                      <a:pt x="914152" y="1528778"/>
                    </a:lnTo>
                    <a:lnTo>
                      <a:pt x="925481" y="1530194"/>
                    </a:lnTo>
                    <a:lnTo>
                      <a:pt x="853255" y="1735542"/>
                    </a:lnTo>
                    <a:lnTo>
                      <a:pt x="853255" y="1735542"/>
                    </a:lnTo>
                    <a:lnTo>
                      <a:pt x="977880" y="1756785"/>
                    </a:lnTo>
                    <a:lnTo>
                      <a:pt x="982129" y="1797854"/>
                    </a:lnTo>
                    <a:cubicBezTo>
                      <a:pt x="950973" y="1855918"/>
                      <a:pt x="932562" y="1889906"/>
                      <a:pt x="929730" y="1891323"/>
                    </a:cubicBezTo>
                    <a:cubicBezTo>
                      <a:pt x="929730" y="1891323"/>
                      <a:pt x="929730" y="1891323"/>
                      <a:pt x="929730" y="1891323"/>
                    </a:cubicBezTo>
                    <a:cubicBezTo>
                      <a:pt x="928314" y="1892739"/>
                      <a:pt x="932562" y="1899820"/>
                      <a:pt x="935395" y="1904068"/>
                    </a:cubicBezTo>
                    <a:cubicBezTo>
                      <a:pt x="935395" y="1904068"/>
                      <a:pt x="935395" y="1905485"/>
                      <a:pt x="935395" y="1905485"/>
                    </a:cubicBezTo>
                    <a:cubicBezTo>
                      <a:pt x="941059" y="1916814"/>
                      <a:pt x="946724" y="1928144"/>
                      <a:pt x="953805" y="1939473"/>
                    </a:cubicBezTo>
                    <a:cubicBezTo>
                      <a:pt x="972216" y="1973462"/>
                      <a:pt x="992042" y="2008867"/>
                      <a:pt x="1010453" y="2041439"/>
                    </a:cubicBezTo>
                    <a:lnTo>
                      <a:pt x="1040193" y="2303434"/>
                    </a:lnTo>
                    <a:lnTo>
                      <a:pt x="1040193" y="2303434"/>
                    </a:lnTo>
                    <a:lnTo>
                      <a:pt x="1113835" y="2185891"/>
                    </a:lnTo>
                    <a:lnTo>
                      <a:pt x="1174731" y="2174561"/>
                    </a:lnTo>
                    <a:lnTo>
                      <a:pt x="1136494" y="2316180"/>
                    </a:lnTo>
                    <a:lnTo>
                      <a:pt x="1048690" y="2302018"/>
                    </a:lnTo>
                    <a:lnTo>
                      <a:pt x="1047274" y="2302018"/>
                    </a:lnTo>
                    <a:lnTo>
                      <a:pt x="1129413" y="2344504"/>
                    </a:lnTo>
                    <a:lnTo>
                      <a:pt x="1102505" y="2446470"/>
                    </a:lnTo>
                    <a:lnTo>
                      <a:pt x="1102505" y="2446470"/>
                    </a:lnTo>
                    <a:lnTo>
                      <a:pt x="1224298" y="2391238"/>
                    </a:lnTo>
                    <a:lnTo>
                      <a:pt x="1307853" y="2433724"/>
                    </a:lnTo>
                    <a:lnTo>
                      <a:pt x="1163402" y="2564013"/>
                    </a:lnTo>
                    <a:lnTo>
                      <a:pt x="1163402" y="2564013"/>
                    </a:lnTo>
                    <a:lnTo>
                      <a:pt x="1164817" y="2565430"/>
                    </a:lnTo>
                    <a:lnTo>
                      <a:pt x="1310685" y="2433724"/>
                    </a:lnTo>
                    <a:lnTo>
                      <a:pt x="1310685" y="2433724"/>
                    </a:lnTo>
                    <a:lnTo>
                      <a:pt x="1225714" y="2389822"/>
                    </a:lnTo>
                    <a:lnTo>
                      <a:pt x="1319183" y="2347336"/>
                    </a:lnTo>
                    <a:lnTo>
                      <a:pt x="1387160" y="2358666"/>
                    </a:lnTo>
                    <a:lnTo>
                      <a:pt x="1387160" y="2358666"/>
                    </a:lnTo>
                    <a:lnTo>
                      <a:pt x="1414067" y="2304851"/>
                    </a:lnTo>
                    <a:lnTo>
                      <a:pt x="1525946" y="2253868"/>
                    </a:lnTo>
                    <a:lnTo>
                      <a:pt x="1525946" y="2253868"/>
                    </a:lnTo>
                    <a:lnTo>
                      <a:pt x="1525946" y="2252451"/>
                    </a:lnTo>
                    <a:lnTo>
                      <a:pt x="1525946" y="2252451"/>
                    </a:lnTo>
                    <a:lnTo>
                      <a:pt x="1432478" y="2269446"/>
                    </a:lnTo>
                    <a:lnTo>
                      <a:pt x="1490541" y="2154734"/>
                    </a:lnTo>
                    <a:lnTo>
                      <a:pt x="1595340" y="2079676"/>
                    </a:lnTo>
                    <a:lnTo>
                      <a:pt x="1595340" y="2079676"/>
                    </a:lnTo>
                    <a:lnTo>
                      <a:pt x="1540108" y="2055601"/>
                    </a:lnTo>
                    <a:lnTo>
                      <a:pt x="1660484" y="1816265"/>
                    </a:lnTo>
                    <a:lnTo>
                      <a:pt x="1670398" y="1823346"/>
                    </a:lnTo>
                    <a:lnTo>
                      <a:pt x="1853087" y="2194388"/>
                    </a:lnTo>
                    <a:lnTo>
                      <a:pt x="1853087" y="2194388"/>
                    </a:lnTo>
                    <a:lnTo>
                      <a:pt x="1906902" y="2007451"/>
                    </a:lnTo>
                    <a:lnTo>
                      <a:pt x="1915399" y="2137740"/>
                    </a:lnTo>
                    <a:lnTo>
                      <a:pt x="1894156" y="2194388"/>
                    </a:lnTo>
                    <a:lnTo>
                      <a:pt x="1894156" y="2195804"/>
                    </a:lnTo>
                    <a:lnTo>
                      <a:pt x="1918231" y="2167480"/>
                    </a:lnTo>
                    <a:lnTo>
                      <a:pt x="1923896" y="2260949"/>
                    </a:lnTo>
                    <a:lnTo>
                      <a:pt x="1923896" y="2262365"/>
                    </a:lnTo>
                    <a:lnTo>
                      <a:pt x="1987625" y="2081092"/>
                    </a:lnTo>
                    <a:lnTo>
                      <a:pt x="1987625" y="2079676"/>
                    </a:lnTo>
                    <a:lnTo>
                      <a:pt x="1919648" y="2161815"/>
                    </a:lnTo>
                    <a:lnTo>
                      <a:pt x="1918231" y="2139156"/>
                    </a:lnTo>
                    <a:lnTo>
                      <a:pt x="2021613" y="1872912"/>
                    </a:lnTo>
                    <a:lnTo>
                      <a:pt x="2021613" y="1871496"/>
                    </a:lnTo>
                    <a:lnTo>
                      <a:pt x="1908318" y="1991872"/>
                    </a:lnTo>
                    <a:lnTo>
                      <a:pt x="1673231" y="1821929"/>
                    </a:lnTo>
                    <a:lnTo>
                      <a:pt x="1664733" y="1803519"/>
                    </a:lnTo>
                    <a:lnTo>
                      <a:pt x="1684560" y="1678894"/>
                    </a:lnTo>
                    <a:lnTo>
                      <a:pt x="1684560" y="1678894"/>
                    </a:lnTo>
                    <a:lnTo>
                      <a:pt x="1472131" y="1804935"/>
                    </a:lnTo>
                    <a:lnTo>
                      <a:pt x="1443807" y="1702970"/>
                    </a:lnTo>
                    <a:lnTo>
                      <a:pt x="1637826" y="1592506"/>
                    </a:lnTo>
                    <a:lnTo>
                      <a:pt x="1637826" y="1592506"/>
                    </a:lnTo>
                    <a:lnTo>
                      <a:pt x="1643490" y="1537275"/>
                    </a:lnTo>
                    <a:lnTo>
                      <a:pt x="1724213" y="1561350"/>
                    </a:lnTo>
                    <a:lnTo>
                      <a:pt x="1724213" y="1561350"/>
                    </a:lnTo>
                    <a:lnTo>
                      <a:pt x="1908318" y="1348922"/>
                    </a:lnTo>
                    <a:lnTo>
                      <a:pt x="1953636" y="1331927"/>
                    </a:lnTo>
                    <a:lnTo>
                      <a:pt x="1953636" y="1331927"/>
                    </a:lnTo>
                    <a:lnTo>
                      <a:pt x="1977712" y="1269615"/>
                    </a:lnTo>
                    <a:lnTo>
                      <a:pt x="2011700" y="1231378"/>
                    </a:lnTo>
                    <a:lnTo>
                      <a:pt x="2011700" y="1231378"/>
                    </a:lnTo>
                    <a:lnTo>
                      <a:pt x="1998955" y="1217216"/>
                    </a:lnTo>
                    <a:lnTo>
                      <a:pt x="2072596" y="1026030"/>
                    </a:lnTo>
                    <a:lnTo>
                      <a:pt x="2072596" y="1026030"/>
                    </a:lnTo>
                    <a:lnTo>
                      <a:pt x="1861584" y="1065684"/>
                    </a:lnTo>
                    <a:lnTo>
                      <a:pt x="1861584" y="1065684"/>
                    </a:lnTo>
                    <a:close/>
                    <a:moveTo>
                      <a:pt x="2008868" y="1227129"/>
                    </a:moveTo>
                    <a:lnTo>
                      <a:pt x="1980544" y="1261118"/>
                    </a:lnTo>
                    <a:lnTo>
                      <a:pt x="1997538" y="1215800"/>
                    </a:lnTo>
                    <a:lnTo>
                      <a:pt x="2008868" y="1227129"/>
                    </a:lnTo>
                    <a:close/>
                    <a:moveTo>
                      <a:pt x="2068348" y="1024614"/>
                    </a:moveTo>
                    <a:lnTo>
                      <a:pt x="1996122" y="1211551"/>
                    </a:lnTo>
                    <a:lnTo>
                      <a:pt x="1864416" y="1067100"/>
                    </a:lnTo>
                    <a:lnTo>
                      <a:pt x="2068348" y="1024614"/>
                    </a:lnTo>
                    <a:close/>
                    <a:moveTo>
                      <a:pt x="1973463" y="1271031"/>
                    </a:moveTo>
                    <a:lnTo>
                      <a:pt x="1952220" y="1327679"/>
                    </a:lnTo>
                    <a:lnTo>
                      <a:pt x="1911150" y="1343257"/>
                    </a:lnTo>
                    <a:lnTo>
                      <a:pt x="1973463" y="1271031"/>
                    </a:lnTo>
                    <a:close/>
                    <a:moveTo>
                      <a:pt x="1324847" y="2343088"/>
                    </a:moveTo>
                    <a:lnTo>
                      <a:pt x="1414067" y="2303434"/>
                    </a:lnTo>
                    <a:lnTo>
                      <a:pt x="1388576" y="2354417"/>
                    </a:lnTo>
                    <a:lnTo>
                      <a:pt x="1324847" y="2343088"/>
                    </a:lnTo>
                    <a:close/>
                    <a:moveTo>
                      <a:pt x="99842" y="1091175"/>
                    </a:moveTo>
                    <a:lnTo>
                      <a:pt x="302357" y="1152071"/>
                    </a:lnTo>
                    <a:lnTo>
                      <a:pt x="266952" y="1289442"/>
                    </a:lnTo>
                    <a:lnTo>
                      <a:pt x="99842" y="1091175"/>
                    </a:lnTo>
                    <a:close/>
                    <a:moveTo>
                      <a:pt x="1395657" y="462386"/>
                    </a:moveTo>
                    <a:lnTo>
                      <a:pt x="1472131" y="224466"/>
                    </a:lnTo>
                    <a:lnTo>
                      <a:pt x="1448056" y="475132"/>
                    </a:lnTo>
                    <a:lnTo>
                      <a:pt x="1395657" y="462386"/>
                    </a:lnTo>
                    <a:close/>
                    <a:moveTo>
                      <a:pt x="1317766" y="2343088"/>
                    </a:moveTo>
                    <a:lnTo>
                      <a:pt x="1225714" y="2384157"/>
                    </a:lnTo>
                    <a:lnTo>
                      <a:pt x="1133662" y="2337423"/>
                    </a:lnTo>
                    <a:lnTo>
                      <a:pt x="1139326" y="2313348"/>
                    </a:lnTo>
                    <a:lnTo>
                      <a:pt x="1317766" y="2343088"/>
                    </a:lnTo>
                    <a:close/>
                    <a:moveTo>
                      <a:pt x="1095424" y="2184474"/>
                    </a:moveTo>
                    <a:lnTo>
                      <a:pt x="1095424" y="2184474"/>
                    </a:lnTo>
                    <a:lnTo>
                      <a:pt x="1112419" y="2181642"/>
                    </a:lnTo>
                    <a:lnTo>
                      <a:pt x="1043025" y="2292105"/>
                    </a:lnTo>
                    <a:lnTo>
                      <a:pt x="1014701" y="2040023"/>
                    </a:lnTo>
                    <a:cubicBezTo>
                      <a:pt x="1038776" y="2083925"/>
                      <a:pt x="1064268" y="2132075"/>
                      <a:pt x="1095424" y="2184474"/>
                    </a:cubicBezTo>
                    <a:close/>
                    <a:moveTo>
                      <a:pt x="418485" y="1102504"/>
                    </a:moveTo>
                    <a:lnTo>
                      <a:pt x="390161" y="1177563"/>
                    </a:lnTo>
                    <a:lnTo>
                      <a:pt x="305190" y="1152071"/>
                    </a:lnTo>
                    <a:lnTo>
                      <a:pt x="323600" y="1079846"/>
                    </a:lnTo>
                    <a:lnTo>
                      <a:pt x="418485" y="1102504"/>
                    </a:lnTo>
                    <a:close/>
                    <a:moveTo>
                      <a:pt x="357588" y="1269615"/>
                    </a:moveTo>
                    <a:lnTo>
                      <a:pt x="391577" y="1178979"/>
                    </a:lnTo>
                    <a:lnTo>
                      <a:pt x="528948" y="1220048"/>
                    </a:lnTo>
                    <a:lnTo>
                      <a:pt x="357588" y="1269615"/>
                    </a:lnTo>
                    <a:close/>
                    <a:moveTo>
                      <a:pt x="94177" y="1086927"/>
                    </a:moveTo>
                    <a:lnTo>
                      <a:pt x="85680" y="1084094"/>
                    </a:lnTo>
                    <a:lnTo>
                      <a:pt x="87096" y="1077013"/>
                    </a:lnTo>
                    <a:lnTo>
                      <a:pt x="94177" y="1086927"/>
                    </a:lnTo>
                    <a:close/>
                    <a:moveTo>
                      <a:pt x="108339" y="605422"/>
                    </a:moveTo>
                    <a:lnTo>
                      <a:pt x="115420" y="592676"/>
                    </a:lnTo>
                    <a:lnTo>
                      <a:pt x="125333" y="609670"/>
                    </a:lnTo>
                    <a:lnTo>
                      <a:pt x="108339" y="605422"/>
                    </a:lnTo>
                    <a:close/>
                    <a:moveTo>
                      <a:pt x="1303604" y="530363"/>
                    </a:moveTo>
                    <a:lnTo>
                      <a:pt x="1306437" y="445392"/>
                    </a:lnTo>
                    <a:lnTo>
                      <a:pt x="1339009" y="452473"/>
                    </a:lnTo>
                    <a:lnTo>
                      <a:pt x="1346090" y="511953"/>
                    </a:lnTo>
                    <a:lnTo>
                      <a:pt x="1303604" y="530363"/>
                    </a:lnTo>
                    <a:close/>
                    <a:moveTo>
                      <a:pt x="1664733" y="1800687"/>
                    </a:moveTo>
                    <a:lnTo>
                      <a:pt x="1664733" y="1800687"/>
                    </a:lnTo>
                    <a:lnTo>
                      <a:pt x="1671814" y="1816265"/>
                    </a:lnTo>
                    <a:lnTo>
                      <a:pt x="1663317" y="1809184"/>
                    </a:lnTo>
                    <a:lnTo>
                      <a:pt x="1663317" y="1809184"/>
                    </a:lnTo>
                    <a:lnTo>
                      <a:pt x="1541524" y="2051353"/>
                    </a:lnTo>
                    <a:lnTo>
                      <a:pt x="1446640" y="2010283"/>
                    </a:lnTo>
                    <a:lnTo>
                      <a:pt x="1496207" y="1898404"/>
                    </a:lnTo>
                    <a:lnTo>
                      <a:pt x="1496207" y="1898404"/>
                    </a:lnTo>
                    <a:lnTo>
                      <a:pt x="1487709" y="1898404"/>
                    </a:lnTo>
                    <a:lnTo>
                      <a:pt x="1499039" y="1889906"/>
                    </a:lnTo>
                    <a:lnTo>
                      <a:pt x="1499039" y="1889906"/>
                    </a:lnTo>
                    <a:lnTo>
                      <a:pt x="1474964" y="1804935"/>
                    </a:lnTo>
                    <a:lnTo>
                      <a:pt x="1684560" y="1680310"/>
                    </a:lnTo>
                    <a:lnTo>
                      <a:pt x="1664733" y="1800687"/>
                    </a:lnTo>
                    <a:close/>
                    <a:moveTo>
                      <a:pt x="1292275" y="2292105"/>
                    </a:moveTo>
                    <a:lnTo>
                      <a:pt x="1292275" y="2292105"/>
                    </a:lnTo>
                    <a:lnTo>
                      <a:pt x="1431062" y="2268030"/>
                    </a:lnTo>
                    <a:lnTo>
                      <a:pt x="1415484" y="2299186"/>
                    </a:lnTo>
                    <a:lnTo>
                      <a:pt x="1320599" y="2341672"/>
                    </a:lnTo>
                    <a:lnTo>
                      <a:pt x="1139326" y="2311932"/>
                    </a:lnTo>
                    <a:lnTo>
                      <a:pt x="1177564" y="2167480"/>
                    </a:lnTo>
                    <a:lnTo>
                      <a:pt x="1177564" y="2167480"/>
                    </a:lnTo>
                    <a:lnTo>
                      <a:pt x="1115251" y="2178810"/>
                    </a:lnTo>
                    <a:lnTo>
                      <a:pt x="1163402" y="2102335"/>
                    </a:lnTo>
                    <a:lnTo>
                      <a:pt x="1170483" y="2124994"/>
                    </a:lnTo>
                    <a:lnTo>
                      <a:pt x="1166234" y="2160399"/>
                    </a:lnTo>
                    <a:lnTo>
                      <a:pt x="1166234" y="2160399"/>
                    </a:lnTo>
                    <a:lnTo>
                      <a:pt x="1178979" y="2150486"/>
                    </a:lnTo>
                    <a:lnTo>
                      <a:pt x="1181812" y="2158983"/>
                    </a:lnTo>
                    <a:lnTo>
                      <a:pt x="1181812" y="2158983"/>
                    </a:lnTo>
                    <a:lnTo>
                      <a:pt x="1323431" y="2130659"/>
                    </a:lnTo>
                    <a:lnTo>
                      <a:pt x="1323431" y="2130659"/>
                    </a:lnTo>
                    <a:lnTo>
                      <a:pt x="1255454" y="2086757"/>
                    </a:lnTo>
                    <a:lnTo>
                      <a:pt x="1483461" y="1898404"/>
                    </a:lnTo>
                    <a:lnTo>
                      <a:pt x="1490541" y="1898404"/>
                    </a:lnTo>
                    <a:lnTo>
                      <a:pt x="1442391" y="2010283"/>
                    </a:lnTo>
                    <a:lnTo>
                      <a:pt x="1442391" y="2010283"/>
                    </a:lnTo>
                    <a:lnTo>
                      <a:pt x="1540108" y="2051353"/>
                    </a:lnTo>
                    <a:lnTo>
                      <a:pt x="1490541" y="2149070"/>
                    </a:lnTo>
                    <a:lnTo>
                      <a:pt x="1292275" y="2292105"/>
                    </a:lnTo>
                    <a:close/>
                    <a:moveTo>
                      <a:pt x="1096840" y="2183058"/>
                    </a:moveTo>
                    <a:cubicBezTo>
                      <a:pt x="1069933" y="2134908"/>
                      <a:pt x="1041609" y="2085341"/>
                      <a:pt x="1013285" y="2035774"/>
                    </a:cubicBezTo>
                    <a:lnTo>
                      <a:pt x="1013285" y="2035774"/>
                    </a:lnTo>
                    <a:lnTo>
                      <a:pt x="984961" y="1793606"/>
                    </a:lnTo>
                    <a:cubicBezTo>
                      <a:pt x="994874" y="1775195"/>
                      <a:pt x="1003372" y="1759617"/>
                      <a:pt x="1004788" y="1755368"/>
                    </a:cubicBezTo>
                    <a:lnTo>
                      <a:pt x="1004788" y="1753952"/>
                    </a:lnTo>
                    <a:lnTo>
                      <a:pt x="979297" y="1749704"/>
                    </a:lnTo>
                    <a:lnTo>
                      <a:pt x="973632" y="1701553"/>
                    </a:lnTo>
                    <a:lnTo>
                      <a:pt x="1044441" y="1674646"/>
                    </a:lnTo>
                    <a:lnTo>
                      <a:pt x="1218633" y="1663316"/>
                    </a:lnTo>
                    <a:lnTo>
                      <a:pt x="1210136" y="1751120"/>
                    </a:lnTo>
                    <a:lnTo>
                      <a:pt x="1055771" y="1770946"/>
                    </a:lnTo>
                    <a:lnTo>
                      <a:pt x="1055771" y="1770946"/>
                    </a:lnTo>
                    <a:lnTo>
                      <a:pt x="1106754" y="1925311"/>
                    </a:lnTo>
                    <a:lnTo>
                      <a:pt x="1010453" y="1932392"/>
                    </a:lnTo>
                    <a:lnTo>
                      <a:pt x="1010453" y="1932392"/>
                    </a:lnTo>
                    <a:lnTo>
                      <a:pt x="1136494" y="2013115"/>
                    </a:lnTo>
                    <a:lnTo>
                      <a:pt x="1164817" y="2100919"/>
                    </a:lnTo>
                    <a:lnTo>
                      <a:pt x="1115251" y="2180226"/>
                    </a:lnTo>
                    <a:lnTo>
                      <a:pt x="1096840" y="2183058"/>
                    </a:lnTo>
                    <a:close/>
                    <a:moveTo>
                      <a:pt x="114004" y="589843"/>
                    </a:moveTo>
                    <a:lnTo>
                      <a:pt x="104090" y="606838"/>
                    </a:lnTo>
                    <a:lnTo>
                      <a:pt x="125333" y="611086"/>
                    </a:lnTo>
                    <a:lnTo>
                      <a:pt x="109755" y="662069"/>
                    </a:lnTo>
                    <a:lnTo>
                      <a:pt x="101258" y="667734"/>
                    </a:lnTo>
                    <a:lnTo>
                      <a:pt x="58772" y="493542"/>
                    </a:lnTo>
                    <a:lnTo>
                      <a:pt x="114004" y="589843"/>
                    </a:lnTo>
                    <a:close/>
                    <a:moveTo>
                      <a:pt x="225883" y="632329"/>
                    </a:moveTo>
                    <a:lnTo>
                      <a:pt x="181981" y="622416"/>
                    </a:lnTo>
                    <a:lnTo>
                      <a:pt x="252790" y="579930"/>
                    </a:lnTo>
                    <a:lnTo>
                      <a:pt x="259871" y="591260"/>
                    </a:lnTo>
                    <a:lnTo>
                      <a:pt x="225883" y="632329"/>
                    </a:lnTo>
                    <a:close/>
                    <a:moveTo>
                      <a:pt x="640827" y="156489"/>
                    </a:moveTo>
                    <a:lnTo>
                      <a:pt x="657821" y="143743"/>
                    </a:lnTo>
                    <a:lnTo>
                      <a:pt x="914152" y="200391"/>
                    </a:lnTo>
                    <a:lnTo>
                      <a:pt x="781030" y="201807"/>
                    </a:lnTo>
                    <a:lnTo>
                      <a:pt x="640827" y="156489"/>
                    </a:lnTo>
                    <a:close/>
                    <a:moveTo>
                      <a:pt x="884412" y="351923"/>
                    </a:moveTo>
                    <a:lnTo>
                      <a:pt x="1020366" y="282530"/>
                    </a:lnTo>
                    <a:lnTo>
                      <a:pt x="1201639" y="340594"/>
                    </a:lnTo>
                    <a:lnTo>
                      <a:pt x="1184644" y="417068"/>
                    </a:lnTo>
                    <a:lnTo>
                      <a:pt x="884412" y="351923"/>
                    </a:lnTo>
                    <a:close/>
                    <a:moveTo>
                      <a:pt x="1493374" y="1130828"/>
                    </a:moveTo>
                    <a:lnTo>
                      <a:pt x="1562767" y="1054354"/>
                    </a:lnTo>
                    <a:lnTo>
                      <a:pt x="1659069" y="1101088"/>
                    </a:lnTo>
                    <a:lnTo>
                      <a:pt x="1605253" y="1120915"/>
                    </a:lnTo>
                    <a:lnTo>
                      <a:pt x="1493374" y="1130828"/>
                    </a:lnTo>
                    <a:close/>
                    <a:moveTo>
                      <a:pt x="1513201" y="1494789"/>
                    </a:moveTo>
                    <a:lnTo>
                      <a:pt x="1501871" y="1491957"/>
                    </a:lnTo>
                    <a:lnTo>
                      <a:pt x="1659069" y="1360251"/>
                    </a:lnTo>
                    <a:lnTo>
                      <a:pt x="1650571" y="1442390"/>
                    </a:lnTo>
                    <a:lnTo>
                      <a:pt x="1513201" y="1494789"/>
                    </a:lnTo>
                    <a:close/>
                    <a:moveTo>
                      <a:pt x="960886" y="1336176"/>
                    </a:moveTo>
                    <a:lnTo>
                      <a:pt x="989210" y="1344673"/>
                    </a:lnTo>
                    <a:lnTo>
                      <a:pt x="982129" y="1364500"/>
                    </a:lnTo>
                    <a:lnTo>
                      <a:pt x="959470" y="1337592"/>
                    </a:lnTo>
                    <a:lnTo>
                      <a:pt x="960886" y="1336176"/>
                    </a:lnTo>
                    <a:close/>
                    <a:moveTo>
                      <a:pt x="945308" y="1329095"/>
                    </a:moveTo>
                    <a:lnTo>
                      <a:pt x="945308" y="1323430"/>
                    </a:lnTo>
                    <a:lnTo>
                      <a:pt x="950973" y="1330511"/>
                    </a:lnTo>
                    <a:lnTo>
                      <a:pt x="945308" y="1329095"/>
                    </a:lnTo>
                    <a:close/>
                    <a:moveTo>
                      <a:pt x="114004" y="660653"/>
                    </a:moveTo>
                    <a:lnTo>
                      <a:pt x="128166" y="613919"/>
                    </a:lnTo>
                    <a:lnTo>
                      <a:pt x="145160" y="642242"/>
                    </a:lnTo>
                    <a:lnTo>
                      <a:pt x="114004" y="660653"/>
                    </a:lnTo>
                    <a:close/>
                    <a:moveTo>
                      <a:pt x="180564" y="621000"/>
                    </a:moveTo>
                    <a:lnTo>
                      <a:pt x="167819" y="618167"/>
                    </a:lnTo>
                    <a:lnTo>
                      <a:pt x="191894" y="482213"/>
                    </a:lnTo>
                    <a:lnTo>
                      <a:pt x="252790" y="578514"/>
                    </a:lnTo>
                    <a:lnTo>
                      <a:pt x="180564" y="621000"/>
                    </a:lnTo>
                    <a:close/>
                    <a:moveTo>
                      <a:pt x="507705" y="660653"/>
                    </a:moveTo>
                    <a:lnTo>
                      <a:pt x="524699" y="698890"/>
                    </a:lnTo>
                    <a:lnTo>
                      <a:pt x="516202" y="697474"/>
                    </a:lnTo>
                    <a:lnTo>
                      <a:pt x="492127" y="664902"/>
                    </a:lnTo>
                    <a:lnTo>
                      <a:pt x="507705" y="660653"/>
                    </a:lnTo>
                    <a:close/>
                    <a:moveTo>
                      <a:pt x="489294" y="266952"/>
                    </a:moveTo>
                    <a:lnTo>
                      <a:pt x="443976" y="300941"/>
                    </a:lnTo>
                    <a:lnTo>
                      <a:pt x="363253" y="240044"/>
                    </a:lnTo>
                    <a:lnTo>
                      <a:pt x="489294" y="266952"/>
                    </a:lnTo>
                    <a:close/>
                    <a:moveTo>
                      <a:pt x="643659" y="223050"/>
                    </a:moveTo>
                    <a:lnTo>
                      <a:pt x="626665" y="206056"/>
                    </a:lnTo>
                    <a:lnTo>
                      <a:pt x="781030" y="204640"/>
                    </a:lnTo>
                    <a:lnTo>
                      <a:pt x="950973" y="259871"/>
                    </a:lnTo>
                    <a:lnTo>
                      <a:pt x="643659" y="223050"/>
                    </a:lnTo>
                    <a:close/>
                    <a:moveTo>
                      <a:pt x="642243" y="224466"/>
                    </a:moveTo>
                    <a:lnTo>
                      <a:pt x="739960" y="319351"/>
                    </a:lnTo>
                    <a:lnTo>
                      <a:pt x="493543" y="265536"/>
                    </a:lnTo>
                    <a:lnTo>
                      <a:pt x="561520" y="214553"/>
                    </a:lnTo>
                    <a:lnTo>
                      <a:pt x="642243" y="224466"/>
                    </a:lnTo>
                    <a:close/>
                    <a:moveTo>
                      <a:pt x="1453721" y="1174730"/>
                    </a:moveTo>
                    <a:lnTo>
                      <a:pt x="1491958" y="1132245"/>
                    </a:lnTo>
                    <a:lnTo>
                      <a:pt x="1598172" y="1122331"/>
                    </a:lnTo>
                    <a:lnTo>
                      <a:pt x="1453721" y="1174730"/>
                    </a:lnTo>
                    <a:close/>
                    <a:moveTo>
                      <a:pt x="1484877" y="1504703"/>
                    </a:moveTo>
                    <a:lnTo>
                      <a:pt x="1499039" y="1491957"/>
                    </a:lnTo>
                    <a:lnTo>
                      <a:pt x="1508952" y="1494789"/>
                    </a:lnTo>
                    <a:lnTo>
                      <a:pt x="1484877" y="1504703"/>
                    </a:lnTo>
                    <a:close/>
                    <a:moveTo>
                      <a:pt x="1397073" y="1727044"/>
                    </a:moveTo>
                    <a:lnTo>
                      <a:pt x="1320599" y="1848837"/>
                    </a:lnTo>
                    <a:lnTo>
                      <a:pt x="1282362" y="1744039"/>
                    </a:lnTo>
                    <a:lnTo>
                      <a:pt x="1391408" y="1729877"/>
                    </a:lnTo>
                    <a:lnTo>
                      <a:pt x="1397073" y="1727044"/>
                    </a:lnTo>
                    <a:close/>
                    <a:moveTo>
                      <a:pt x="1191725" y="1921063"/>
                    </a:moveTo>
                    <a:lnTo>
                      <a:pt x="1178979" y="2038606"/>
                    </a:lnTo>
                    <a:lnTo>
                      <a:pt x="1135078" y="2010283"/>
                    </a:lnTo>
                    <a:lnTo>
                      <a:pt x="1108170" y="1926727"/>
                    </a:lnTo>
                    <a:lnTo>
                      <a:pt x="1191725" y="1921063"/>
                    </a:lnTo>
                    <a:close/>
                    <a:moveTo>
                      <a:pt x="1224298" y="1606668"/>
                    </a:moveTo>
                    <a:lnTo>
                      <a:pt x="1218633" y="1661900"/>
                    </a:lnTo>
                    <a:lnTo>
                      <a:pt x="1051522" y="1673229"/>
                    </a:lnTo>
                    <a:lnTo>
                      <a:pt x="1224298" y="1606668"/>
                    </a:lnTo>
                    <a:close/>
                    <a:moveTo>
                      <a:pt x="1215800" y="1565599"/>
                    </a:moveTo>
                    <a:lnTo>
                      <a:pt x="1225714" y="1593923"/>
                    </a:lnTo>
                    <a:lnTo>
                      <a:pt x="1224298" y="1603836"/>
                    </a:lnTo>
                    <a:lnTo>
                      <a:pt x="1044441" y="1671813"/>
                    </a:lnTo>
                    <a:lnTo>
                      <a:pt x="999123" y="1674646"/>
                    </a:lnTo>
                    <a:lnTo>
                      <a:pt x="1112419" y="1550021"/>
                    </a:lnTo>
                    <a:lnTo>
                      <a:pt x="1215800" y="1565599"/>
                    </a:lnTo>
                    <a:close/>
                    <a:moveTo>
                      <a:pt x="166402" y="956637"/>
                    </a:moveTo>
                    <a:lnTo>
                      <a:pt x="220218" y="844758"/>
                    </a:lnTo>
                    <a:lnTo>
                      <a:pt x="434063" y="915567"/>
                    </a:lnTo>
                    <a:lnTo>
                      <a:pt x="456722" y="931145"/>
                    </a:lnTo>
                    <a:lnTo>
                      <a:pt x="166402" y="956637"/>
                    </a:lnTo>
                    <a:close/>
                    <a:moveTo>
                      <a:pt x="659237" y="463803"/>
                    </a:moveTo>
                    <a:lnTo>
                      <a:pt x="445392" y="302357"/>
                    </a:lnTo>
                    <a:lnTo>
                      <a:pt x="490711" y="268368"/>
                    </a:lnTo>
                    <a:lnTo>
                      <a:pt x="741376" y="323599"/>
                    </a:lnTo>
                    <a:lnTo>
                      <a:pt x="807937" y="388744"/>
                    </a:lnTo>
                    <a:lnTo>
                      <a:pt x="659237" y="463803"/>
                    </a:lnTo>
                    <a:close/>
                    <a:moveTo>
                      <a:pt x="878747" y="351923"/>
                    </a:moveTo>
                    <a:lnTo>
                      <a:pt x="812186" y="385912"/>
                    </a:lnTo>
                    <a:lnTo>
                      <a:pt x="747041" y="322183"/>
                    </a:lnTo>
                    <a:lnTo>
                      <a:pt x="878747" y="351923"/>
                    </a:lnTo>
                    <a:close/>
                    <a:moveTo>
                      <a:pt x="1197390" y="2049936"/>
                    </a:moveTo>
                    <a:lnTo>
                      <a:pt x="1282362" y="1913982"/>
                    </a:lnTo>
                    <a:lnTo>
                      <a:pt x="1480628" y="1899820"/>
                    </a:lnTo>
                    <a:lnTo>
                      <a:pt x="1254038" y="2086757"/>
                    </a:lnTo>
                    <a:lnTo>
                      <a:pt x="1197390" y="2049936"/>
                    </a:lnTo>
                    <a:close/>
                    <a:moveTo>
                      <a:pt x="1183228" y="2156151"/>
                    </a:moveTo>
                    <a:lnTo>
                      <a:pt x="1180396" y="2149070"/>
                    </a:lnTo>
                    <a:lnTo>
                      <a:pt x="1254038" y="2088173"/>
                    </a:lnTo>
                    <a:lnTo>
                      <a:pt x="1317766" y="2129243"/>
                    </a:lnTo>
                    <a:lnTo>
                      <a:pt x="1183228" y="2156151"/>
                    </a:lnTo>
                    <a:close/>
                    <a:moveTo>
                      <a:pt x="1178979" y="2149070"/>
                    </a:moveTo>
                    <a:lnTo>
                      <a:pt x="1170483" y="2156151"/>
                    </a:lnTo>
                    <a:lnTo>
                      <a:pt x="1173315" y="2130659"/>
                    </a:lnTo>
                    <a:lnTo>
                      <a:pt x="1178979" y="2149070"/>
                    </a:lnTo>
                    <a:close/>
                    <a:moveTo>
                      <a:pt x="1194558" y="1918230"/>
                    </a:moveTo>
                    <a:lnTo>
                      <a:pt x="1211552" y="1751120"/>
                    </a:lnTo>
                    <a:lnTo>
                      <a:pt x="1279529" y="1742623"/>
                    </a:lnTo>
                    <a:lnTo>
                      <a:pt x="1317766" y="1848837"/>
                    </a:lnTo>
                    <a:lnTo>
                      <a:pt x="1279529" y="1911149"/>
                    </a:lnTo>
                    <a:lnTo>
                      <a:pt x="1194558" y="1918230"/>
                    </a:lnTo>
                    <a:close/>
                    <a:moveTo>
                      <a:pt x="1252622" y="2088173"/>
                    </a:moveTo>
                    <a:lnTo>
                      <a:pt x="1180396" y="2147653"/>
                    </a:lnTo>
                    <a:lnTo>
                      <a:pt x="1173315" y="2124994"/>
                    </a:lnTo>
                    <a:lnTo>
                      <a:pt x="1177564" y="2081092"/>
                    </a:lnTo>
                    <a:lnTo>
                      <a:pt x="1195974" y="2052768"/>
                    </a:lnTo>
                    <a:lnTo>
                      <a:pt x="1252622" y="2088173"/>
                    </a:lnTo>
                    <a:close/>
                    <a:moveTo>
                      <a:pt x="1279529" y="1915398"/>
                    </a:moveTo>
                    <a:lnTo>
                      <a:pt x="1195974" y="2049936"/>
                    </a:lnTo>
                    <a:lnTo>
                      <a:pt x="1183228" y="2041439"/>
                    </a:lnTo>
                    <a:lnTo>
                      <a:pt x="1195974" y="1922479"/>
                    </a:lnTo>
                    <a:lnTo>
                      <a:pt x="1279529" y="1915398"/>
                    </a:lnTo>
                    <a:close/>
                    <a:moveTo>
                      <a:pt x="1194558" y="2049936"/>
                    </a:moveTo>
                    <a:lnTo>
                      <a:pt x="1178979" y="2075428"/>
                    </a:lnTo>
                    <a:lnTo>
                      <a:pt x="1181812" y="2042855"/>
                    </a:lnTo>
                    <a:lnTo>
                      <a:pt x="1194558" y="2049936"/>
                    </a:lnTo>
                    <a:close/>
                    <a:moveTo>
                      <a:pt x="1174731" y="2083925"/>
                    </a:moveTo>
                    <a:lnTo>
                      <a:pt x="1170483" y="2119330"/>
                    </a:lnTo>
                    <a:lnTo>
                      <a:pt x="1163402" y="2099503"/>
                    </a:lnTo>
                    <a:lnTo>
                      <a:pt x="1174731" y="2083925"/>
                    </a:lnTo>
                    <a:close/>
                    <a:moveTo>
                      <a:pt x="1229962" y="1603836"/>
                    </a:moveTo>
                    <a:lnTo>
                      <a:pt x="1249789" y="1659068"/>
                    </a:lnTo>
                    <a:lnTo>
                      <a:pt x="1221465" y="1660484"/>
                    </a:lnTo>
                    <a:lnTo>
                      <a:pt x="1227130" y="1605252"/>
                    </a:lnTo>
                    <a:lnTo>
                      <a:pt x="1229962" y="1603836"/>
                    </a:lnTo>
                    <a:close/>
                    <a:moveTo>
                      <a:pt x="945308" y="888660"/>
                    </a:moveTo>
                    <a:lnTo>
                      <a:pt x="945308" y="925481"/>
                    </a:lnTo>
                    <a:lnTo>
                      <a:pt x="789527" y="902822"/>
                    </a:lnTo>
                    <a:lnTo>
                      <a:pt x="945308" y="888660"/>
                    </a:lnTo>
                    <a:close/>
                    <a:moveTo>
                      <a:pt x="633746" y="936810"/>
                    </a:moveTo>
                    <a:lnTo>
                      <a:pt x="704555" y="1092591"/>
                    </a:lnTo>
                    <a:lnTo>
                      <a:pt x="690393" y="1091175"/>
                    </a:lnTo>
                    <a:lnTo>
                      <a:pt x="460971" y="931145"/>
                    </a:lnTo>
                    <a:lnTo>
                      <a:pt x="479381" y="929729"/>
                    </a:lnTo>
                    <a:lnTo>
                      <a:pt x="528948" y="946723"/>
                    </a:lnTo>
                    <a:lnTo>
                      <a:pt x="528948" y="946723"/>
                    </a:lnTo>
                    <a:lnTo>
                      <a:pt x="633746" y="936810"/>
                    </a:lnTo>
                    <a:close/>
                    <a:moveTo>
                      <a:pt x="633746" y="856087"/>
                    </a:moveTo>
                    <a:lnTo>
                      <a:pt x="602590" y="861752"/>
                    </a:lnTo>
                    <a:lnTo>
                      <a:pt x="547358" y="739960"/>
                    </a:lnTo>
                    <a:lnTo>
                      <a:pt x="633746" y="856087"/>
                    </a:lnTo>
                    <a:close/>
                    <a:moveTo>
                      <a:pt x="637995" y="622416"/>
                    </a:moveTo>
                    <a:lnTo>
                      <a:pt x="656405" y="728630"/>
                    </a:lnTo>
                    <a:lnTo>
                      <a:pt x="527531" y="698890"/>
                    </a:lnTo>
                    <a:lnTo>
                      <a:pt x="509121" y="659237"/>
                    </a:lnTo>
                    <a:lnTo>
                      <a:pt x="637995" y="622416"/>
                    </a:lnTo>
                    <a:close/>
                    <a:moveTo>
                      <a:pt x="1173315" y="591260"/>
                    </a:moveTo>
                    <a:lnTo>
                      <a:pt x="1204471" y="577098"/>
                    </a:lnTo>
                    <a:lnTo>
                      <a:pt x="1224298" y="594092"/>
                    </a:lnTo>
                    <a:lnTo>
                      <a:pt x="1173315" y="591260"/>
                    </a:lnTo>
                    <a:close/>
                    <a:moveTo>
                      <a:pt x="1227130" y="594092"/>
                    </a:moveTo>
                    <a:lnTo>
                      <a:pt x="1205887" y="575682"/>
                    </a:lnTo>
                    <a:lnTo>
                      <a:pt x="1300772" y="533196"/>
                    </a:lnTo>
                    <a:lnTo>
                      <a:pt x="1299356" y="598341"/>
                    </a:lnTo>
                    <a:lnTo>
                      <a:pt x="1227130" y="594092"/>
                    </a:lnTo>
                    <a:close/>
                    <a:moveTo>
                      <a:pt x="1229962" y="596924"/>
                    </a:moveTo>
                    <a:lnTo>
                      <a:pt x="1299356" y="601173"/>
                    </a:lnTo>
                    <a:lnTo>
                      <a:pt x="1297940" y="653572"/>
                    </a:lnTo>
                    <a:lnTo>
                      <a:pt x="1229962" y="596924"/>
                    </a:lnTo>
                    <a:close/>
                    <a:moveTo>
                      <a:pt x="1299356" y="680480"/>
                    </a:moveTo>
                    <a:lnTo>
                      <a:pt x="1299356" y="657821"/>
                    </a:lnTo>
                    <a:lnTo>
                      <a:pt x="1323431" y="677647"/>
                    </a:lnTo>
                    <a:lnTo>
                      <a:pt x="1299356" y="680480"/>
                    </a:lnTo>
                    <a:close/>
                    <a:moveTo>
                      <a:pt x="1350339" y="748457"/>
                    </a:moveTo>
                    <a:lnTo>
                      <a:pt x="1348922" y="749873"/>
                    </a:lnTo>
                    <a:lnTo>
                      <a:pt x="1350339" y="748457"/>
                    </a:lnTo>
                    <a:lnTo>
                      <a:pt x="1350339" y="748457"/>
                    </a:lnTo>
                    <a:close/>
                    <a:moveTo>
                      <a:pt x="1350339" y="745624"/>
                    </a:moveTo>
                    <a:lnTo>
                      <a:pt x="1357420" y="703139"/>
                    </a:lnTo>
                    <a:lnTo>
                      <a:pt x="1357420" y="703139"/>
                    </a:lnTo>
                    <a:lnTo>
                      <a:pt x="1327679" y="679063"/>
                    </a:lnTo>
                    <a:lnTo>
                      <a:pt x="1401322" y="670566"/>
                    </a:lnTo>
                    <a:lnTo>
                      <a:pt x="1350339" y="745624"/>
                    </a:lnTo>
                    <a:lnTo>
                      <a:pt x="1350339" y="745624"/>
                    </a:lnTo>
                    <a:close/>
                    <a:moveTo>
                      <a:pt x="1561351" y="837677"/>
                    </a:moveTo>
                    <a:lnTo>
                      <a:pt x="1496207" y="905654"/>
                    </a:lnTo>
                    <a:lnTo>
                      <a:pt x="1339009" y="941059"/>
                    </a:lnTo>
                    <a:lnTo>
                      <a:pt x="1319183" y="931145"/>
                    </a:lnTo>
                    <a:lnTo>
                      <a:pt x="1350339" y="752705"/>
                    </a:lnTo>
                    <a:lnTo>
                      <a:pt x="1354587" y="747041"/>
                    </a:lnTo>
                    <a:lnTo>
                      <a:pt x="1578346" y="721549"/>
                    </a:lnTo>
                    <a:lnTo>
                      <a:pt x="1541524" y="762619"/>
                    </a:lnTo>
                    <a:lnTo>
                      <a:pt x="1541524" y="762619"/>
                    </a:lnTo>
                    <a:lnTo>
                      <a:pt x="1561351" y="837677"/>
                    </a:lnTo>
                    <a:close/>
                    <a:moveTo>
                      <a:pt x="1392824" y="1306436"/>
                    </a:moveTo>
                    <a:lnTo>
                      <a:pt x="1421148" y="1341841"/>
                    </a:lnTo>
                    <a:lnTo>
                      <a:pt x="1322015" y="1423980"/>
                    </a:lnTo>
                    <a:lnTo>
                      <a:pt x="1367333" y="1293690"/>
                    </a:lnTo>
                    <a:lnTo>
                      <a:pt x="1392824" y="1306436"/>
                    </a:lnTo>
                    <a:close/>
                    <a:moveTo>
                      <a:pt x="1378662" y="1256869"/>
                    </a:moveTo>
                    <a:lnTo>
                      <a:pt x="1367333" y="1290858"/>
                    </a:lnTo>
                    <a:lnTo>
                      <a:pt x="1354587" y="1283777"/>
                    </a:lnTo>
                    <a:lnTo>
                      <a:pt x="1378662" y="1256869"/>
                    </a:lnTo>
                    <a:close/>
                    <a:moveTo>
                      <a:pt x="1391408" y="1541524"/>
                    </a:moveTo>
                    <a:lnTo>
                      <a:pt x="1450888" y="1479211"/>
                    </a:lnTo>
                    <a:lnTo>
                      <a:pt x="1497622" y="1493373"/>
                    </a:lnTo>
                    <a:lnTo>
                      <a:pt x="1479212" y="1508951"/>
                    </a:lnTo>
                    <a:lnTo>
                      <a:pt x="1391408" y="1541524"/>
                    </a:lnTo>
                    <a:close/>
                    <a:moveTo>
                      <a:pt x="1382911" y="1545772"/>
                    </a:moveTo>
                    <a:lnTo>
                      <a:pt x="1348922" y="1581177"/>
                    </a:lnTo>
                    <a:lnTo>
                      <a:pt x="1306437" y="1575512"/>
                    </a:lnTo>
                    <a:lnTo>
                      <a:pt x="1382911" y="1545772"/>
                    </a:lnTo>
                    <a:close/>
                    <a:moveTo>
                      <a:pt x="1224298" y="1423980"/>
                    </a:moveTo>
                    <a:lnTo>
                      <a:pt x="1183228" y="1469298"/>
                    </a:lnTo>
                    <a:lnTo>
                      <a:pt x="1163402" y="1416899"/>
                    </a:lnTo>
                    <a:lnTo>
                      <a:pt x="1224298" y="1423980"/>
                    </a:lnTo>
                    <a:close/>
                    <a:moveTo>
                      <a:pt x="1237043" y="1414067"/>
                    </a:moveTo>
                    <a:lnTo>
                      <a:pt x="1246957" y="1404153"/>
                    </a:lnTo>
                    <a:lnTo>
                      <a:pt x="1245541" y="1416899"/>
                    </a:lnTo>
                    <a:lnTo>
                      <a:pt x="1237043" y="1414067"/>
                    </a:lnTo>
                    <a:close/>
                    <a:moveTo>
                      <a:pt x="1245541" y="1425396"/>
                    </a:moveTo>
                    <a:lnTo>
                      <a:pt x="1245541" y="1419731"/>
                    </a:lnTo>
                    <a:lnTo>
                      <a:pt x="1285194" y="1431061"/>
                    </a:lnTo>
                    <a:lnTo>
                      <a:pt x="1245541" y="1425396"/>
                    </a:lnTo>
                    <a:close/>
                    <a:moveTo>
                      <a:pt x="1347507" y="1582593"/>
                    </a:moveTo>
                    <a:lnTo>
                      <a:pt x="1275281" y="1657651"/>
                    </a:lnTo>
                    <a:lnTo>
                      <a:pt x="1251205" y="1659068"/>
                    </a:lnTo>
                    <a:lnTo>
                      <a:pt x="1231379" y="1603836"/>
                    </a:lnTo>
                    <a:lnTo>
                      <a:pt x="1302188" y="1576929"/>
                    </a:lnTo>
                    <a:lnTo>
                      <a:pt x="1347507" y="1582593"/>
                    </a:lnTo>
                    <a:close/>
                    <a:moveTo>
                      <a:pt x="1231379" y="1567015"/>
                    </a:moveTo>
                    <a:lnTo>
                      <a:pt x="1299356" y="1575512"/>
                    </a:lnTo>
                    <a:lnTo>
                      <a:pt x="1232795" y="1601004"/>
                    </a:lnTo>
                    <a:lnTo>
                      <a:pt x="1229962" y="1592506"/>
                    </a:lnTo>
                    <a:lnTo>
                      <a:pt x="1231379" y="1567015"/>
                    </a:lnTo>
                    <a:close/>
                    <a:moveTo>
                      <a:pt x="1231379" y="1565599"/>
                    </a:moveTo>
                    <a:lnTo>
                      <a:pt x="1245541" y="1428229"/>
                    </a:lnTo>
                    <a:lnTo>
                      <a:pt x="1299356" y="1435310"/>
                    </a:lnTo>
                    <a:lnTo>
                      <a:pt x="1449472" y="1479211"/>
                    </a:lnTo>
                    <a:lnTo>
                      <a:pt x="1387160" y="1544356"/>
                    </a:lnTo>
                    <a:lnTo>
                      <a:pt x="1303604" y="1576929"/>
                    </a:lnTo>
                    <a:lnTo>
                      <a:pt x="1231379" y="1565599"/>
                    </a:lnTo>
                    <a:close/>
                    <a:moveTo>
                      <a:pt x="1228546" y="1422563"/>
                    </a:moveTo>
                    <a:lnTo>
                      <a:pt x="1235627" y="1415483"/>
                    </a:lnTo>
                    <a:lnTo>
                      <a:pt x="1245541" y="1418315"/>
                    </a:lnTo>
                    <a:lnTo>
                      <a:pt x="1245541" y="1425396"/>
                    </a:lnTo>
                    <a:lnTo>
                      <a:pt x="1228546" y="1422563"/>
                    </a:lnTo>
                    <a:close/>
                    <a:moveTo>
                      <a:pt x="1227130" y="1425396"/>
                    </a:moveTo>
                    <a:lnTo>
                      <a:pt x="1244124" y="1428229"/>
                    </a:lnTo>
                    <a:lnTo>
                      <a:pt x="1229962" y="1565599"/>
                    </a:lnTo>
                    <a:lnTo>
                      <a:pt x="1218633" y="1564183"/>
                    </a:lnTo>
                    <a:lnTo>
                      <a:pt x="1186060" y="1473546"/>
                    </a:lnTo>
                    <a:lnTo>
                      <a:pt x="1227130" y="1425396"/>
                    </a:lnTo>
                    <a:close/>
                    <a:moveTo>
                      <a:pt x="1232795" y="1415483"/>
                    </a:moveTo>
                    <a:lnTo>
                      <a:pt x="1225714" y="1422563"/>
                    </a:lnTo>
                    <a:lnTo>
                      <a:pt x="1163402" y="1414067"/>
                    </a:lnTo>
                    <a:lnTo>
                      <a:pt x="1154904" y="1392824"/>
                    </a:lnTo>
                    <a:lnTo>
                      <a:pt x="1232795" y="1415483"/>
                    </a:lnTo>
                    <a:close/>
                    <a:moveTo>
                      <a:pt x="1474964" y="1511784"/>
                    </a:moveTo>
                    <a:lnTo>
                      <a:pt x="1385743" y="1586842"/>
                    </a:lnTo>
                    <a:lnTo>
                      <a:pt x="1353171" y="1582593"/>
                    </a:lnTo>
                    <a:lnTo>
                      <a:pt x="1388576" y="1545772"/>
                    </a:lnTo>
                    <a:lnTo>
                      <a:pt x="1474964" y="1511784"/>
                    </a:lnTo>
                    <a:close/>
                    <a:moveTo>
                      <a:pt x="1312102" y="1436725"/>
                    </a:moveTo>
                    <a:lnTo>
                      <a:pt x="1469299" y="1457968"/>
                    </a:lnTo>
                    <a:lnTo>
                      <a:pt x="1450888" y="1477795"/>
                    </a:lnTo>
                    <a:lnTo>
                      <a:pt x="1312102" y="1436725"/>
                    </a:lnTo>
                    <a:close/>
                    <a:moveTo>
                      <a:pt x="676231" y="912735"/>
                    </a:moveTo>
                    <a:lnTo>
                      <a:pt x="688977" y="929729"/>
                    </a:lnTo>
                    <a:lnTo>
                      <a:pt x="636578" y="935394"/>
                    </a:lnTo>
                    <a:lnTo>
                      <a:pt x="628081" y="918400"/>
                    </a:lnTo>
                    <a:lnTo>
                      <a:pt x="676231" y="912735"/>
                    </a:lnTo>
                    <a:close/>
                    <a:moveTo>
                      <a:pt x="531780" y="945307"/>
                    </a:moveTo>
                    <a:lnTo>
                      <a:pt x="486462" y="929729"/>
                    </a:lnTo>
                    <a:lnTo>
                      <a:pt x="625249" y="916984"/>
                    </a:lnTo>
                    <a:lnTo>
                      <a:pt x="633746" y="933978"/>
                    </a:lnTo>
                    <a:lnTo>
                      <a:pt x="531780" y="945307"/>
                    </a:lnTo>
                    <a:close/>
                    <a:moveTo>
                      <a:pt x="626665" y="915567"/>
                    </a:moveTo>
                    <a:lnTo>
                      <a:pt x="602590" y="863168"/>
                    </a:lnTo>
                    <a:lnTo>
                      <a:pt x="633746" y="857503"/>
                    </a:lnTo>
                    <a:lnTo>
                      <a:pt x="673399" y="911319"/>
                    </a:lnTo>
                    <a:lnTo>
                      <a:pt x="626665" y="915567"/>
                    </a:lnTo>
                    <a:close/>
                    <a:moveTo>
                      <a:pt x="504873" y="553022"/>
                    </a:moveTo>
                    <a:lnTo>
                      <a:pt x="496375" y="550190"/>
                    </a:lnTo>
                    <a:lnTo>
                      <a:pt x="659237" y="466635"/>
                    </a:lnTo>
                    <a:lnTo>
                      <a:pt x="795192" y="570017"/>
                    </a:lnTo>
                    <a:lnTo>
                      <a:pt x="504873" y="553022"/>
                    </a:lnTo>
                    <a:close/>
                    <a:moveTo>
                      <a:pt x="1094008" y="485045"/>
                    </a:moveTo>
                    <a:lnTo>
                      <a:pt x="1157737" y="538860"/>
                    </a:lnTo>
                    <a:lnTo>
                      <a:pt x="1146407" y="591260"/>
                    </a:lnTo>
                    <a:lnTo>
                      <a:pt x="1035944" y="585595"/>
                    </a:lnTo>
                    <a:lnTo>
                      <a:pt x="996291" y="414236"/>
                    </a:lnTo>
                    <a:lnTo>
                      <a:pt x="1094008" y="485045"/>
                    </a:lnTo>
                    <a:close/>
                    <a:moveTo>
                      <a:pt x="1033112" y="585595"/>
                    </a:moveTo>
                    <a:lnTo>
                      <a:pt x="1037360" y="605422"/>
                    </a:lnTo>
                    <a:lnTo>
                      <a:pt x="1016117" y="584179"/>
                    </a:lnTo>
                    <a:lnTo>
                      <a:pt x="1033112" y="585595"/>
                    </a:lnTo>
                    <a:close/>
                    <a:moveTo>
                      <a:pt x="1297940" y="752705"/>
                    </a:moveTo>
                    <a:lnTo>
                      <a:pt x="1299356" y="681896"/>
                    </a:lnTo>
                    <a:lnTo>
                      <a:pt x="1326264" y="679063"/>
                    </a:lnTo>
                    <a:lnTo>
                      <a:pt x="1356003" y="704555"/>
                    </a:lnTo>
                    <a:lnTo>
                      <a:pt x="1348922" y="747041"/>
                    </a:lnTo>
                    <a:lnTo>
                      <a:pt x="1297940" y="752705"/>
                    </a:lnTo>
                    <a:close/>
                    <a:moveTo>
                      <a:pt x="1314934" y="946723"/>
                    </a:moveTo>
                    <a:lnTo>
                      <a:pt x="1317766" y="933978"/>
                    </a:lnTo>
                    <a:lnTo>
                      <a:pt x="1334760" y="942475"/>
                    </a:lnTo>
                    <a:lnTo>
                      <a:pt x="1314934" y="946723"/>
                    </a:lnTo>
                    <a:close/>
                    <a:moveTo>
                      <a:pt x="1327679" y="1146406"/>
                    </a:moveTo>
                    <a:lnTo>
                      <a:pt x="1450888" y="1048689"/>
                    </a:lnTo>
                    <a:lnTo>
                      <a:pt x="1419732" y="1136493"/>
                    </a:lnTo>
                    <a:lnTo>
                      <a:pt x="1327679" y="1146406"/>
                    </a:lnTo>
                    <a:close/>
                    <a:moveTo>
                      <a:pt x="1271032" y="1190308"/>
                    </a:moveTo>
                    <a:lnTo>
                      <a:pt x="1262535" y="1235627"/>
                    </a:lnTo>
                    <a:lnTo>
                      <a:pt x="1245541" y="1401321"/>
                    </a:lnTo>
                    <a:lnTo>
                      <a:pt x="1234211" y="1414067"/>
                    </a:lnTo>
                    <a:lnTo>
                      <a:pt x="1154904" y="1391408"/>
                    </a:lnTo>
                    <a:lnTo>
                      <a:pt x="1123748" y="1306436"/>
                    </a:lnTo>
                    <a:lnTo>
                      <a:pt x="1271032" y="1190308"/>
                    </a:lnTo>
                    <a:close/>
                    <a:moveTo>
                      <a:pt x="781030" y="901405"/>
                    </a:moveTo>
                    <a:lnTo>
                      <a:pt x="687561" y="887243"/>
                    </a:lnTo>
                    <a:lnTo>
                      <a:pt x="680480" y="850422"/>
                    </a:lnTo>
                    <a:lnTo>
                      <a:pt x="1102505" y="781029"/>
                    </a:lnTo>
                    <a:lnTo>
                      <a:pt x="1102505" y="781029"/>
                    </a:lnTo>
                    <a:lnTo>
                      <a:pt x="1120916" y="701722"/>
                    </a:lnTo>
                    <a:lnTo>
                      <a:pt x="1130829" y="700306"/>
                    </a:lnTo>
                    <a:lnTo>
                      <a:pt x="1198806" y="765451"/>
                    </a:lnTo>
                    <a:lnTo>
                      <a:pt x="1198806" y="765451"/>
                    </a:lnTo>
                    <a:lnTo>
                      <a:pt x="1293691" y="754122"/>
                    </a:lnTo>
                    <a:lnTo>
                      <a:pt x="1290859" y="833428"/>
                    </a:lnTo>
                    <a:lnTo>
                      <a:pt x="1242708" y="907070"/>
                    </a:lnTo>
                    <a:lnTo>
                      <a:pt x="1132245" y="911319"/>
                    </a:lnTo>
                    <a:lnTo>
                      <a:pt x="1132245" y="911319"/>
                    </a:lnTo>
                    <a:lnTo>
                      <a:pt x="1112419" y="950972"/>
                    </a:lnTo>
                    <a:lnTo>
                      <a:pt x="946724" y="925481"/>
                    </a:lnTo>
                    <a:lnTo>
                      <a:pt x="946724" y="885827"/>
                    </a:lnTo>
                    <a:lnTo>
                      <a:pt x="946724" y="885827"/>
                    </a:lnTo>
                    <a:lnTo>
                      <a:pt x="781030" y="901405"/>
                    </a:lnTo>
                    <a:close/>
                    <a:moveTo>
                      <a:pt x="1292275" y="919816"/>
                    </a:moveTo>
                    <a:lnTo>
                      <a:pt x="1295107" y="834844"/>
                    </a:lnTo>
                    <a:lnTo>
                      <a:pt x="1346090" y="758370"/>
                    </a:lnTo>
                    <a:lnTo>
                      <a:pt x="1316350" y="931145"/>
                    </a:lnTo>
                    <a:lnTo>
                      <a:pt x="1292275" y="919816"/>
                    </a:lnTo>
                    <a:close/>
                    <a:moveTo>
                      <a:pt x="1320599" y="1150655"/>
                    </a:moveTo>
                    <a:lnTo>
                      <a:pt x="1324847" y="1147823"/>
                    </a:lnTo>
                    <a:lnTo>
                      <a:pt x="1419732" y="1139326"/>
                    </a:lnTo>
                    <a:lnTo>
                      <a:pt x="1409819" y="1169065"/>
                    </a:lnTo>
                    <a:lnTo>
                      <a:pt x="1320599" y="1150655"/>
                    </a:lnTo>
                    <a:close/>
                    <a:moveTo>
                      <a:pt x="1278113" y="1152071"/>
                    </a:moveTo>
                    <a:lnTo>
                      <a:pt x="1272448" y="1187476"/>
                    </a:lnTo>
                    <a:lnTo>
                      <a:pt x="1123748" y="1303604"/>
                    </a:lnTo>
                    <a:lnTo>
                      <a:pt x="1075598" y="1170482"/>
                    </a:lnTo>
                    <a:lnTo>
                      <a:pt x="1278113" y="1152071"/>
                    </a:lnTo>
                    <a:close/>
                    <a:moveTo>
                      <a:pt x="1273864" y="1186060"/>
                    </a:moveTo>
                    <a:lnTo>
                      <a:pt x="1279529" y="1153487"/>
                    </a:lnTo>
                    <a:lnTo>
                      <a:pt x="1305021" y="1150655"/>
                    </a:lnTo>
                    <a:lnTo>
                      <a:pt x="1316350" y="1153487"/>
                    </a:lnTo>
                    <a:lnTo>
                      <a:pt x="1273864" y="1186060"/>
                    </a:lnTo>
                    <a:close/>
                    <a:moveTo>
                      <a:pt x="1273864" y="1188892"/>
                    </a:moveTo>
                    <a:lnTo>
                      <a:pt x="1319183" y="1153487"/>
                    </a:lnTo>
                    <a:lnTo>
                      <a:pt x="1409819" y="1171898"/>
                    </a:lnTo>
                    <a:lnTo>
                      <a:pt x="1401322" y="1194557"/>
                    </a:lnTo>
                    <a:lnTo>
                      <a:pt x="1265367" y="1242707"/>
                    </a:lnTo>
                    <a:lnTo>
                      <a:pt x="1266783" y="1235627"/>
                    </a:lnTo>
                    <a:lnTo>
                      <a:pt x="1273864" y="1188892"/>
                    </a:lnTo>
                    <a:close/>
                    <a:moveTo>
                      <a:pt x="1263951" y="1242707"/>
                    </a:moveTo>
                    <a:lnTo>
                      <a:pt x="1348922" y="1285193"/>
                    </a:lnTo>
                    <a:lnTo>
                      <a:pt x="1246957" y="1397072"/>
                    </a:lnTo>
                    <a:lnTo>
                      <a:pt x="1263951" y="1242707"/>
                    </a:lnTo>
                    <a:close/>
                    <a:moveTo>
                      <a:pt x="1067100" y="636578"/>
                    </a:moveTo>
                    <a:lnTo>
                      <a:pt x="1048690" y="645075"/>
                    </a:lnTo>
                    <a:lnTo>
                      <a:pt x="1040193" y="611086"/>
                    </a:lnTo>
                    <a:lnTo>
                      <a:pt x="1067100" y="636578"/>
                    </a:lnTo>
                    <a:close/>
                    <a:moveTo>
                      <a:pt x="1200222" y="764035"/>
                    </a:moveTo>
                    <a:lnTo>
                      <a:pt x="1135078" y="700306"/>
                    </a:lnTo>
                    <a:lnTo>
                      <a:pt x="1297940" y="683312"/>
                    </a:lnTo>
                    <a:lnTo>
                      <a:pt x="1296524" y="754122"/>
                    </a:lnTo>
                    <a:lnTo>
                      <a:pt x="1200222" y="764035"/>
                    </a:lnTo>
                    <a:close/>
                    <a:moveTo>
                      <a:pt x="1129413" y="698890"/>
                    </a:moveTo>
                    <a:lnTo>
                      <a:pt x="1120916" y="700306"/>
                    </a:lnTo>
                    <a:lnTo>
                      <a:pt x="1122332" y="693225"/>
                    </a:lnTo>
                    <a:lnTo>
                      <a:pt x="1129413" y="698890"/>
                    </a:lnTo>
                    <a:close/>
                    <a:moveTo>
                      <a:pt x="1140742" y="605422"/>
                    </a:moveTo>
                    <a:lnTo>
                      <a:pt x="1122332" y="687560"/>
                    </a:lnTo>
                    <a:lnTo>
                      <a:pt x="1069933" y="637994"/>
                    </a:lnTo>
                    <a:lnTo>
                      <a:pt x="1140742" y="605422"/>
                    </a:lnTo>
                    <a:close/>
                    <a:moveTo>
                      <a:pt x="1119500" y="698890"/>
                    </a:moveTo>
                    <a:lnTo>
                      <a:pt x="1062852" y="704555"/>
                    </a:lnTo>
                    <a:lnTo>
                      <a:pt x="1048690" y="646491"/>
                    </a:lnTo>
                    <a:lnTo>
                      <a:pt x="1068517" y="637994"/>
                    </a:lnTo>
                    <a:lnTo>
                      <a:pt x="1122332" y="688977"/>
                    </a:lnTo>
                    <a:lnTo>
                      <a:pt x="1119500" y="698890"/>
                    </a:lnTo>
                    <a:close/>
                    <a:moveTo>
                      <a:pt x="1101089" y="778197"/>
                    </a:moveTo>
                    <a:lnTo>
                      <a:pt x="679064" y="847590"/>
                    </a:lnTo>
                    <a:lnTo>
                      <a:pt x="659237" y="731462"/>
                    </a:lnTo>
                    <a:lnTo>
                      <a:pt x="681897" y="737127"/>
                    </a:lnTo>
                    <a:lnTo>
                      <a:pt x="681897" y="737127"/>
                    </a:lnTo>
                    <a:lnTo>
                      <a:pt x="764035" y="659237"/>
                    </a:lnTo>
                    <a:lnTo>
                      <a:pt x="901406" y="714468"/>
                    </a:lnTo>
                    <a:lnTo>
                      <a:pt x="901406" y="714468"/>
                    </a:lnTo>
                    <a:lnTo>
                      <a:pt x="1045857" y="649323"/>
                    </a:lnTo>
                    <a:lnTo>
                      <a:pt x="1060019" y="708803"/>
                    </a:lnTo>
                    <a:lnTo>
                      <a:pt x="1060019" y="708803"/>
                    </a:lnTo>
                    <a:lnTo>
                      <a:pt x="1118083" y="703139"/>
                    </a:lnTo>
                    <a:lnTo>
                      <a:pt x="1101089" y="778197"/>
                    </a:lnTo>
                    <a:close/>
                    <a:moveTo>
                      <a:pt x="1292275" y="952388"/>
                    </a:moveTo>
                    <a:lnTo>
                      <a:pt x="1293691" y="922648"/>
                    </a:lnTo>
                    <a:lnTo>
                      <a:pt x="1316350" y="933978"/>
                    </a:lnTo>
                    <a:lnTo>
                      <a:pt x="1313518" y="948140"/>
                    </a:lnTo>
                    <a:lnTo>
                      <a:pt x="1292275" y="952388"/>
                    </a:lnTo>
                    <a:close/>
                    <a:moveTo>
                      <a:pt x="1279529" y="1150655"/>
                    </a:moveTo>
                    <a:lnTo>
                      <a:pt x="1280945" y="1146406"/>
                    </a:lnTo>
                    <a:lnTo>
                      <a:pt x="1297940" y="1149239"/>
                    </a:lnTo>
                    <a:lnTo>
                      <a:pt x="1279529" y="1150655"/>
                    </a:lnTo>
                    <a:close/>
                    <a:moveTo>
                      <a:pt x="1204471" y="966550"/>
                    </a:moveTo>
                    <a:lnTo>
                      <a:pt x="1200222" y="973631"/>
                    </a:lnTo>
                    <a:lnTo>
                      <a:pt x="1091176" y="999122"/>
                    </a:lnTo>
                    <a:lnTo>
                      <a:pt x="1113835" y="953804"/>
                    </a:lnTo>
                    <a:lnTo>
                      <a:pt x="1204471" y="966550"/>
                    </a:lnTo>
                    <a:close/>
                    <a:moveTo>
                      <a:pt x="1265367" y="905654"/>
                    </a:moveTo>
                    <a:lnTo>
                      <a:pt x="1265367" y="905654"/>
                    </a:lnTo>
                    <a:lnTo>
                      <a:pt x="1246957" y="905654"/>
                    </a:lnTo>
                    <a:lnTo>
                      <a:pt x="1293691" y="836261"/>
                    </a:lnTo>
                    <a:lnTo>
                      <a:pt x="1290859" y="916984"/>
                    </a:lnTo>
                    <a:lnTo>
                      <a:pt x="1265367" y="905654"/>
                    </a:lnTo>
                    <a:close/>
                    <a:moveTo>
                      <a:pt x="1220049" y="969383"/>
                    </a:moveTo>
                    <a:lnTo>
                      <a:pt x="1203055" y="972215"/>
                    </a:lnTo>
                    <a:lnTo>
                      <a:pt x="1207303" y="966550"/>
                    </a:lnTo>
                    <a:lnTo>
                      <a:pt x="1220049" y="969383"/>
                    </a:lnTo>
                    <a:close/>
                    <a:moveTo>
                      <a:pt x="1289443" y="955221"/>
                    </a:moveTo>
                    <a:lnTo>
                      <a:pt x="1289443" y="977880"/>
                    </a:lnTo>
                    <a:lnTo>
                      <a:pt x="1231379" y="969383"/>
                    </a:lnTo>
                    <a:lnTo>
                      <a:pt x="1289443" y="955221"/>
                    </a:lnTo>
                    <a:close/>
                    <a:moveTo>
                      <a:pt x="1289443" y="952388"/>
                    </a:moveTo>
                    <a:lnTo>
                      <a:pt x="1224298" y="966550"/>
                    </a:lnTo>
                    <a:lnTo>
                      <a:pt x="1207303" y="963718"/>
                    </a:lnTo>
                    <a:lnTo>
                      <a:pt x="1244124" y="907070"/>
                    </a:lnTo>
                    <a:lnTo>
                      <a:pt x="1262535" y="907070"/>
                    </a:lnTo>
                    <a:lnTo>
                      <a:pt x="1289443" y="919816"/>
                    </a:lnTo>
                    <a:lnTo>
                      <a:pt x="1289443" y="952388"/>
                    </a:lnTo>
                    <a:close/>
                    <a:moveTo>
                      <a:pt x="1242708" y="908486"/>
                    </a:moveTo>
                    <a:lnTo>
                      <a:pt x="1205887" y="963718"/>
                    </a:lnTo>
                    <a:lnTo>
                      <a:pt x="1115251" y="949556"/>
                    </a:lnTo>
                    <a:lnTo>
                      <a:pt x="1135078" y="911319"/>
                    </a:lnTo>
                    <a:lnTo>
                      <a:pt x="1242708" y="908486"/>
                    </a:lnTo>
                    <a:close/>
                    <a:moveTo>
                      <a:pt x="1195974" y="1126580"/>
                    </a:moveTo>
                    <a:lnTo>
                      <a:pt x="1103921" y="1120915"/>
                    </a:lnTo>
                    <a:lnTo>
                      <a:pt x="1200222" y="976464"/>
                    </a:lnTo>
                    <a:lnTo>
                      <a:pt x="1224298" y="970799"/>
                    </a:lnTo>
                    <a:lnTo>
                      <a:pt x="1289443" y="980712"/>
                    </a:lnTo>
                    <a:lnTo>
                      <a:pt x="1289443" y="980712"/>
                    </a:lnTo>
                    <a:lnTo>
                      <a:pt x="1289443" y="955221"/>
                    </a:lnTo>
                    <a:lnTo>
                      <a:pt x="1310685" y="950972"/>
                    </a:lnTo>
                    <a:lnTo>
                      <a:pt x="1276697" y="1144990"/>
                    </a:lnTo>
                    <a:lnTo>
                      <a:pt x="1195974" y="1126580"/>
                    </a:lnTo>
                    <a:close/>
                    <a:moveTo>
                      <a:pt x="1054355" y="1119499"/>
                    </a:moveTo>
                    <a:lnTo>
                      <a:pt x="1071349" y="1166233"/>
                    </a:lnTo>
                    <a:lnTo>
                      <a:pt x="1068517" y="1170482"/>
                    </a:lnTo>
                    <a:lnTo>
                      <a:pt x="1000540" y="1176146"/>
                    </a:lnTo>
                    <a:lnTo>
                      <a:pt x="1030279" y="1116666"/>
                    </a:lnTo>
                    <a:lnTo>
                      <a:pt x="1054355" y="1119499"/>
                    </a:lnTo>
                    <a:close/>
                    <a:moveTo>
                      <a:pt x="1198806" y="976464"/>
                    </a:moveTo>
                    <a:lnTo>
                      <a:pt x="1102505" y="1120915"/>
                    </a:lnTo>
                    <a:lnTo>
                      <a:pt x="1055771" y="1118083"/>
                    </a:lnTo>
                    <a:lnTo>
                      <a:pt x="1045857" y="1089759"/>
                    </a:lnTo>
                    <a:lnTo>
                      <a:pt x="1091176" y="1001955"/>
                    </a:lnTo>
                    <a:lnTo>
                      <a:pt x="1198806" y="976464"/>
                    </a:lnTo>
                    <a:close/>
                    <a:moveTo>
                      <a:pt x="1031696" y="1115250"/>
                    </a:moveTo>
                    <a:lnTo>
                      <a:pt x="1044441" y="1091175"/>
                    </a:lnTo>
                    <a:lnTo>
                      <a:pt x="1052938" y="1116666"/>
                    </a:lnTo>
                    <a:lnTo>
                      <a:pt x="1031696" y="1115250"/>
                    </a:lnTo>
                    <a:close/>
                    <a:moveTo>
                      <a:pt x="1088343" y="1000539"/>
                    </a:moveTo>
                    <a:lnTo>
                      <a:pt x="1045857" y="1085510"/>
                    </a:lnTo>
                    <a:lnTo>
                      <a:pt x="1020366" y="1016117"/>
                    </a:lnTo>
                    <a:lnTo>
                      <a:pt x="1088343" y="1000539"/>
                    </a:lnTo>
                    <a:close/>
                    <a:moveTo>
                      <a:pt x="1088343" y="999122"/>
                    </a:moveTo>
                    <a:lnTo>
                      <a:pt x="1016117" y="1016117"/>
                    </a:lnTo>
                    <a:lnTo>
                      <a:pt x="1016117" y="1016117"/>
                    </a:lnTo>
                    <a:lnTo>
                      <a:pt x="1043025" y="1089759"/>
                    </a:lnTo>
                    <a:lnTo>
                      <a:pt x="1030279" y="1116666"/>
                    </a:lnTo>
                    <a:lnTo>
                      <a:pt x="946724" y="1111002"/>
                    </a:lnTo>
                    <a:lnTo>
                      <a:pt x="948140" y="929729"/>
                    </a:lnTo>
                    <a:lnTo>
                      <a:pt x="1113835" y="953804"/>
                    </a:lnTo>
                    <a:lnTo>
                      <a:pt x="1088343" y="999122"/>
                    </a:lnTo>
                    <a:close/>
                    <a:moveTo>
                      <a:pt x="1101089" y="1122331"/>
                    </a:moveTo>
                    <a:lnTo>
                      <a:pt x="1072765" y="1164817"/>
                    </a:lnTo>
                    <a:lnTo>
                      <a:pt x="1055771" y="1119499"/>
                    </a:lnTo>
                    <a:lnTo>
                      <a:pt x="1101089" y="1122331"/>
                    </a:lnTo>
                    <a:close/>
                    <a:moveTo>
                      <a:pt x="1102505" y="1122331"/>
                    </a:moveTo>
                    <a:lnTo>
                      <a:pt x="1195974" y="1129412"/>
                    </a:lnTo>
                    <a:lnTo>
                      <a:pt x="1279529" y="1146406"/>
                    </a:lnTo>
                    <a:lnTo>
                      <a:pt x="1278113" y="1152071"/>
                    </a:lnTo>
                    <a:lnTo>
                      <a:pt x="1074181" y="1170482"/>
                    </a:lnTo>
                    <a:lnTo>
                      <a:pt x="1072765" y="1167649"/>
                    </a:lnTo>
                    <a:lnTo>
                      <a:pt x="1102505" y="1122331"/>
                    </a:lnTo>
                    <a:close/>
                    <a:moveTo>
                      <a:pt x="1296524" y="680480"/>
                    </a:moveTo>
                    <a:lnTo>
                      <a:pt x="1132245" y="697474"/>
                    </a:lnTo>
                    <a:lnTo>
                      <a:pt x="1123748" y="688977"/>
                    </a:lnTo>
                    <a:lnTo>
                      <a:pt x="1143575" y="604005"/>
                    </a:lnTo>
                    <a:lnTo>
                      <a:pt x="1169066" y="592676"/>
                    </a:lnTo>
                    <a:lnTo>
                      <a:pt x="1227130" y="595508"/>
                    </a:lnTo>
                    <a:lnTo>
                      <a:pt x="1297940" y="654988"/>
                    </a:lnTo>
                    <a:lnTo>
                      <a:pt x="1296524" y="680480"/>
                    </a:lnTo>
                    <a:close/>
                    <a:moveTo>
                      <a:pt x="1144991" y="591260"/>
                    </a:moveTo>
                    <a:lnTo>
                      <a:pt x="1142159" y="602589"/>
                    </a:lnTo>
                    <a:lnTo>
                      <a:pt x="1069933" y="635161"/>
                    </a:lnTo>
                    <a:lnTo>
                      <a:pt x="1040193" y="606838"/>
                    </a:lnTo>
                    <a:lnTo>
                      <a:pt x="1034528" y="584179"/>
                    </a:lnTo>
                    <a:lnTo>
                      <a:pt x="1144991" y="591260"/>
                    </a:lnTo>
                    <a:close/>
                    <a:moveTo>
                      <a:pt x="510537" y="555855"/>
                    </a:moveTo>
                    <a:lnTo>
                      <a:pt x="798024" y="572849"/>
                    </a:lnTo>
                    <a:lnTo>
                      <a:pt x="827764" y="595508"/>
                    </a:lnTo>
                    <a:lnTo>
                      <a:pt x="762619" y="657821"/>
                    </a:lnTo>
                    <a:lnTo>
                      <a:pt x="510537" y="555855"/>
                    </a:lnTo>
                    <a:close/>
                    <a:moveTo>
                      <a:pt x="679064" y="850422"/>
                    </a:moveTo>
                    <a:lnTo>
                      <a:pt x="686145" y="888660"/>
                    </a:lnTo>
                    <a:lnTo>
                      <a:pt x="686145" y="888660"/>
                    </a:lnTo>
                    <a:lnTo>
                      <a:pt x="772533" y="901405"/>
                    </a:lnTo>
                    <a:lnTo>
                      <a:pt x="677648" y="909903"/>
                    </a:lnTo>
                    <a:lnTo>
                      <a:pt x="637995" y="856087"/>
                    </a:lnTo>
                    <a:lnTo>
                      <a:pt x="679064" y="850422"/>
                    </a:lnTo>
                    <a:close/>
                    <a:moveTo>
                      <a:pt x="1071349" y="1170482"/>
                    </a:moveTo>
                    <a:lnTo>
                      <a:pt x="1072765" y="1169065"/>
                    </a:lnTo>
                    <a:lnTo>
                      <a:pt x="1072765" y="1170482"/>
                    </a:lnTo>
                    <a:lnTo>
                      <a:pt x="1071349" y="1170482"/>
                    </a:lnTo>
                    <a:close/>
                    <a:moveTo>
                      <a:pt x="1402738" y="1193141"/>
                    </a:moveTo>
                    <a:lnTo>
                      <a:pt x="1409819" y="1171898"/>
                    </a:lnTo>
                    <a:lnTo>
                      <a:pt x="1443807" y="1178979"/>
                    </a:lnTo>
                    <a:lnTo>
                      <a:pt x="1402738" y="1193141"/>
                    </a:lnTo>
                    <a:close/>
                    <a:moveTo>
                      <a:pt x="1347507" y="748457"/>
                    </a:moveTo>
                    <a:lnTo>
                      <a:pt x="1346090" y="752705"/>
                    </a:lnTo>
                    <a:lnTo>
                      <a:pt x="1293691" y="830596"/>
                    </a:lnTo>
                    <a:lnTo>
                      <a:pt x="1295107" y="754122"/>
                    </a:lnTo>
                    <a:lnTo>
                      <a:pt x="1347507" y="748457"/>
                    </a:lnTo>
                    <a:close/>
                    <a:moveTo>
                      <a:pt x="1144991" y="602589"/>
                    </a:moveTo>
                    <a:lnTo>
                      <a:pt x="1147823" y="592676"/>
                    </a:lnTo>
                    <a:lnTo>
                      <a:pt x="1166234" y="594092"/>
                    </a:lnTo>
                    <a:lnTo>
                      <a:pt x="1144991" y="602589"/>
                    </a:lnTo>
                    <a:close/>
                    <a:moveTo>
                      <a:pt x="901406" y="711636"/>
                    </a:moveTo>
                    <a:lnTo>
                      <a:pt x="765452" y="657821"/>
                    </a:lnTo>
                    <a:lnTo>
                      <a:pt x="832012" y="595508"/>
                    </a:lnTo>
                    <a:lnTo>
                      <a:pt x="832012" y="595508"/>
                    </a:lnTo>
                    <a:lnTo>
                      <a:pt x="802273" y="572849"/>
                    </a:lnTo>
                    <a:lnTo>
                      <a:pt x="1011869" y="584179"/>
                    </a:lnTo>
                    <a:lnTo>
                      <a:pt x="1037360" y="608254"/>
                    </a:lnTo>
                    <a:lnTo>
                      <a:pt x="1045857" y="645075"/>
                    </a:lnTo>
                    <a:lnTo>
                      <a:pt x="901406" y="711636"/>
                    </a:lnTo>
                    <a:close/>
                    <a:moveTo>
                      <a:pt x="1000540" y="1317765"/>
                    </a:moveTo>
                    <a:lnTo>
                      <a:pt x="1000540" y="1317765"/>
                    </a:lnTo>
                    <a:lnTo>
                      <a:pt x="992042" y="1289442"/>
                    </a:lnTo>
                    <a:lnTo>
                      <a:pt x="1069933" y="1171898"/>
                    </a:lnTo>
                    <a:lnTo>
                      <a:pt x="1072765" y="1171898"/>
                    </a:lnTo>
                    <a:lnTo>
                      <a:pt x="1120916" y="1305020"/>
                    </a:lnTo>
                    <a:lnTo>
                      <a:pt x="1050106" y="1360251"/>
                    </a:lnTo>
                    <a:lnTo>
                      <a:pt x="990626" y="1343257"/>
                    </a:lnTo>
                    <a:lnTo>
                      <a:pt x="1000540" y="1317765"/>
                    </a:lnTo>
                    <a:close/>
                    <a:moveTo>
                      <a:pt x="1054355" y="1361667"/>
                    </a:moveTo>
                    <a:lnTo>
                      <a:pt x="1122332" y="1307852"/>
                    </a:lnTo>
                    <a:lnTo>
                      <a:pt x="1152072" y="1389991"/>
                    </a:lnTo>
                    <a:lnTo>
                      <a:pt x="1054355" y="1361667"/>
                    </a:lnTo>
                    <a:close/>
                    <a:moveTo>
                      <a:pt x="1351755" y="1283777"/>
                    </a:moveTo>
                    <a:lnTo>
                      <a:pt x="1269616" y="1242707"/>
                    </a:lnTo>
                    <a:lnTo>
                      <a:pt x="1399905" y="1195973"/>
                    </a:lnTo>
                    <a:lnTo>
                      <a:pt x="1380079" y="1252621"/>
                    </a:lnTo>
                    <a:lnTo>
                      <a:pt x="1351755" y="1283777"/>
                    </a:lnTo>
                    <a:close/>
                    <a:moveTo>
                      <a:pt x="1446640" y="1178979"/>
                    </a:moveTo>
                    <a:lnTo>
                      <a:pt x="1384327" y="1248372"/>
                    </a:lnTo>
                    <a:lnTo>
                      <a:pt x="1402738" y="1194557"/>
                    </a:lnTo>
                    <a:lnTo>
                      <a:pt x="1446640" y="1178979"/>
                    </a:lnTo>
                    <a:close/>
                    <a:moveTo>
                      <a:pt x="1146407" y="589843"/>
                    </a:moveTo>
                    <a:lnTo>
                      <a:pt x="1157737" y="538860"/>
                    </a:lnTo>
                    <a:lnTo>
                      <a:pt x="1201639" y="575682"/>
                    </a:lnTo>
                    <a:lnTo>
                      <a:pt x="1167650" y="591260"/>
                    </a:lnTo>
                    <a:lnTo>
                      <a:pt x="1146407" y="589843"/>
                    </a:lnTo>
                    <a:close/>
                    <a:moveTo>
                      <a:pt x="799440" y="570017"/>
                    </a:moveTo>
                    <a:lnTo>
                      <a:pt x="662069" y="465219"/>
                    </a:lnTo>
                    <a:lnTo>
                      <a:pt x="812186" y="388744"/>
                    </a:lnTo>
                    <a:lnTo>
                      <a:pt x="1010453" y="581346"/>
                    </a:lnTo>
                    <a:lnTo>
                      <a:pt x="799440" y="570017"/>
                    </a:lnTo>
                    <a:close/>
                    <a:moveTo>
                      <a:pt x="492127" y="550190"/>
                    </a:moveTo>
                    <a:lnTo>
                      <a:pt x="483630" y="554439"/>
                    </a:lnTo>
                    <a:lnTo>
                      <a:pt x="504873" y="555855"/>
                    </a:lnTo>
                    <a:lnTo>
                      <a:pt x="762619" y="659237"/>
                    </a:lnTo>
                    <a:lnTo>
                      <a:pt x="681897" y="735711"/>
                    </a:lnTo>
                    <a:lnTo>
                      <a:pt x="659237" y="730046"/>
                    </a:lnTo>
                    <a:lnTo>
                      <a:pt x="639411" y="621000"/>
                    </a:lnTo>
                    <a:lnTo>
                      <a:pt x="639411" y="621000"/>
                    </a:lnTo>
                    <a:lnTo>
                      <a:pt x="509121" y="659237"/>
                    </a:lnTo>
                    <a:lnTo>
                      <a:pt x="452473" y="534612"/>
                    </a:lnTo>
                    <a:lnTo>
                      <a:pt x="492127" y="550190"/>
                    </a:lnTo>
                    <a:close/>
                    <a:moveTo>
                      <a:pt x="657821" y="731462"/>
                    </a:moveTo>
                    <a:lnTo>
                      <a:pt x="679064" y="847590"/>
                    </a:lnTo>
                    <a:lnTo>
                      <a:pt x="636578" y="854671"/>
                    </a:lnTo>
                    <a:lnTo>
                      <a:pt x="543110" y="730046"/>
                    </a:lnTo>
                    <a:lnTo>
                      <a:pt x="530364" y="701722"/>
                    </a:lnTo>
                    <a:lnTo>
                      <a:pt x="657821" y="731462"/>
                    </a:lnTo>
                    <a:close/>
                    <a:moveTo>
                      <a:pt x="691810" y="931145"/>
                    </a:moveTo>
                    <a:lnTo>
                      <a:pt x="691810" y="931145"/>
                    </a:lnTo>
                    <a:lnTo>
                      <a:pt x="677648" y="912735"/>
                    </a:lnTo>
                    <a:lnTo>
                      <a:pt x="779614" y="902822"/>
                    </a:lnTo>
                    <a:lnTo>
                      <a:pt x="943892" y="926897"/>
                    </a:lnTo>
                    <a:lnTo>
                      <a:pt x="942476" y="1108169"/>
                    </a:lnTo>
                    <a:lnTo>
                      <a:pt x="705972" y="1091175"/>
                    </a:lnTo>
                    <a:lnTo>
                      <a:pt x="633746" y="935394"/>
                    </a:lnTo>
                    <a:lnTo>
                      <a:pt x="691810" y="931145"/>
                    </a:lnTo>
                    <a:close/>
                    <a:moveTo>
                      <a:pt x="946724" y="1111002"/>
                    </a:moveTo>
                    <a:lnTo>
                      <a:pt x="1028863" y="1116666"/>
                    </a:lnTo>
                    <a:lnTo>
                      <a:pt x="997707" y="1177563"/>
                    </a:lnTo>
                    <a:lnTo>
                      <a:pt x="997707" y="1177563"/>
                    </a:lnTo>
                    <a:lnTo>
                      <a:pt x="1067100" y="1170482"/>
                    </a:lnTo>
                    <a:lnTo>
                      <a:pt x="990626" y="1285193"/>
                    </a:lnTo>
                    <a:lnTo>
                      <a:pt x="962302" y="1188892"/>
                    </a:lnTo>
                    <a:lnTo>
                      <a:pt x="962302" y="1188892"/>
                    </a:lnTo>
                    <a:lnTo>
                      <a:pt x="945308" y="1188892"/>
                    </a:lnTo>
                    <a:lnTo>
                      <a:pt x="946724" y="1111002"/>
                    </a:lnTo>
                    <a:close/>
                    <a:moveTo>
                      <a:pt x="1153488" y="1392824"/>
                    </a:moveTo>
                    <a:lnTo>
                      <a:pt x="1161985" y="1414067"/>
                    </a:lnTo>
                    <a:lnTo>
                      <a:pt x="1011869" y="1394240"/>
                    </a:lnTo>
                    <a:lnTo>
                      <a:pt x="1051522" y="1363084"/>
                    </a:lnTo>
                    <a:lnTo>
                      <a:pt x="1153488" y="1392824"/>
                    </a:lnTo>
                    <a:close/>
                    <a:moveTo>
                      <a:pt x="1113835" y="1548605"/>
                    </a:moveTo>
                    <a:lnTo>
                      <a:pt x="1181812" y="1473546"/>
                    </a:lnTo>
                    <a:lnTo>
                      <a:pt x="1214384" y="1562767"/>
                    </a:lnTo>
                    <a:lnTo>
                      <a:pt x="1113835" y="1548605"/>
                    </a:lnTo>
                    <a:close/>
                    <a:moveTo>
                      <a:pt x="1228546" y="1567015"/>
                    </a:moveTo>
                    <a:lnTo>
                      <a:pt x="1225714" y="1589674"/>
                    </a:lnTo>
                    <a:lnTo>
                      <a:pt x="1217217" y="1565599"/>
                    </a:lnTo>
                    <a:lnTo>
                      <a:pt x="1228546" y="1567015"/>
                    </a:lnTo>
                    <a:close/>
                    <a:moveTo>
                      <a:pt x="1251205" y="1661900"/>
                    </a:moveTo>
                    <a:lnTo>
                      <a:pt x="1280945" y="1742623"/>
                    </a:lnTo>
                    <a:lnTo>
                      <a:pt x="1212968" y="1751120"/>
                    </a:lnTo>
                    <a:lnTo>
                      <a:pt x="1221465" y="1664732"/>
                    </a:lnTo>
                    <a:lnTo>
                      <a:pt x="1251205" y="1661900"/>
                    </a:lnTo>
                    <a:close/>
                    <a:moveTo>
                      <a:pt x="1368749" y="1292274"/>
                    </a:moveTo>
                    <a:lnTo>
                      <a:pt x="1382911" y="1252621"/>
                    </a:lnTo>
                    <a:lnTo>
                      <a:pt x="1450888" y="1177563"/>
                    </a:lnTo>
                    <a:lnTo>
                      <a:pt x="1586843" y="1204470"/>
                    </a:lnTo>
                    <a:lnTo>
                      <a:pt x="1423981" y="1340425"/>
                    </a:lnTo>
                    <a:lnTo>
                      <a:pt x="1394241" y="1303604"/>
                    </a:lnTo>
                    <a:lnTo>
                      <a:pt x="1368749" y="1292274"/>
                    </a:lnTo>
                    <a:close/>
                    <a:moveTo>
                      <a:pt x="1449472" y="1176146"/>
                    </a:moveTo>
                    <a:lnTo>
                      <a:pt x="1411235" y="1169065"/>
                    </a:lnTo>
                    <a:lnTo>
                      <a:pt x="1421148" y="1139326"/>
                    </a:lnTo>
                    <a:lnTo>
                      <a:pt x="1487709" y="1133661"/>
                    </a:lnTo>
                    <a:lnTo>
                      <a:pt x="1449472" y="1176146"/>
                    </a:lnTo>
                    <a:lnTo>
                      <a:pt x="1449472" y="1176146"/>
                    </a:lnTo>
                    <a:close/>
                    <a:moveTo>
                      <a:pt x="1422564" y="1136493"/>
                    </a:moveTo>
                    <a:lnTo>
                      <a:pt x="1455137" y="1043024"/>
                    </a:lnTo>
                    <a:lnTo>
                      <a:pt x="1455137" y="1043024"/>
                    </a:lnTo>
                    <a:lnTo>
                      <a:pt x="1323431" y="1146406"/>
                    </a:lnTo>
                    <a:lnTo>
                      <a:pt x="1305021" y="1147823"/>
                    </a:lnTo>
                    <a:lnTo>
                      <a:pt x="1280945" y="1143574"/>
                    </a:lnTo>
                    <a:lnTo>
                      <a:pt x="1314934" y="949556"/>
                    </a:lnTo>
                    <a:lnTo>
                      <a:pt x="1337593" y="943891"/>
                    </a:lnTo>
                    <a:lnTo>
                      <a:pt x="1561351" y="1052938"/>
                    </a:lnTo>
                    <a:lnTo>
                      <a:pt x="1490541" y="1130828"/>
                    </a:lnTo>
                    <a:lnTo>
                      <a:pt x="1422564" y="1136493"/>
                    </a:lnTo>
                    <a:close/>
                    <a:moveTo>
                      <a:pt x="1157737" y="536028"/>
                    </a:moveTo>
                    <a:lnTo>
                      <a:pt x="1095424" y="483629"/>
                    </a:lnTo>
                    <a:lnTo>
                      <a:pt x="992042" y="408571"/>
                    </a:lnTo>
                    <a:lnTo>
                      <a:pt x="992042" y="408571"/>
                    </a:lnTo>
                    <a:lnTo>
                      <a:pt x="1033112" y="584179"/>
                    </a:lnTo>
                    <a:lnTo>
                      <a:pt x="1014701" y="582762"/>
                    </a:lnTo>
                    <a:lnTo>
                      <a:pt x="815018" y="388744"/>
                    </a:lnTo>
                    <a:lnTo>
                      <a:pt x="884412" y="353340"/>
                    </a:lnTo>
                    <a:lnTo>
                      <a:pt x="1186060" y="419901"/>
                    </a:lnTo>
                    <a:lnTo>
                      <a:pt x="1157737" y="536028"/>
                    </a:lnTo>
                    <a:close/>
                    <a:moveTo>
                      <a:pt x="527531" y="701722"/>
                    </a:moveTo>
                    <a:lnTo>
                      <a:pt x="537445" y="722965"/>
                    </a:lnTo>
                    <a:lnTo>
                      <a:pt x="520450" y="700306"/>
                    </a:lnTo>
                    <a:lnTo>
                      <a:pt x="527531" y="701722"/>
                    </a:lnTo>
                    <a:close/>
                    <a:moveTo>
                      <a:pt x="476549" y="928313"/>
                    </a:moveTo>
                    <a:lnTo>
                      <a:pt x="460971" y="929729"/>
                    </a:lnTo>
                    <a:lnTo>
                      <a:pt x="442560" y="916984"/>
                    </a:lnTo>
                    <a:lnTo>
                      <a:pt x="476549" y="928313"/>
                    </a:lnTo>
                    <a:close/>
                    <a:moveTo>
                      <a:pt x="962302" y="1334760"/>
                    </a:moveTo>
                    <a:lnTo>
                      <a:pt x="990626" y="1292274"/>
                    </a:lnTo>
                    <a:lnTo>
                      <a:pt x="997707" y="1317765"/>
                    </a:lnTo>
                    <a:lnTo>
                      <a:pt x="989210" y="1343257"/>
                    </a:lnTo>
                    <a:lnTo>
                      <a:pt x="962302" y="1334760"/>
                    </a:lnTo>
                    <a:close/>
                    <a:moveTo>
                      <a:pt x="1014701" y="1933808"/>
                    </a:moveTo>
                    <a:lnTo>
                      <a:pt x="1106754" y="1926727"/>
                    </a:lnTo>
                    <a:lnTo>
                      <a:pt x="1133662" y="2008867"/>
                    </a:lnTo>
                    <a:lnTo>
                      <a:pt x="1014701" y="1933808"/>
                    </a:lnTo>
                    <a:close/>
                    <a:moveTo>
                      <a:pt x="1210136" y="1752536"/>
                    </a:moveTo>
                    <a:lnTo>
                      <a:pt x="1193141" y="1918230"/>
                    </a:lnTo>
                    <a:lnTo>
                      <a:pt x="1108170" y="1923895"/>
                    </a:lnTo>
                    <a:lnTo>
                      <a:pt x="1058603" y="1770946"/>
                    </a:lnTo>
                    <a:lnTo>
                      <a:pt x="1210136" y="1752536"/>
                    </a:lnTo>
                    <a:close/>
                    <a:moveTo>
                      <a:pt x="1180396" y="2041439"/>
                    </a:moveTo>
                    <a:lnTo>
                      <a:pt x="1176147" y="2079676"/>
                    </a:lnTo>
                    <a:lnTo>
                      <a:pt x="1164817" y="2098087"/>
                    </a:lnTo>
                    <a:lnTo>
                      <a:pt x="1137910" y="2014531"/>
                    </a:lnTo>
                    <a:lnTo>
                      <a:pt x="1180396" y="2041439"/>
                    </a:lnTo>
                    <a:close/>
                    <a:moveTo>
                      <a:pt x="1340426" y="943891"/>
                    </a:moveTo>
                    <a:lnTo>
                      <a:pt x="1496207" y="908486"/>
                    </a:lnTo>
                    <a:lnTo>
                      <a:pt x="1496207" y="908486"/>
                    </a:lnTo>
                    <a:lnTo>
                      <a:pt x="1561351" y="840509"/>
                    </a:lnTo>
                    <a:lnTo>
                      <a:pt x="1606669" y="1003371"/>
                    </a:lnTo>
                    <a:lnTo>
                      <a:pt x="1562767" y="1051522"/>
                    </a:lnTo>
                    <a:lnTo>
                      <a:pt x="1340426" y="943891"/>
                    </a:lnTo>
                    <a:close/>
                    <a:moveTo>
                      <a:pt x="451057" y="531780"/>
                    </a:moveTo>
                    <a:lnTo>
                      <a:pt x="371750" y="357588"/>
                    </a:lnTo>
                    <a:lnTo>
                      <a:pt x="443976" y="303773"/>
                    </a:lnTo>
                    <a:lnTo>
                      <a:pt x="657821" y="465219"/>
                    </a:lnTo>
                    <a:lnTo>
                      <a:pt x="493543" y="548774"/>
                    </a:lnTo>
                    <a:lnTo>
                      <a:pt x="451057" y="531780"/>
                    </a:lnTo>
                    <a:close/>
                    <a:moveTo>
                      <a:pt x="448225" y="888660"/>
                    </a:moveTo>
                    <a:lnTo>
                      <a:pt x="448225" y="888660"/>
                    </a:lnTo>
                    <a:lnTo>
                      <a:pt x="601173" y="863168"/>
                    </a:lnTo>
                    <a:lnTo>
                      <a:pt x="625249" y="915567"/>
                    </a:lnTo>
                    <a:lnTo>
                      <a:pt x="482213" y="928313"/>
                    </a:lnTo>
                    <a:lnTo>
                      <a:pt x="436895" y="912735"/>
                    </a:lnTo>
                    <a:lnTo>
                      <a:pt x="251374" y="783862"/>
                    </a:lnTo>
                    <a:lnTo>
                      <a:pt x="308022" y="666318"/>
                    </a:lnTo>
                    <a:lnTo>
                      <a:pt x="448225" y="888660"/>
                    </a:lnTo>
                    <a:close/>
                    <a:moveTo>
                      <a:pt x="174900" y="696058"/>
                    </a:moveTo>
                    <a:lnTo>
                      <a:pt x="211721" y="759786"/>
                    </a:lnTo>
                    <a:lnTo>
                      <a:pt x="248542" y="785278"/>
                    </a:lnTo>
                    <a:lnTo>
                      <a:pt x="220218" y="843341"/>
                    </a:lnTo>
                    <a:lnTo>
                      <a:pt x="133830" y="815018"/>
                    </a:lnTo>
                    <a:lnTo>
                      <a:pt x="149408" y="728630"/>
                    </a:lnTo>
                    <a:lnTo>
                      <a:pt x="174900" y="696058"/>
                    </a:lnTo>
                    <a:close/>
                    <a:moveTo>
                      <a:pt x="173483" y="693225"/>
                    </a:moveTo>
                    <a:lnTo>
                      <a:pt x="147992" y="722965"/>
                    </a:lnTo>
                    <a:lnTo>
                      <a:pt x="157906" y="667734"/>
                    </a:lnTo>
                    <a:lnTo>
                      <a:pt x="173483" y="693225"/>
                    </a:lnTo>
                    <a:close/>
                    <a:moveTo>
                      <a:pt x="162154" y="633745"/>
                    </a:moveTo>
                    <a:lnTo>
                      <a:pt x="157906" y="660653"/>
                    </a:lnTo>
                    <a:lnTo>
                      <a:pt x="147992" y="642242"/>
                    </a:lnTo>
                    <a:lnTo>
                      <a:pt x="162154" y="633745"/>
                    </a:lnTo>
                    <a:close/>
                    <a:moveTo>
                      <a:pt x="159322" y="664902"/>
                    </a:moveTo>
                    <a:lnTo>
                      <a:pt x="164987" y="633745"/>
                    </a:lnTo>
                    <a:lnTo>
                      <a:pt x="180564" y="625248"/>
                    </a:lnTo>
                    <a:lnTo>
                      <a:pt x="225883" y="635161"/>
                    </a:lnTo>
                    <a:lnTo>
                      <a:pt x="176316" y="693225"/>
                    </a:lnTo>
                    <a:lnTo>
                      <a:pt x="159322" y="664902"/>
                    </a:lnTo>
                    <a:close/>
                    <a:moveTo>
                      <a:pt x="163570" y="630913"/>
                    </a:moveTo>
                    <a:lnTo>
                      <a:pt x="146576" y="640826"/>
                    </a:lnTo>
                    <a:lnTo>
                      <a:pt x="129582" y="611086"/>
                    </a:lnTo>
                    <a:lnTo>
                      <a:pt x="164987" y="619584"/>
                    </a:lnTo>
                    <a:lnTo>
                      <a:pt x="163570" y="630913"/>
                    </a:lnTo>
                    <a:close/>
                    <a:moveTo>
                      <a:pt x="177732" y="622416"/>
                    </a:moveTo>
                    <a:lnTo>
                      <a:pt x="166402" y="629497"/>
                    </a:lnTo>
                    <a:lnTo>
                      <a:pt x="167819" y="619584"/>
                    </a:lnTo>
                    <a:lnTo>
                      <a:pt x="177732" y="622416"/>
                    </a:lnTo>
                    <a:close/>
                    <a:moveTo>
                      <a:pt x="145160" y="643659"/>
                    </a:moveTo>
                    <a:lnTo>
                      <a:pt x="156489" y="663485"/>
                    </a:lnTo>
                    <a:lnTo>
                      <a:pt x="145160" y="724382"/>
                    </a:lnTo>
                    <a:lnTo>
                      <a:pt x="82847" y="798023"/>
                    </a:lnTo>
                    <a:lnTo>
                      <a:pt x="82847" y="798023"/>
                    </a:lnTo>
                    <a:lnTo>
                      <a:pt x="129582" y="813602"/>
                    </a:lnTo>
                    <a:lnTo>
                      <a:pt x="82847" y="1071348"/>
                    </a:lnTo>
                    <a:lnTo>
                      <a:pt x="12038" y="986377"/>
                    </a:lnTo>
                    <a:lnTo>
                      <a:pt x="111171" y="662069"/>
                    </a:lnTo>
                    <a:lnTo>
                      <a:pt x="145160" y="643659"/>
                    </a:lnTo>
                    <a:close/>
                    <a:moveTo>
                      <a:pt x="145160" y="730046"/>
                    </a:moveTo>
                    <a:lnTo>
                      <a:pt x="130998" y="812185"/>
                    </a:lnTo>
                    <a:lnTo>
                      <a:pt x="87096" y="798023"/>
                    </a:lnTo>
                    <a:lnTo>
                      <a:pt x="145160" y="730046"/>
                    </a:lnTo>
                    <a:close/>
                    <a:moveTo>
                      <a:pt x="945308" y="1191725"/>
                    </a:moveTo>
                    <a:lnTo>
                      <a:pt x="960886" y="1191725"/>
                    </a:lnTo>
                    <a:lnTo>
                      <a:pt x="989210" y="1288025"/>
                    </a:lnTo>
                    <a:lnTo>
                      <a:pt x="959470" y="1333344"/>
                    </a:lnTo>
                    <a:lnTo>
                      <a:pt x="955221" y="1331927"/>
                    </a:lnTo>
                    <a:lnTo>
                      <a:pt x="945308" y="1320598"/>
                    </a:lnTo>
                    <a:lnTo>
                      <a:pt x="945308" y="1191725"/>
                    </a:lnTo>
                    <a:close/>
                    <a:moveTo>
                      <a:pt x="1048690" y="1361667"/>
                    </a:moveTo>
                    <a:lnTo>
                      <a:pt x="1007621" y="1392824"/>
                    </a:lnTo>
                    <a:lnTo>
                      <a:pt x="1003372" y="1392824"/>
                    </a:lnTo>
                    <a:lnTo>
                      <a:pt x="980713" y="1365916"/>
                    </a:lnTo>
                    <a:lnTo>
                      <a:pt x="987794" y="1344673"/>
                    </a:lnTo>
                    <a:lnTo>
                      <a:pt x="1048690" y="1361667"/>
                    </a:lnTo>
                    <a:close/>
                    <a:moveTo>
                      <a:pt x="1003372" y="1395656"/>
                    </a:moveTo>
                    <a:lnTo>
                      <a:pt x="1003372" y="1395656"/>
                    </a:lnTo>
                    <a:lnTo>
                      <a:pt x="1006204" y="1395656"/>
                    </a:lnTo>
                    <a:lnTo>
                      <a:pt x="959470" y="1432477"/>
                    </a:lnTo>
                    <a:lnTo>
                      <a:pt x="982129" y="1368748"/>
                    </a:lnTo>
                    <a:lnTo>
                      <a:pt x="1003372" y="1395656"/>
                    </a:lnTo>
                    <a:close/>
                    <a:moveTo>
                      <a:pt x="1333345" y="1884242"/>
                    </a:moveTo>
                    <a:lnTo>
                      <a:pt x="1322015" y="1851670"/>
                    </a:lnTo>
                    <a:lnTo>
                      <a:pt x="1401322" y="1725629"/>
                    </a:lnTo>
                    <a:lnTo>
                      <a:pt x="1443807" y="1701553"/>
                    </a:lnTo>
                    <a:lnTo>
                      <a:pt x="1472131" y="1803519"/>
                    </a:lnTo>
                    <a:lnTo>
                      <a:pt x="1333345" y="1884242"/>
                    </a:lnTo>
                    <a:close/>
                    <a:moveTo>
                      <a:pt x="1402738" y="1721380"/>
                    </a:moveTo>
                    <a:lnTo>
                      <a:pt x="1433894" y="1670397"/>
                    </a:lnTo>
                    <a:lnTo>
                      <a:pt x="1442391" y="1698721"/>
                    </a:lnTo>
                    <a:lnTo>
                      <a:pt x="1402738" y="1721380"/>
                    </a:lnTo>
                    <a:close/>
                    <a:moveTo>
                      <a:pt x="1499039" y="1490541"/>
                    </a:moveTo>
                    <a:lnTo>
                      <a:pt x="1452305" y="1476379"/>
                    </a:lnTo>
                    <a:lnTo>
                      <a:pt x="1472131" y="1455136"/>
                    </a:lnTo>
                    <a:lnTo>
                      <a:pt x="1472131" y="1455136"/>
                    </a:lnTo>
                    <a:lnTo>
                      <a:pt x="1297940" y="1432477"/>
                    </a:lnTo>
                    <a:lnTo>
                      <a:pt x="1245541" y="1416899"/>
                    </a:lnTo>
                    <a:lnTo>
                      <a:pt x="1246957" y="1401321"/>
                    </a:lnTo>
                    <a:lnTo>
                      <a:pt x="1350339" y="1286609"/>
                    </a:lnTo>
                    <a:lnTo>
                      <a:pt x="1364501" y="1293690"/>
                    </a:lnTo>
                    <a:lnTo>
                      <a:pt x="1316350" y="1431061"/>
                    </a:lnTo>
                    <a:lnTo>
                      <a:pt x="1316350" y="1432477"/>
                    </a:lnTo>
                    <a:lnTo>
                      <a:pt x="1421148" y="1346089"/>
                    </a:lnTo>
                    <a:lnTo>
                      <a:pt x="1507536" y="1453720"/>
                    </a:lnTo>
                    <a:lnTo>
                      <a:pt x="1507536" y="1453720"/>
                    </a:lnTo>
                    <a:lnTo>
                      <a:pt x="1659069" y="1346089"/>
                    </a:lnTo>
                    <a:lnTo>
                      <a:pt x="1657652" y="1358835"/>
                    </a:lnTo>
                    <a:lnTo>
                      <a:pt x="1499039" y="1490541"/>
                    </a:lnTo>
                    <a:close/>
                    <a:moveTo>
                      <a:pt x="1660484" y="1341841"/>
                    </a:moveTo>
                    <a:lnTo>
                      <a:pt x="1508952" y="1449471"/>
                    </a:lnTo>
                    <a:lnTo>
                      <a:pt x="1423981" y="1343257"/>
                    </a:lnTo>
                    <a:lnTo>
                      <a:pt x="1591091" y="1204470"/>
                    </a:lnTo>
                    <a:lnTo>
                      <a:pt x="1591091" y="1204470"/>
                    </a:lnTo>
                    <a:lnTo>
                      <a:pt x="1453721" y="1177563"/>
                    </a:lnTo>
                    <a:lnTo>
                      <a:pt x="1606669" y="1122331"/>
                    </a:lnTo>
                    <a:lnTo>
                      <a:pt x="1688808" y="1115250"/>
                    </a:lnTo>
                    <a:lnTo>
                      <a:pt x="1678895" y="1176146"/>
                    </a:lnTo>
                    <a:lnTo>
                      <a:pt x="1660484" y="1341841"/>
                    </a:lnTo>
                    <a:close/>
                    <a:moveTo>
                      <a:pt x="1542941" y="764035"/>
                    </a:moveTo>
                    <a:lnTo>
                      <a:pt x="1579762" y="721549"/>
                    </a:lnTo>
                    <a:lnTo>
                      <a:pt x="1684560" y="708803"/>
                    </a:lnTo>
                    <a:lnTo>
                      <a:pt x="1562767" y="834844"/>
                    </a:lnTo>
                    <a:lnTo>
                      <a:pt x="1542941" y="764035"/>
                    </a:lnTo>
                    <a:close/>
                    <a:moveTo>
                      <a:pt x="1354587" y="745624"/>
                    </a:moveTo>
                    <a:lnTo>
                      <a:pt x="1404154" y="670566"/>
                    </a:lnTo>
                    <a:lnTo>
                      <a:pt x="1644907" y="645075"/>
                    </a:lnTo>
                    <a:lnTo>
                      <a:pt x="1578346" y="720133"/>
                    </a:lnTo>
                    <a:lnTo>
                      <a:pt x="1354587" y="745624"/>
                    </a:lnTo>
                    <a:close/>
                    <a:moveTo>
                      <a:pt x="1402738" y="669150"/>
                    </a:moveTo>
                    <a:lnTo>
                      <a:pt x="1326264" y="677647"/>
                    </a:lnTo>
                    <a:lnTo>
                      <a:pt x="1299356" y="654988"/>
                    </a:lnTo>
                    <a:lnTo>
                      <a:pt x="1300772" y="601173"/>
                    </a:lnTo>
                    <a:lnTo>
                      <a:pt x="1348922" y="604005"/>
                    </a:lnTo>
                    <a:lnTo>
                      <a:pt x="1348922" y="604005"/>
                    </a:lnTo>
                    <a:lnTo>
                      <a:pt x="1392824" y="465219"/>
                    </a:lnTo>
                    <a:lnTo>
                      <a:pt x="1446640" y="476548"/>
                    </a:lnTo>
                    <a:lnTo>
                      <a:pt x="1432478" y="623832"/>
                    </a:lnTo>
                    <a:lnTo>
                      <a:pt x="1402738" y="669150"/>
                    </a:lnTo>
                    <a:close/>
                    <a:moveTo>
                      <a:pt x="1348922" y="601173"/>
                    </a:moveTo>
                    <a:lnTo>
                      <a:pt x="1302188" y="598341"/>
                    </a:lnTo>
                    <a:lnTo>
                      <a:pt x="1303604" y="531780"/>
                    </a:lnTo>
                    <a:lnTo>
                      <a:pt x="1347507" y="511953"/>
                    </a:lnTo>
                    <a:lnTo>
                      <a:pt x="1347507" y="511953"/>
                    </a:lnTo>
                    <a:lnTo>
                      <a:pt x="1340426" y="452473"/>
                    </a:lnTo>
                    <a:lnTo>
                      <a:pt x="1392824" y="463803"/>
                    </a:lnTo>
                    <a:lnTo>
                      <a:pt x="1348922" y="601173"/>
                    </a:lnTo>
                    <a:close/>
                    <a:moveTo>
                      <a:pt x="1300772" y="530363"/>
                    </a:moveTo>
                    <a:lnTo>
                      <a:pt x="1204471" y="574265"/>
                    </a:lnTo>
                    <a:lnTo>
                      <a:pt x="1159153" y="536028"/>
                    </a:lnTo>
                    <a:lnTo>
                      <a:pt x="1186060" y="418484"/>
                    </a:lnTo>
                    <a:lnTo>
                      <a:pt x="1303604" y="443976"/>
                    </a:lnTo>
                    <a:lnTo>
                      <a:pt x="1300772" y="530363"/>
                    </a:lnTo>
                    <a:close/>
                    <a:moveTo>
                      <a:pt x="881579" y="350507"/>
                    </a:moveTo>
                    <a:lnTo>
                      <a:pt x="744209" y="320767"/>
                    </a:lnTo>
                    <a:lnTo>
                      <a:pt x="645075" y="225882"/>
                    </a:lnTo>
                    <a:lnTo>
                      <a:pt x="959470" y="262703"/>
                    </a:lnTo>
                    <a:lnTo>
                      <a:pt x="1017534" y="281114"/>
                    </a:lnTo>
                    <a:lnTo>
                      <a:pt x="881579" y="350507"/>
                    </a:lnTo>
                    <a:close/>
                    <a:moveTo>
                      <a:pt x="773949" y="201807"/>
                    </a:moveTo>
                    <a:lnTo>
                      <a:pt x="623833" y="203223"/>
                    </a:lnTo>
                    <a:lnTo>
                      <a:pt x="604006" y="183397"/>
                    </a:lnTo>
                    <a:lnTo>
                      <a:pt x="639411" y="157905"/>
                    </a:lnTo>
                    <a:lnTo>
                      <a:pt x="773949" y="201807"/>
                    </a:lnTo>
                    <a:close/>
                    <a:moveTo>
                      <a:pt x="622416" y="206056"/>
                    </a:moveTo>
                    <a:lnTo>
                      <a:pt x="639411" y="223050"/>
                    </a:lnTo>
                    <a:lnTo>
                      <a:pt x="564352" y="214553"/>
                    </a:lnTo>
                    <a:lnTo>
                      <a:pt x="574266" y="207472"/>
                    </a:lnTo>
                    <a:lnTo>
                      <a:pt x="622416" y="206056"/>
                    </a:lnTo>
                    <a:close/>
                    <a:moveTo>
                      <a:pt x="449641" y="533196"/>
                    </a:moveTo>
                    <a:lnTo>
                      <a:pt x="507705" y="659237"/>
                    </a:lnTo>
                    <a:lnTo>
                      <a:pt x="490711" y="664902"/>
                    </a:lnTo>
                    <a:lnTo>
                      <a:pt x="490711" y="664902"/>
                    </a:lnTo>
                    <a:lnTo>
                      <a:pt x="514786" y="697474"/>
                    </a:lnTo>
                    <a:lnTo>
                      <a:pt x="313687" y="652156"/>
                    </a:lnTo>
                    <a:lnTo>
                      <a:pt x="383080" y="507704"/>
                    </a:lnTo>
                    <a:lnTo>
                      <a:pt x="449641" y="533196"/>
                    </a:lnTo>
                    <a:close/>
                    <a:moveTo>
                      <a:pt x="448225" y="885827"/>
                    </a:moveTo>
                    <a:lnTo>
                      <a:pt x="308022" y="663485"/>
                    </a:lnTo>
                    <a:lnTo>
                      <a:pt x="312270" y="653572"/>
                    </a:lnTo>
                    <a:lnTo>
                      <a:pt x="516202" y="698890"/>
                    </a:lnTo>
                    <a:lnTo>
                      <a:pt x="540277" y="731462"/>
                    </a:lnTo>
                    <a:lnTo>
                      <a:pt x="599757" y="860336"/>
                    </a:lnTo>
                    <a:lnTo>
                      <a:pt x="448225" y="885827"/>
                    </a:lnTo>
                    <a:close/>
                    <a:moveTo>
                      <a:pt x="221634" y="841925"/>
                    </a:moveTo>
                    <a:lnTo>
                      <a:pt x="248542" y="785278"/>
                    </a:lnTo>
                    <a:lnTo>
                      <a:pt x="428398" y="911319"/>
                    </a:lnTo>
                    <a:lnTo>
                      <a:pt x="221634" y="841925"/>
                    </a:lnTo>
                    <a:close/>
                    <a:moveTo>
                      <a:pt x="248542" y="782445"/>
                    </a:moveTo>
                    <a:lnTo>
                      <a:pt x="213137" y="756954"/>
                    </a:lnTo>
                    <a:lnTo>
                      <a:pt x="176316" y="693225"/>
                    </a:lnTo>
                    <a:lnTo>
                      <a:pt x="227299" y="633745"/>
                    </a:lnTo>
                    <a:lnTo>
                      <a:pt x="298109" y="649323"/>
                    </a:lnTo>
                    <a:lnTo>
                      <a:pt x="306606" y="662069"/>
                    </a:lnTo>
                    <a:lnTo>
                      <a:pt x="248542" y="782445"/>
                    </a:lnTo>
                    <a:close/>
                    <a:moveTo>
                      <a:pt x="190478" y="479380"/>
                    </a:moveTo>
                    <a:lnTo>
                      <a:pt x="166402" y="618167"/>
                    </a:lnTo>
                    <a:lnTo>
                      <a:pt x="129582" y="609670"/>
                    </a:lnTo>
                    <a:lnTo>
                      <a:pt x="159322" y="514785"/>
                    </a:lnTo>
                    <a:lnTo>
                      <a:pt x="184813" y="469467"/>
                    </a:lnTo>
                    <a:lnTo>
                      <a:pt x="190478" y="479380"/>
                    </a:lnTo>
                    <a:close/>
                    <a:moveTo>
                      <a:pt x="132414" y="815018"/>
                    </a:moveTo>
                    <a:lnTo>
                      <a:pt x="218802" y="843341"/>
                    </a:lnTo>
                    <a:lnTo>
                      <a:pt x="163570" y="958053"/>
                    </a:lnTo>
                    <a:lnTo>
                      <a:pt x="163570" y="958053"/>
                    </a:lnTo>
                    <a:lnTo>
                      <a:pt x="459554" y="931145"/>
                    </a:lnTo>
                    <a:lnTo>
                      <a:pt x="690393" y="1092591"/>
                    </a:lnTo>
                    <a:lnTo>
                      <a:pt x="705972" y="1094007"/>
                    </a:lnTo>
                    <a:lnTo>
                      <a:pt x="742793" y="1176146"/>
                    </a:lnTo>
                    <a:lnTo>
                      <a:pt x="564352" y="1133661"/>
                    </a:lnTo>
                    <a:lnTo>
                      <a:pt x="452473" y="1010452"/>
                    </a:lnTo>
                    <a:lnTo>
                      <a:pt x="452473" y="1010452"/>
                    </a:lnTo>
                    <a:lnTo>
                      <a:pt x="418485" y="1098256"/>
                    </a:lnTo>
                    <a:lnTo>
                      <a:pt x="320768" y="1075597"/>
                    </a:lnTo>
                    <a:lnTo>
                      <a:pt x="320768" y="1075597"/>
                    </a:lnTo>
                    <a:lnTo>
                      <a:pt x="300941" y="1149239"/>
                    </a:lnTo>
                    <a:lnTo>
                      <a:pt x="95593" y="1086927"/>
                    </a:lnTo>
                    <a:lnTo>
                      <a:pt x="84264" y="1074181"/>
                    </a:lnTo>
                    <a:lnTo>
                      <a:pt x="132414" y="815018"/>
                    </a:lnTo>
                    <a:close/>
                    <a:moveTo>
                      <a:pt x="747041" y="1178979"/>
                    </a:moveTo>
                    <a:lnTo>
                      <a:pt x="747041" y="1178979"/>
                    </a:lnTo>
                    <a:lnTo>
                      <a:pt x="708804" y="1094007"/>
                    </a:lnTo>
                    <a:lnTo>
                      <a:pt x="943892" y="1109585"/>
                    </a:lnTo>
                    <a:lnTo>
                      <a:pt x="943892" y="1188892"/>
                    </a:lnTo>
                    <a:lnTo>
                      <a:pt x="833429" y="1186060"/>
                    </a:lnTo>
                    <a:lnTo>
                      <a:pt x="833429" y="1186060"/>
                    </a:lnTo>
                    <a:lnTo>
                      <a:pt x="943892" y="1320598"/>
                    </a:lnTo>
                    <a:lnTo>
                      <a:pt x="943892" y="1327679"/>
                    </a:lnTo>
                    <a:lnTo>
                      <a:pt x="673399" y="1248372"/>
                    </a:lnTo>
                    <a:lnTo>
                      <a:pt x="570017" y="1135077"/>
                    </a:lnTo>
                    <a:lnTo>
                      <a:pt x="747041" y="1178979"/>
                    </a:lnTo>
                    <a:close/>
                    <a:moveTo>
                      <a:pt x="837678" y="1190308"/>
                    </a:moveTo>
                    <a:lnTo>
                      <a:pt x="943892" y="1193141"/>
                    </a:lnTo>
                    <a:lnTo>
                      <a:pt x="943892" y="1319182"/>
                    </a:lnTo>
                    <a:lnTo>
                      <a:pt x="837678" y="1190308"/>
                    </a:lnTo>
                    <a:close/>
                    <a:moveTo>
                      <a:pt x="953805" y="1334760"/>
                    </a:moveTo>
                    <a:lnTo>
                      <a:pt x="956638" y="1339008"/>
                    </a:lnTo>
                    <a:lnTo>
                      <a:pt x="945308" y="1356003"/>
                    </a:lnTo>
                    <a:lnTo>
                      <a:pt x="945308" y="1331927"/>
                    </a:lnTo>
                    <a:lnTo>
                      <a:pt x="953805" y="1334760"/>
                    </a:lnTo>
                    <a:close/>
                    <a:moveTo>
                      <a:pt x="1009036" y="1395656"/>
                    </a:moveTo>
                    <a:lnTo>
                      <a:pt x="1161985" y="1415483"/>
                    </a:lnTo>
                    <a:lnTo>
                      <a:pt x="1181812" y="1470714"/>
                    </a:lnTo>
                    <a:lnTo>
                      <a:pt x="1111002" y="1548605"/>
                    </a:lnTo>
                    <a:lnTo>
                      <a:pt x="926897" y="1523113"/>
                    </a:lnTo>
                    <a:lnTo>
                      <a:pt x="958054" y="1435310"/>
                    </a:lnTo>
                    <a:lnTo>
                      <a:pt x="1009036" y="1395656"/>
                    </a:lnTo>
                    <a:close/>
                    <a:moveTo>
                      <a:pt x="926897" y="1525946"/>
                    </a:moveTo>
                    <a:lnTo>
                      <a:pt x="1109586" y="1551437"/>
                    </a:lnTo>
                    <a:lnTo>
                      <a:pt x="994874" y="1678894"/>
                    </a:lnTo>
                    <a:lnTo>
                      <a:pt x="994874" y="1678894"/>
                    </a:lnTo>
                    <a:lnTo>
                      <a:pt x="1038776" y="1676062"/>
                    </a:lnTo>
                    <a:lnTo>
                      <a:pt x="973632" y="1701553"/>
                    </a:lnTo>
                    <a:lnTo>
                      <a:pt x="973632" y="1701553"/>
                    </a:lnTo>
                    <a:lnTo>
                      <a:pt x="979297" y="1751120"/>
                    </a:lnTo>
                    <a:lnTo>
                      <a:pt x="857504" y="1731293"/>
                    </a:lnTo>
                    <a:lnTo>
                      <a:pt x="926897" y="1525946"/>
                    </a:lnTo>
                    <a:close/>
                    <a:moveTo>
                      <a:pt x="1483461" y="1898404"/>
                    </a:moveTo>
                    <a:lnTo>
                      <a:pt x="1283778" y="1912566"/>
                    </a:lnTo>
                    <a:lnTo>
                      <a:pt x="1320599" y="1853086"/>
                    </a:lnTo>
                    <a:lnTo>
                      <a:pt x="1333345" y="1887074"/>
                    </a:lnTo>
                    <a:lnTo>
                      <a:pt x="1333345" y="1887074"/>
                    </a:lnTo>
                    <a:lnTo>
                      <a:pt x="1472131" y="1804935"/>
                    </a:lnTo>
                    <a:lnTo>
                      <a:pt x="1496207" y="1888491"/>
                    </a:lnTo>
                    <a:lnTo>
                      <a:pt x="1483461" y="1898404"/>
                    </a:lnTo>
                    <a:close/>
                    <a:moveTo>
                      <a:pt x="1443807" y="1697305"/>
                    </a:moveTo>
                    <a:lnTo>
                      <a:pt x="1435310" y="1666148"/>
                    </a:lnTo>
                    <a:lnTo>
                      <a:pt x="1435310" y="1666148"/>
                    </a:lnTo>
                    <a:lnTo>
                      <a:pt x="1399905" y="1724212"/>
                    </a:lnTo>
                    <a:lnTo>
                      <a:pt x="1392824" y="1728461"/>
                    </a:lnTo>
                    <a:lnTo>
                      <a:pt x="1283778" y="1742623"/>
                    </a:lnTo>
                    <a:lnTo>
                      <a:pt x="1254038" y="1661900"/>
                    </a:lnTo>
                    <a:lnTo>
                      <a:pt x="1278113" y="1660484"/>
                    </a:lnTo>
                    <a:lnTo>
                      <a:pt x="1278113" y="1660484"/>
                    </a:lnTo>
                    <a:lnTo>
                      <a:pt x="1351755" y="1584010"/>
                    </a:lnTo>
                    <a:lnTo>
                      <a:pt x="1387160" y="1588258"/>
                    </a:lnTo>
                    <a:lnTo>
                      <a:pt x="1387160" y="1588258"/>
                    </a:lnTo>
                    <a:lnTo>
                      <a:pt x="1482045" y="1508951"/>
                    </a:lnTo>
                    <a:lnTo>
                      <a:pt x="1514617" y="1496206"/>
                    </a:lnTo>
                    <a:lnTo>
                      <a:pt x="1643490" y="1533027"/>
                    </a:lnTo>
                    <a:lnTo>
                      <a:pt x="1637826" y="1586842"/>
                    </a:lnTo>
                    <a:lnTo>
                      <a:pt x="1443807" y="1697305"/>
                    </a:lnTo>
                    <a:close/>
                    <a:moveTo>
                      <a:pt x="1755369" y="1276696"/>
                    </a:moveTo>
                    <a:lnTo>
                      <a:pt x="1661901" y="1354586"/>
                    </a:lnTo>
                    <a:lnTo>
                      <a:pt x="1663317" y="1341841"/>
                    </a:lnTo>
                    <a:lnTo>
                      <a:pt x="1755369" y="1276696"/>
                    </a:lnTo>
                    <a:close/>
                    <a:moveTo>
                      <a:pt x="970799" y="264120"/>
                    </a:moveTo>
                    <a:lnTo>
                      <a:pt x="1038776" y="272617"/>
                    </a:lnTo>
                    <a:lnTo>
                      <a:pt x="1021782" y="281114"/>
                    </a:lnTo>
                    <a:lnTo>
                      <a:pt x="970799" y="264120"/>
                    </a:lnTo>
                    <a:close/>
                    <a:moveTo>
                      <a:pt x="833429" y="10621"/>
                    </a:moveTo>
                    <a:lnTo>
                      <a:pt x="657821" y="142327"/>
                    </a:lnTo>
                    <a:lnTo>
                      <a:pt x="417069" y="88512"/>
                    </a:lnTo>
                    <a:lnTo>
                      <a:pt x="833429" y="10621"/>
                    </a:lnTo>
                    <a:close/>
                    <a:moveTo>
                      <a:pt x="577098" y="204640"/>
                    </a:moveTo>
                    <a:lnTo>
                      <a:pt x="602590" y="186229"/>
                    </a:lnTo>
                    <a:lnTo>
                      <a:pt x="621000" y="204640"/>
                    </a:lnTo>
                    <a:lnTo>
                      <a:pt x="577098" y="204640"/>
                    </a:lnTo>
                    <a:close/>
                    <a:moveTo>
                      <a:pt x="636578" y="157905"/>
                    </a:moveTo>
                    <a:lnTo>
                      <a:pt x="602590" y="183397"/>
                    </a:lnTo>
                    <a:lnTo>
                      <a:pt x="545942" y="129581"/>
                    </a:lnTo>
                    <a:lnTo>
                      <a:pt x="636578" y="157905"/>
                    </a:lnTo>
                    <a:close/>
                    <a:moveTo>
                      <a:pt x="511954" y="207472"/>
                    </a:moveTo>
                    <a:lnTo>
                      <a:pt x="571433" y="206056"/>
                    </a:lnTo>
                    <a:lnTo>
                      <a:pt x="562936" y="213137"/>
                    </a:lnTo>
                    <a:lnTo>
                      <a:pt x="511954" y="207472"/>
                    </a:lnTo>
                    <a:close/>
                    <a:moveTo>
                      <a:pt x="494959" y="207472"/>
                    </a:moveTo>
                    <a:lnTo>
                      <a:pt x="558688" y="214553"/>
                    </a:lnTo>
                    <a:lnTo>
                      <a:pt x="490711" y="265536"/>
                    </a:lnTo>
                    <a:lnTo>
                      <a:pt x="359005" y="237212"/>
                    </a:lnTo>
                    <a:lnTo>
                      <a:pt x="323600" y="210304"/>
                    </a:lnTo>
                    <a:lnTo>
                      <a:pt x="494959" y="207472"/>
                    </a:lnTo>
                    <a:close/>
                    <a:moveTo>
                      <a:pt x="479381" y="206056"/>
                    </a:moveTo>
                    <a:lnTo>
                      <a:pt x="320768" y="207472"/>
                    </a:lnTo>
                    <a:lnTo>
                      <a:pt x="288195" y="183397"/>
                    </a:lnTo>
                    <a:lnTo>
                      <a:pt x="479381" y="206056"/>
                    </a:lnTo>
                    <a:close/>
                    <a:moveTo>
                      <a:pt x="320768" y="210304"/>
                    </a:moveTo>
                    <a:lnTo>
                      <a:pt x="354756" y="237212"/>
                    </a:lnTo>
                    <a:lnTo>
                      <a:pt x="238628" y="211720"/>
                    </a:lnTo>
                    <a:lnTo>
                      <a:pt x="320768" y="210304"/>
                    </a:lnTo>
                    <a:close/>
                    <a:moveTo>
                      <a:pt x="300941" y="650740"/>
                    </a:moveTo>
                    <a:lnTo>
                      <a:pt x="310854" y="653572"/>
                    </a:lnTo>
                    <a:lnTo>
                      <a:pt x="306606" y="662069"/>
                    </a:lnTo>
                    <a:lnTo>
                      <a:pt x="300941" y="650740"/>
                    </a:lnTo>
                    <a:close/>
                    <a:moveTo>
                      <a:pt x="228715" y="632329"/>
                    </a:moveTo>
                    <a:lnTo>
                      <a:pt x="262704" y="592676"/>
                    </a:lnTo>
                    <a:lnTo>
                      <a:pt x="296692" y="646491"/>
                    </a:lnTo>
                    <a:lnTo>
                      <a:pt x="228715" y="632329"/>
                    </a:lnTo>
                    <a:close/>
                    <a:moveTo>
                      <a:pt x="262704" y="589843"/>
                    </a:moveTo>
                    <a:lnTo>
                      <a:pt x="255623" y="578514"/>
                    </a:lnTo>
                    <a:lnTo>
                      <a:pt x="289611" y="558687"/>
                    </a:lnTo>
                    <a:lnTo>
                      <a:pt x="262704" y="589843"/>
                    </a:lnTo>
                    <a:close/>
                    <a:moveTo>
                      <a:pt x="162154" y="506288"/>
                    </a:moveTo>
                    <a:lnTo>
                      <a:pt x="218802" y="320767"/>
                    </a:lnTo>
                    <a:lnTo>
                      <a:pt x="190478" y="477964"/>
                    </a:lnTo>
                    <a:lnTo>
                      <a:pt x="183397" y="466635"/>
                    </a:lnTo>
                    <a:lnTo>
                      <a:pt x="183397" y="466635"/>
                    </a:lnTo>
                    <a:lnTo>
                      <a:pt x="162154" y="506288"/>
                    </a:lnTo>
                    <a:close/>
                    <a:moveTo>
                      <a:pt x="116836" y="589843"/>
                    </a:moveTo>
                    <a:lnTo>
                      <a:pt x="153657" y="523282"/>
                    </a:lnTo>
                    <a:lnTo>
                      <a:pt x="128166" y="608254"/>
                    </a:lnTo>
                    <a:lnTo>
                      <a:pt x="116836" y="589843"/>
                    </a:lnTo>
                    <a:close/>
                    <a:moveTo>
                      <a:pt x="914152" y="1521697"/>
                    </a:moveTo>
                    <a:lnTo>
                      <a:pt x="853255" y="1518865"/>
                    </a:lnTo>
                    <a:lnTo>
                      <a:pt x="956638" y="1438142"/>
                    </a:lnTo>
                    <a:lnTo>
                      <a:pt x="926897" y="1523113"/>
                    </a:lnTo>
                    <a:lnTo>
                      <a:pt x="914152" y="1521697"/>
                    </a:lnTo>
                    <a:close/>
                    <a:moveTo>
                      <a:pt x="1003372" y="1755368"/>
                    </a:moveTo>
                    <a:lnTo>
                      <a:pt x="1000540" y="1761033"/>
                    </a:lnTo>
                    <a:cubicBezTo>
                      <a:pt x="996291" y="1768114"/>
                      <a:pt x="992042" y="1778027"/>
                      <a:pt x="984961" y="1789357"/>
                    </a:cubicBezTo>
                    <a:lnTo>
                      <a:pt x="980713" y="1751120"/>
                    </a:lnTo>
                    <a:lnTo>
                      <a:pt x="1003372" y="1755368"/>
                    </a:lnTo>
                    <a:close/>
                    <a:moveTo>
                      <a:pt x="983545" y="1796438"/>
                    </a:moveTo>
                    <a:lnTo>
                      <a:pt x="1010453" y="2031526"/>
                    </a:lnTo>
                    <a:cubicBezTo>
                      <a:pt x="992042" y="1997537"/>
                      <a:pt x="932562" y="1894155"/>
                      <a:pt x="932562" y="1887074"/>
                    </a:cubicBezTo>
                    <a:cubicBezTo>
                      <a:pt x="935395" y="1884242"/>
                      <a:pt x="965135" y="1829010"/>
                      <a:pt x="983545" y="1796438"/>
                    </a:cubicBezTo>
                    <a:close/>
                    <a:moveTo>
                      <a:pt x="1299356" y="2289272"/>
                    </a:moveTo>
                    <a:lnTo>
                      <a:pt x="1489126" y="2153318"/>
                    </a:lnTo>
                    <a:lnTo>
                      <a:pt x="1432478" y="2265197"/>
                    </a:lnTo>
                    <a:lnTo>
                      <a:pt x="1299356" y="2289272"/>
                    </a:lnTo>
                    <a:close/>
                    <a:moveTo>
                      <a:pt x="1520282" y="2252451"/>
                    </a:moveTo>
                    <a:lnTo>
                      <a:pt x="1418316" y="2297770"/>
                    </a:lnTo>
                    <a:lnTo>
                      <a:pt x="1433894" y="2266613"/>
                    </a:lnTo>
                    <a:lnTo>
                      <a:pt x="1520282" y="2252451"/>
                    </a:lnTo>
                    <a:close/>
                    <a:moveTo>
                      <a:pt x="1593924" y="2075428"/>
                    </a:moveTo>
                    <a:lnTo>
                      <a:pt x="1494790" y="2146237"/>
                    </a:lnTo>
                    <a:lnTo>
                      <a:pt x="1541524" y="2052768"/>
                    </a:lnTo>
                    <a:lnTo>
                      <a:pt x="1593924" y="2075428"/>
                    </a:lnTo>
                    <a:close/>
                    <a:moveTo>
                      <a:pt x="1650571" y="1443806"/>
                    </a:moveTo>
                    <a:lnTo>
                      <a:pt x="1642074" y="1531610"/>
                    </a:lnTo>
                    <a:lnTo>
                      <a:pt x="1516033" y="1494789"/>
                    </a:lnTo>
                    <a:lnTo>
                      <a:pt x="1650571" y="1443806"/>
                    </a:lnTo>
                    <a:close/>
                    <a:moveTo>
                      <a:pt x="1904070" y="1347506"/>
                    </a:moveTo>
                    <a:lnTo>
                      <a:pt x="1724213" y="1555686"/>
                    </a:lnTo>
                    <a:lnTo>
                      <a:pt x="1643490" y="1533027"/>
                    </a:lnTo>
                    <a:lnTo>
                      <a:pt x="1651988" y="1443806"/>
                    </a:lnTo>
                    <a:lnTo>
                      <a:pt x="1904070" y="1347506"/>
                    </a:lnTo>
                    <a:close/>
                    <a:moveTo>
                      <a:pt x="1305021" y="442560"/>
                    </a:moveTo>
                    <a:lnTo>
                      <a:pt x="1310685" y="220218"/>
                    </a:lnTo>
                    <a:lnTo>
                      <a:pt x="1336177" y="449641"/>
                    </a:lnTo>
                    <a:lnTo>
                      <a:pt x="1305021" y="442560"/>
                    </a:lnTo>
                    <a:close/>
                    <a:moveTo>
                      <a:pt x="562936" y="1133661"/>
                    </a:moveTo>
                    <a:lnTo>
                      <a:pt x="422733" y="1099672"/>
                    </a:lnTo>
                    <a:lnTo>
                      <a:pt x="455306" y="1014701"/>
                    </a:lnTo>
                    <a:lnTo>
                      <a:pt x="562936" y="1133661"/>
                    </a:lnTo>
                    <a:close/>
                    <a:moveTo>
                      <a:pt x="956638" y="1334760"/>
                    </a:moveTo>
                    <a:lnTo>
                      <a:pt x="959470" y="1334760"/>
                    </a:lnTo>
                    <a:lnTo>
                      <a:pt x="958054" y="1336176"/>
                    </a:lnTo>
                    <a:lnTo>
                      <a:pt x="956638" y="1334760"/>
                    </a:lnTo>
                    <a:close/>
                    <a:moveTo>
                      <a:pt x="1136494" y="2314764"/>
                    </a:moveTo>
                    <a:lnTo>
                      <a:pt x="1130829" y="2337423"/>
                    </a:lnTo>
                    <a:lnTo>
                      <a:pt x="1061436" y="2302018"/>
                    </a:lnTo>
                    <a:lnTo>
                      <a:pt x="1136494" y="2314764"/>
                    </a:lnTo>
                    <a:close/>
                    <a:moveTo>
                      <a:pt x="1221465" y="2386990"/>
                    </a:moveTo>
                    <a:lnTo>
                      <a:pt x="1105338" y="2439389"/>
                    </a:lnTo>
                    <a:lnTo>
                      <a:pt x="1130829" y="2341672"/>
                    </a:lnTo>
                    <a:lnTo>
                      <a:pt x="1221465" y="2386990"/>
                    </a:lnTo>
                    <a:close/>
                    <a:moveTo>
                      <a:pt x="1690225" y="1112418"/>
                    </a:moveTo>
                    <a:lnTo>
                      <a:pt x="1731294" y="871665"/>
                    </a:lnTo>
                    <a:lnTo>
                      <a:pt x="1729878" y="1109585"/>
                    </a:lnTo>
                    <a:lnTo>
                      <a:pt x="1690225" y="1112418"/>
                    </a:lnTo>
                    <a:close/>
                    <a:moveTo>
                      <a:pt x="2017365" y="1875745"/>
                    </a:moveTo>
                    <a:lnTo>
                      <a:pt x="1918231" y="2129243"/>
                    </a:lnTo>
                    <a:lnTo>
                      <a:pt x="1911150" y="1991872"/>
                    </a:lnTo>
                    <a:lnTo>
                      <a:pt x="1911150" y="1990456"/>
                    </a:lnTo>
                    <a:lnTo>
                      <a:pt x="1855919" y="2184474"/>
                    </a:lnTo>
                    <a:lnTo>
                      <a:pt x="1677479" y="1821929"/>
                    </a:lnTo>
                    <a:lnTo>
                      <a:pt x="1909734" y="1990456"/>
                    </a:lnTo>
                    <a:lnTo>
                      <a:pt x="1909734" y="1990456"/>
                    </a:lnTo>
                    <a:lnTo>
                      <a:pt x="2017365" y="1875745"/>
                    </a:lnTo>
                    <a:close/>
                    <a:moveTo>
                      <a:pt x="1916815" y="2139156"/>
                    </a:moveTo>
                    <a:lnTo>
                      <a:pt x="1918231" y="2158983"/>
                    </a:lnTo>
                    <a:lnTo>
                      <a:pt x="1901237" y="2180226"/>
                    </a:lnTo>
                    <a:lnTo>
                      <a:pt x="1916815" y="2139156"/>
                    </a:lnTo>
                    <a:close/>
                    <a:moveTo>
                      <a:pt x="1925312" y="2246787"/>
                    </a:moveTo>
                    <a:lnTo>
                      <a:pt x="1919648" y="2160399"/>
                    </a:lnTo>
                    <a:lnTo>
                      <a:pt x="1981960" y="2085341"/>
                    </a:lnTo>
                    <a:lnTo>
                      <a:pt x="1925312" y="2246787"/>
                    </a:lnTo>
                    <a:close/>
                  </a:path>
                </a:pathLst>
              </a:custGeom>
              <a:grpFill/>
              <a:ln w="6350" cap="flat">
                <a:solidFill>
                  <a:schemeClr val="tx1">
                    <a:lumMod val="25000"/>
                    <a:lumOff val="75000"/>
                  </a:schemeClr>
                </a:solid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5AE1C5AE-5749-4E14-91E7-AF097A978D37}"/>
                  </a:ext>
                </a:extLst>
              </p:cNvPr>
              <p:cNvSpPr/>
              <p:nvPr/>
            </p:nvSpPr>
            <p:spPr>
              <a:xfrm>
                <a:off x="3308227" y="3786588"/>
                <a:ext cx="1416191" cy="2719086"/>
              </a:xfrm>
              <a:custGeom>
                <a:avLst/>
                <a:gdLst>
                  <a:gd name="connsiteX0" fmla="*/ 1330512 w 1416191"/>
                  <a:gd name="connsiteY0" fmla="*/ 660653 h 2719086"/>
                  <a:gd name="connsiteX1" fmla="*/ 1330512 w 1416191"/>
                  <a:gd name="connsiteY1" fmla="*/ 660653 h 2719086"/>
                  <a:gd name="connsiteX2" fmla="*/ 1125164 w 1416191"/>
                  <a:gd name="connsiteY2" fmla="*/ 676231 h 2719086"/>
                  <a:gd name="connsiteX3" fmla="*/ 1123748 w 1416191"/>
                  <a:gd name="connsiteY3" fmla="*/ 653572 h 2719086"/>
                  <a:gd name="connsiteX4" fmla="*/ 1157737 w 1416191"/>
                  <a:gd name="connsiteY4" fmla="*/ 643659 h 2719086"/>
                  <a:gd name="connsiteX5" fmla="*/ 1115251 w 1416191"/>
                  <a:gd name="connsiteY5" fmla="*/ 543109 h 2719086"/>
                  <a:gd name="connsiteX6" fmla="*/ 1115251 w 1416191"/>
                  <a:gd name="connsiteY6" fmla="*/ 541693 h 2719086"/>
                  <a:gd name="connsiteX7" fmla="*/ 1122332 w 1416191"/>
                  <a:gd name="connsiteY7" fmla="*/ 650740 h 2719086"/>
                  <a:gd name="connsiteX8" fmla="*/ 1081262 w 1416191"/>
                  <a:gd name="connsiteY8" fmla="*/ 663486 h 2719086"/>
                  <a:gd name="connsiteX9" fmla="*/ 1081262 w 1416191"/>
                  <a:gd name="connsiteY9" fmla="*/ 618167 h 2719086"/>
                  <a:gd name="connsiteX10" fmla="*/ 1081262 w 1416191"/>
                  <a:gd name="connsiteY10" fmla="*/ 616751 h 2719086"/>
                  <a:gd name="connsiteX11" fmla="*/ 1067100 w 1416191"/>
                  <a:gd name="connsiteY11" fmla="*/ 667734 h 2719086"/>
                  <a:gd name="connsiteX12" fmla="*/ 1014701 w 1416191"/>
                  <a:gd name="connsiteY12" fmla="*/ 683312 h 2719086"/>
                  <a:gd name="connsiteX13" fmla="*/ 963718 w 1416191"/>
                  <a:gd name="connsiteY13" fmla="*/ 687560 h 2719086"/>
                  <a:gd name="connsiteX14" fmla="*/ 766868 w 1416191"/>
                  <a:gd name="connsiteY14" fmla="*/ 632329 h 2719086"/>
                  <a:gd name="connsiteX15" fmla="*/ 888660 w 1416191"/>
                  <a:gd name="connsiteY15" fmla="*/ 453889 h 2719086"/>
                  <a:gd name="connsiteX16" fmla="*/ 953805 w 1416191"/>
                  <a:gd name="connsiteY16" fmla="*/ 486462 h 2719086"/>
                  <a:gd name="connsiteX17" fmla="*/ 953805 w 1416191"/>
                  <a:gd name="connsiteY17" fmla="*/ 486462 h 2719086"/>
                  <a:gd name="connsiteX18" fmla="*/ 942475 w 1416191"/>
                  <a:gd name="connsiteY18" fmla="*/ 371750 h 2719086"/>
                  <a:gd name="connsiteX19" fmla="*/ 942475 w 1416191"/>
                  <a:gd name="connsiteY19" fmla="*/ 371750 h 2719086"/>
                  <a:gd name="connsiteX20" fmla="*/ 887244 w 1416191"/>
                  <a:gd name="connsiteY20" fmla="*/ 451057 h 2719086"/>
                  <a:gd name="connsiteX21" fmla="*/ 795192 w 1416191"/>
                  <a:gd name="connsiteY21" fmla="*/ 404322 h 2719086"/>
                  <a:gd name="connsiteX22" fmla="*/ 793775 w 1416191"/>
                  <a:gd name="connsiteY22" fmla="*/ 356172 h 2719086"/>
                  <a:gd name="connsiteX23" fmla="*/ 907071 w 1416191"/>
                  <a:gd name="connsiteY23" fmla="*/ 289611 h 2719086"/>
                  <a:gd name="connsiteX24" fmla="*/ 907071 w 1416191"/>
                  <a:gd name="connsiteY24" fmla="*/ 289611 h 2719086"/>
                  <a:gd name="connsiteX25" fmla="*/ 660653 w 1416191"/>
                  <a:gd name="connsiteY25" fmla="*/ 149408 h 2719086"/>
                  <a:gd name="connsiteX26" fmla="*/ 659237 w 1416191"/>
                  <a:gd name="connsiteY26" fmla="*/ 149408 h 2719086"/>
                  <a:gd name="connsiteX27" fmla="*/ 735712 w 1416191"/>
                  <a:gd name="connsiteY27" fmla="*/ 241460 h 2719086"/>
                  <a:gd name="connsiteX28" fmla="*/ 514786 w 1416191"/>
                  <a:gd name="connsiteY28" fmla="*/ 167819 h 2719086"/>
                  <a:gd name="connsiteX29" fmla="*/ 570017 w 1416191"/>
                  <a:gd name="connsiteY29" fmla="*/ 63020 h 2719086"/>
                  <a:gd name="connsiteX30" fmla="*/ 570017 w 1416191"/>
                  <a:gd name="connsiteY30" fmla="*/ 61604 h 2719086"/>
                  <a:gd name="connsiteX31" fmla="*/ 475132 w 1416191"/>
                  <a:gd name="connsiteY31" fmla="*/ 155073 h 2719086"/>
                  <a:gd name="connsiteX32" fmla="*/ 343426 w 1416191"/>
                  <a:gd name="connsiteY32" fmla="*/ 111171 h 2719086"/>
                  <a:gd name="connsiteX33" fmla="*/ 303773 w 1416191"/>
                  <a:gd name="connsiteY33" fmla="*/ 98425 h 2719086"/>
                  <a:gd name="connsiteX34" fmla="*/ 350507 w 1416191"/>
                  <a:gd name="connsiteY34" fmla="*/ 10621 h 2719086"/>
                  <a:gd name="connsiteX35" fmla="*/ 350507 w 1416191"/>
                  <a:gd name="connsiteY35" fmla="*/ 10621 h 2719086"/>
                  <a:gd name="connsiteX36" fmla="*/ 262704 w 1416191"/>
                  <a:gd name="connsiteY36" fmla="*/ 57356 h 2719086"/>
                  <a:gd name="connsiteX37" fmla="*/ 262704 w 1416191"/>
                  <a:gd name="connsiteY37" fmla="*/ 57356 h 2719086"/>
                  <a:gd name="connsiteX38" fmla="*/ 264120 w 1416191"/>
                  <a:gd name="connsiteY38" fmla="*/ 87096 h 2719086"/>
                  <a:gd name="connsiteX39" fmla="*/ 204640 w 1416191"/>
                  <a:gd name="connsiteY39" fmla="*/ 67269 h 2719086"/>
                  <a:gd name="connsiteX40" fmla="*/ 204640 w 1416191"/>
                  <a:gd name="connsiteY40" fmla="*/ 67269 h 2719086"/>
                  <a:gd name="connsiteX41" fmla="*/ 40362 w 1416191"/>
                  <a:gd name="connsiteY41" fmla="*/ 147992 h 2719086"/>
                  <a:gd name="connsiteX42" fmla="*/ 40362 w 1416191"/>
                  <a:gd name="connsiteY42" fmla="*/ 147992 h 2719086"/>
                  <a:gd name="connsiteX43" fmla="*/ 41778 w 1416191"/>
                  <a:gd name="connsiteY43" fmla="*/ 149408 h 2719086"/>
                  <a:gd name="connsiteX44" fmla="*/ 206056 w 1416191"/>
                  <a:gd name="connsiteY44" fmla="*/ 68685 h 2719086"/>
                  <a:gd name="connsiteX45" fmla="*/ 265536 w 1416191"/>
                  <a:gd name="connsiteY45" fmla="*/ 88512 h 2719086"/>
                  <a:gd name="connsiteX46" fmla="*/ 266952 w 1416191"/>
                  <a:gd name="connsiteY46" fmla="*/ 167819 h 2719086"/>
                  <a:gd name="connsiteX47" fmla="*/ 201807 w 1416191"/>
                  <a:gd name="connsiteY47" fmla="*/ 292443 h 2719086"/>
                  <a:gd name="connsiteX48" fmla="*/ 121084 w 1416191"/>
                  <a:gd name="connsiteY48" fmla="*/ 266952 h 2719086"/>
                  <a:gd name="connsiteX49" fmla="*/ 186229 w 1416191"/>
                  <a:gd name="connsiteY49" fmla="*/ 320767 h 2719086"/>
                  <a:gd name="connsiteX50" fmla="*/ 130998 w 1416191"/>
                  <a:gd name="connsiteY50" fmla="*/ 425565 h 2719086"/>
                  <a:gd name="connsiteX51" fmla="*/ 101258 w 1416191"/>
                  <a:gd name="connsiteY51" fmla="*/ 383079 h 2719086"/>
                  <a:gd name="connsiteX52" fmla="*/ 101258 w 1416191"/>
                  <a:gd name="connsiteY52" fmla="*/ 383079 h 2719086"/>
                  <a:gd name="connsiteX53" fmla="*/ 10621 w 1416191"/>
                  <a:gd name="connsiteY53" fmla="*/ 630913 h 2719086"/>
                  <a:gd name="connsiteX54" fmla="*/ 10621 w 1416191"/>
                  <a:gd name="connsiteY54" fmla="*/ 630913 h 2719086"/>
                  <a:gd name="connsiteX55" fmla="*/ 189062 w 1416191"/>
                  <a:gd name="connsiteY55" fmla="*/ 510537 h 2719086"/>
                  <a:gd name="connsiteX56" fmla="*/ 288195 w 1416191"/>
                  <a:gd name="connsiteY56" fmla="*/ 653572 h 2719086"/>
                  <a:gd name="connsiteX57" fmla="*/ 225883 w 1416191"/>
                  <a:gd name="connsiteY57" fmla="*/ 690393 h 2719086"/>
                  <a:gd name="connsiteX58" fmla="*/ 143744 w 1416191"/>
                  <a:gd name="connsiteY58" fmla="*/ 647907 h 2719086"/>
                  <a:gd name="connsiteX59" fmla="*/ 143744 w 1416191"/>
                  <a:gd name="connsiteY59" fmla="*/ 647907 h 2719086"/>
                  <a:gd name="connsiteX60" fmla="*/ 160738 w 1416191"/>
                  <a:gd name="connsiteY60" fmla="*/ 728630 h 2719086"/>
                  <a:gd name="connsiteX61" fmla="*/ 89928 w 1416191"/>
                  <a:gd name="connsiteY61" fmla="*/ 771116 h 2719086"/>
                  <a:gd name="connsiteX62" fmla="*/ 172067 w 1416191"/>
                  <a:gd name="connsiteY62" fmla="*/ 782445 h 2719086"/>
                  <a:gd name="connsiteX63" fmla="*/ 198975 w 1416191"/>
                  <a:gd name="connsiteY63" fmla="*/ 909903 h 2719086"/>
                  <a:gd name="connsiteX64" fmla="*/ 198975 w 1416191"/>
                  <a:gd name="connsiteY64" fmla="*/ 909903 h 2719086"/>
                  <a:gd name="connsiteX65" fmla="*/ 289611 w 1416191"/>
                  <a:gd name="connsiteY65" fmla="*/ 798024 h 2719086"/>
                  <a:gd name="connsiteX66" fmla="*/ 349091 w 1416191"/>
                  <a:gd name="connsiteY66" fmla="*/ 806521 h 2719086"/>
                  <a:gd name="connsiteX67" fmla="*/ 344843 w 1416191"/>
                  <a:gd name="connsiteY67" fmla="*/ 986377 h 2719086"/>
                  <a:gd name="connsiteX68" fmla="*/ 344843 w 1416191"/>
                  <a:gd name="connsiteY68" fmla="*/ 986377 h 2719086"/>
                  <a:gd name="connsiteX69" fmla="*/ 584179 w 1416191"/>
                  <a:gd name="connsiteY69" fmla="*/ 880163 h 2719086"/>
                  <a:gd name="connsiteX70" fmla="*/ 598341 w 1416191"/>
                  <a:gd name="connsiteY70" fmla="*/ 986377 h 2719086"/>
                  <a:gd name="connsiteX71" fmla="*/ 561520 w 1416191"/>
                  <a:gd name="connsiteY71" fmla="*/ 1020365 h 2719086"/>
                  <a:gd name="connsiteX72" fmla="*/ 241461 w 1416191"/>
                  <a:gd name="connsiteY72" fmla="*/ 1033111 h 2719086"/>
                  <a:gd name="connsiteX73" fmla="*/ 241461 w 1416191"/>
                  <a:gd name="connsiteY73" fmla="*/ 1033111 h 2719086"/>
                  <a:gd name="connsiteX74" fmla="*/ 353340 w 1416191"/>
                  <a:gd name="connsiteY74" fmla="*/ 1126580 h 2719086"/>
                  <a:gd name="connsiteX75" fmla="*/ 422733 w 1416191"/>
                  <a:gd name="connsiteY75" fmla="*/ 1147823 h 2719086"/>
                  <a:gd name="connsiteX76" fmla="*/ 361837 w 1416191"/>
                  <a:gd name="connsiteY76" fmla="*/ 1204470 h 2719086"/>
                  <a:gd name="connsiteX77" fmla="*/ 361837 w 1416191"/>
                  <a:gd name="connsiteY77" fmla="*/ 1204470 h 2719086"/>
                  <a:gd name="connsiteX78" fmla="*/ 363253 w 1416191"/>
                  <a:gd name="connsiteY78" fmla="*/ 1205886 h 2719086"/>
                  <a:gd name="connsiteX79" fmla="*/ 449641 w 1416191"/>
                  <a:gd name="connsiteY79" fmla="*/ 1156320 h 2719086"/>
                  <a:gd name="connsiteX80" fmla="*/ 572850 w 1416191"/>
                  <a:gd name="connsiteY80" fmla="*/ 1193141 h 2719086"/>
                  <a:gd name="connsiteX81" fmla="*/ 553023 w 1416191"/>
                  <a:gd name="connsiteY81" fmla="*/ 1238459 h 2719086"/>
                  <a:gd name="connsiteX82" fmla="*/ 449641 w 1416191"/>
                  <a:gd name="connsiteY82" fmla="*/ 1288026 h 2719086"/>
                  <a:gd name="connsiteX83" fmla="*/ 368918 w 1416191"/>
                  <a:gd name="connsiteY83" fmla="*/ 1330511 h 2719086"/>
                  <a:gd name="connsiteX84" fmla="*/ 368918 w 1416191"/>
                  <a:gd name="connsiteY84" fmla="*/ 1330511 h 2719086"/>
                  <a:gd name="connsiteX85" fmla="*/ 336345 w 1416191"/>
                  <a:gd name="connsiteY85" fmla="*/ 1463633 h 2719086"/>
                  <a:gd name="connsiteX86" fmla="*/ 336345 w 1416191"/>
                  <a:gd name="connsiteY86" fmla="*/ 1463633 h 2719086"/>
                  <a:gd name="connsiteX87" fmla="*/ 435479 w 1416191"/>
                  <a:gd name="connsiteY87" fmla="*/ 1497622 h 2719086"/>
                  <a:gd name="connsiteX88" fmla="*/ 385912 w 1416191"/>
                  <a:gd name="connsiteY88" fmla="*/ 1605252 h 2719086"/>
                  <a:gd name="connsiteX89" fmla="*/ 333513 w 1416191"/>
                  <a:gd name="connsiteY89" fmla="*/ 1584010 h 2719086"/>
                  <a:gd name="connsiteX90" fmla="*/ 333513 w 1416191"/>
                  <a:gd name="connsiteY90" fmla="*/ 1584010 h 2719086"/>
                  <a:gd name="connsiteX91" fmla="*/ 332097 w 1416191"/>
                  <a:gd name="connsiteY91" fmla="*/ 1585426 h 2719086"/>
                  <a:gd name="connsiteX92" fmla="*/ 381664 w 1416191"/>
                  <a:gd name="connsiteY92" fmla="*/ 1612333 h 2719086"/>
                  <a:gd name="connsiteX93" fmla="*/ 342010 w 1416191"/>
                  <a:gd name="connsiteY93" fmla="*/ 1698721 h 2719086"/>
                  <a:gd name="connsiteX94" fmla="*/ 342010 w 1416191"/>
                  <a:gd name="connsiteY94" fmla="*/ 1698721 h 2719086"/>
                  <a:gd name="connsiteX95" fmla="*/ 448225 w 1416191"/>
                  <a:gd name="connsiteY95" fmla="*/ 1646322 h 2719086"/>
                  <a:gd name="connsiteX96" fmla="*/ 509121 w 1416191"/>
                  <a:gd name="connsiteY96" fmla="*/ 1678894 h 2719086"/>
                  <a:gd name="connsiteX97" fmla="*/ 509121 w 1416191"/>
                  <a:gd name="connsiteY97" fmla="*/ 1678894 h 2719086"/>
                  <a:gd name="connsiteX98" fmla="*/ 544526 w 1416191"/>
                  <a:gd name="connsiteY98" fmla="*/ 1663316 h 2719086"/>
                  <a:gd name="connsiteX99" fmla="*/ 534612 w 1416191"/>
                  <a:gd name="connsiteY99" fmla="*/ 1719964 h 2719086"/>
                  <a:gd name="connsiteX100" fmla="*/ 350507 w 1416191"/>
                  <a:gd name="connsiteY100" fmla="*/ 1751120 h 2719086"/>
                  <a:gd name="connsiteX101" fmla="*/ 350507 w 1416191"/>
                  <a:gd name="connsiteY101" fmla="*/ 1751120 h 2719086"/>
                  <a:gd name="connsiteX102" fmla="*/ 351924 w 1416191"/>
                  <a:gd name="connsiteY102" fmla="*/ 1916814 h 2719086"/>
                  <a:gd name="connsiteX103" fmla="*/ 268368 w 1416191"/>
                  <a:gd name="connsiteY103" fmla="*/ 1912566 h 2719086"/>
                  <a:gd name="connsiteX104" fmla="*/ 268368 w 1416191"/>
                  <a:gd name="connsiteY104" fmla="*/ 1912566 h 2719086"/>
                  <a:gd name="connsiteX105" fmla="*/ 295276 w 1416191"/>
                  <a:gd name="connsiteY105" fmla="*/ 1991872 h 2719086"/>
                  <a:gd name="connsiteX106" fmla="*/ 240045 w 1416191"/>
                  <a:gd name="connsiteY106" fmla="*/ 1984791 h 2719086"/>
                  <a:gd name="connsiteX107" fmla="*/ 240045 w 1416191"/>
                  <a:gd name="connsiteY107" fmla="*/ 1984791 h 2719086"/>
                  <a:gd name="connsiteX108" fmla="*/ 308022 w 1416191"/>
                  <a:gd name="connsiteY108" fmla="*/ 2054185 h 2719086"/>
                  <a:gd name="connsiteX109" fmla="*/ 264120 w 1416191"/>
                  <a:gd name="connsiteY109" fmla="*/ 2228376 h 2719086"/>
                  <a:gd name="connsiteX110" fmla="*/ 264120 w 1416191"/>
                  <a:gd name="connsiteY110" fmla="*/ 2228376 h 2719086"/>
                  <a:gd name="connsiteX111" fmla="*/ 317935 w 1416191"/>
                  <a:gd name="connsiteY111" fmla="*/ 2252451 h 2719086"/>
                  <a:gd name="connsiteX112" fmla="*/ 249958 w 1416191"/>
                  <a:gd name="connsiteY112" fmla="*/ 2319013 h 2719086"/>
                  <a:gd name="connsiteX113" fmla="*/ 249958 w 1416191"/>
                  <a:gd name="connsiteY113" fmla="*/ 2319013 h 2719086"/>
                  <a:gd name="connsiteX114" fmla="*/ 285363 w 1416191"/>
                  <a:gd name="connsiteY114" fmla="*/ 2429475 h 2719086"/>
                  <a:gd name="connsiteX115" fmla="*/ 164986 w 1416191"/>
                  <a:gd name="connsiteY115" fmla="*/ 2432308 h 2719086"/>
                  <a:gd name="connsiteX116" fmla="*/ 164986 w 1416191"/>
                  <a:gd name="connsiteY116" fmla="*/ 2432308 h 2719086"/>
                  <a:gd name="connsiteX117" fmla="*/ 218802 w 1416191"/>
                  <a:gd name="connsiteY117" fmla="*/ 2498869 h 2719086"/>
                  <a:gd name="connsiteX118" fmla="*/ 218802 w 1416191"/>
                  <a:gd name="connsiteY118" fmla="*/ 2498869 h 2719086"/>
                  <a:gd name="connsiteX119" fmla="*/ 288195 w 1416191"/>
                  <a:gd name="connsiteY119" fmla="*/ 2433724 h 2719086"/>
                  <a:gd name="connsiteX120" fmla="*/ 306606 w 1416191"/>
                  <a:gd name="connsiteY120" fmla="*/ 2490372 h 2719086"/>
                  <a:gd name="connsiteX121" fmla="*/ 228715 w 1416191"/>
                  <a:gd name="connsiteY121" fmla="*/ 2633407 h 2719086"/>
                  <a:gd name="connsiteX122" fmla="*/ 228715 w 1416191"/>
                  <a:gd name="connsiteY122" fmla="*/ 2633407 h 2719086"/>
                  <a:gd name="connsiteX123" fmla="*/ 344843 w 1416191"/>
                  <a:gd name="connsiteY123" fmla="*/ 2610748 h 2719086"/>
                  <a:gd name="connsiteX124" fmla="*/ 356172 w 1416191"/>
                  <a:gd name="connsiteY124" fmla="*/ 2648985 h 2719086"/>
                  <a:gd name="connsiteX125" fmla="*/ 325016 w 1416191"/>
                  <a:gd name="connsiteY125" fmla="*/ 2639072 h 2719086"/>
                  <a:gd name="connsiteX126" fmla="*/ 223050 w 1416191"/>
                  <a:gd name="connsiteY126" fmla="*/ 2637655 h 2719086"/>
                  <a:gd name="connsiteX127" fmla="*/ 221634 w 1416191"/>
                  <a:gd name="connsiteY127" fmla="*/ 2637655 h 2719086"/>
                  <a:gd name="connsiteX128" fmla="*/ 366086 w 1416191"/>
                  <a:gd name="connsiteY128" fmla="*/ 2708465 h 2719086"/>
                  <a:gd name="connsiteX129" fmla="*/ 366086 w 1416191"/>
                  <a:gd name="connsiteY129" fmla="*/ 2708465 h 2719086"/>
                  <a:gd name="connsiteX130" fmla="*/ 350507 w 1416191"/>
                  <a:gd name="connsiteY130" fmla="*/ 2657482 h 2719086"/>
                  <a:gd name="connsiteX131" fmla="*/ 452473 w 1416191"/>
                  <a:gd name="connsiteY131" fmla="*/ 2690055 h 2719086"/>
                  <a:gd name="connsiteX132" fmla="*/ 452473 w 1416191"/>
                  <a:gd name="connsiteY132" fmla="*/ 2690055 h 2719086"/>
                  <a:gd name="connsiteX133" fmla="*/ 390161 w 1416191"/>
                  <a:gd name="connsiteY133" fmla="*/ 2603667 h 2719086"/>
                  <a:gd name="connsiteX134" fmla="*/ 390161 w 1416191"/>
                  <a:gd name="connsiteY134" fmla="*/ 2603667 h 2719086"/>
                  <a:gd name="connsiteX135" fmla="*/ 336345 w 1416191"/>
                  <a:gd name="connsiteY135" fmla="*/ 2613580 h 2719086"/>
                  <a:gd name="connsiteX136" fmla="*/ 299525 w 1416191"/>
                  <a:gd name="connsiteY136" fmla="*/ 2494620 h 2719086"/>
                  <a:gd name="connsiteX137" fmla="*/ 303773 w 1416191"/>
                  <a:gd name="connsiteY137" fmla="*/ 2486123 h 2719086"/>
                  <a:gd name="connsiteX138" fmla="*/ 330681 w 1416191"/>
                  <a:gd name="connsiteY138" fmla="*/ 2573927 h 2719086"/>
                  <a:gd name="connsiteX139" fmla="*/ 330681 w 1416191"/>
                  <a:gd name="connsiteY139" fmla="*/ 2575343 h 2719086"/>
                  <a:gd name="connsiteX140" fmla="*/ 337762 w 1416191"/>
                  <a:gd name="connsiteY140" fmla="*/ 2449302 h 2719086"/>
                  <a:gd name="connsiteX141" fmla="*/ 373167 w 1416191"/>
                  <a:gd name="connsiteY141" fmla="*/ 2432308 h 2719086"/>
                  <a:gd name="connsiteX142" fmla="*/ 401490 w 1416191"/>
                  <a:gd name="connsiteY142" fmla="*/ 2430892 h 2719086"/>
                  <a:gd name="connsiteX143" fmla="*/ 490710 w 1416191"/>
                  <a:gd name="connsiteY143" fmla="*/ 2374244 h 2719086"/>
                  <a:gd name="connsiteX144" fmla="*/ 490710 w 1416191"/>
                  <a:gd name="connsiteY144" fmla="*/ 2374244 h 2719086"/>
                  <a:gd name="connsiteX145" fmla="*/ 489294 w 1416191"/>
                  <a:gd name="connsiteY145" fmla="*/ 2372828 h 2719086"/>
                  <a:gd name="connsiteX146" fmla="*/ 371750 w 1416191"/>
                  <a:gd name="connsiteY146" fmla="*/ 2430892 h 2719086"/>
                  <a:gd name="connsiteX147" fmla="*/ 337762 w 1416191"/>
                  <a:gd name="connsiteY147" fmla="*/ 2432308 h 2719086"/>
                  <a:gd name="connsiteX148" fmla="*/ 340594 w 1416191"/>
                  <a:gd name="connsiteY148" fmla="*/ 2381325 h 2719086"/>
                  <a:gd name="connsiteX149" fmla="*/ 421317 w 1416191"/>
                  <a:gd name="connsiteY149" fmla="*/ 2304851 h 2719086"/>
                  <a:gd name="connsiteX150" fmla="*/ 421317 w 1416191"/>
                  <a:gd name="connsiteY150" fmla="*/ 2304851 h 2719086"/>
                  <a:gd name="connsiteX151" fmla="*/ 343426 w 1416191"/>
                  <a:gd name="connsiteY151" fmla="*/ 2313348 h 2719086"/>
                  <a:gd name="connsiteX152" fmla="*/ 346259 w 1416191"/>
                  <a:gd name="connsiteY152" fmla="*/ 2272278 h 2719086"/>
                  <a:gd name="connsiteX153" fmla="*/ 414236 w 1416191"/>
                  <a:gd name="connsiteY153" fmla="*/ 2302018 h 2719086"/>
                  <a:gd name="connsiteX154" fmla="*/ 414236 w 1416191"/>
                  <a:gd name="connsiteY154" fmla="*/ 2302018 h 2719086"/>
                  <a:gd name="connsiteX155" fmla="*/ 409988 w 1416191"/>
                  <a:gd name="connsiteY155" fmla="*/ 2184474 h 2719086"/>
                  <a:gd name="connsiteX156" fmla="*/ 421317 w 1416191"/>
                  <a:gd name="connsiteY156" fmla="*/ 2178810 h 2719086"/>
                  <a:gd name="connsiteX157" fmla="*/ 462387 w 1416191"/>
                  <a:gd name="connsiteY157" fmla="*/ 2219879 h 2719086"/>
                  <a:gd name="connsiteX158" fmla="*/ 462387 w 1416191"/>
                  <a:gd name="connsiteY158" fmla="*/ 2219879 h 2719086"/>
                  <a:gd name="connsiteX159" fmla="*/ 494959 w 1416191"/>
                  <a:gd name="connsiteY159" fmla="*/ 2140572 h 2719086"/>
                  <a:gd name="connsiteX160" fmla="*/ 494959 w 1416191"/>
                  <a:gd name="connsiteY160" fmla="*/ 2140572 h 2719086"/>
                  <a:gd name="connsiteX161" fmla="*/ 421317 w 1416191"/>
                  <a:gd name="connsiteY161" fmla="*/ 2175977 h 2719086"/>
                  <a:gd name="connsiteX162" fmla="*/ 408571 w 1416191"/>
                  <a:gd name="connsiteY162" fmla="*/ 2163232 h 2719086"/>
                  <a:gd name="connsiteX163" fmla="*/ 408571 w 1416191"/>
                  <a:gd name="connsiteY163" fmla="*/ 2158983 h 2719086"/>
                  <a:gd name="connsiteX164" fmla="*/ 533196 w 1416191"/>
                  <a:gd name="connsiteY164" fmla="*/ 2035774 h 2719086"/>
                  <a:gd name="connsiteX165" fmla="*/ 533196 w 1416191"/>
                  <a:gd name="connsiteY165" fmla="*/ 2035774 h 2719086"/>
                  <a:gd name="connsiteX166" fmla="*/ 534612 w 1416191"/>
                  <a:gd name="connsiteY166" fmla="*/ 2027277 h 2719086"/>
                  <a:gd name="connsiteX167" fmla="*/ 543110 w 1416191"/>
                  <a:gd name="connsiteY167" fmla="*/ 2028693 h 2719086"/>
                  <a:gd name="connsiteX168" fmla="*/ 544526 w 1416191"/>
                  <a:gd name="connsiteY168" fmla="*/ 2028693 h 2719086"/>
                  <a:gd name="connsiteX169" fmla="*/ 536029 w 1416191"/>
                  <a:gd name="connsiteY169" fmla="*/ 2023029 h 2719086"/>
                  <a:gd name="connsiteX170" fmla="*/ 550190 w 1416191"/>
                  <a:gd name="connsiteY170" fmla="*/ 1930976 h 2719086"/>
                  <a:gd name="connsiteX171" fmla="*/ 626665 w 1416191"/>
                  <a:gd name="connsiteY171" fmla="*/ 1935225 h 2719086"/>
                  <a:gd name="connsiteX172" fmla="*/ 626665 w 1416191"/>
                  <a:gd name="connsiteY172" fmla="*/ 1935225 h 2719086"/>
                  <a:gd name="connsiteX173" fmla="*/ 628081 w 1416191"/>
                  <a:gd name="connsiteY173" fmla="*/ 1844589 h 2719086"/>
                  <a:gd name="connsiteX174" fmla="*/ 660653 w 1416191"/>
                  <a:gd name="connsiteY174" fmla="*/ 1844589 h 2719086"/>
                  <a:gd name="connsiteX175" fmla="*/ 691810 w 1416191"/>
                  <a:gd name="connsiteY175" fmla="*/ 1952219 h 2719086"/>
                  <a:gd name="connsiteX176" fmla="*/ 691810 w 1416191"/>
                  <a:gd name="connsiteY176" fmla="*/ 1953635 h 2719086"/>
                  <a:gd name="connsiteX177" fmla="*/ 704555 w 1416191"/>
                  <a:gd name="connsiteY177" fmla="*/ 1860167 h 2719086"/>
                  <a:gd name="connsiteX178" fmla="*/ 660653 w 1416191"/>
                  <a:gd name="connsiteY178" fmla="*/ 2555517 h 2719086"/>
                  <a:gd name="connsiteX179" fmla="*/ 660653 w 1416191"/>
                  <a:gd name="connsiteY179" fmla="*/ 2555517 h 2719086"/>
                  <a:gd name="connsiteX180" fmla="*/ 662069 w 1416191"/>
                  <a:gd name="connsiteY180" fmla="*/ 2555517 h 2719086"/>
                  <a:gd name="connsiteX181" fmla="*/ 662069 w 1416191"/>
                  <a:gd name="connsiteY181" fmla="*/ 2555517 h 2719086"/>
                  <a:gd name="connsiteX182" fmla="*/ 720133 w 1416191"/>
                  <a:gd name="connsiteY182" fmla="*/ 1626495 h 2719086"/>
                  <a:gd name="connsiteX183" fmla="*/ 754122 w 1416191"/>
                  <a:gd name="connsiteY183" fmla="*/ 1744039 h 2719086"/>
                  <a:gd name="connsiteX184" fmla="*/ 713052 w 1416191"/>
                  <a:gd name="connsiteY184" fmla="*/ 1789357 h 2719086"/>
                  <a:gd name="connsiteX185" fmla="*/ 713052 w 1416191"/>
                  <a:gd name="connsiteY185" fmla="*/ 1789357 h 2719086"/>
                  <a:gd name="connsiteX186" fmla="*/ 772532 w 1416191"/>
                  <a:gd name="connsiteY186" fmla="*/ 1800687 h 2719086"/>
                  <a:gd name="connsiteX187" fmla="*/ 772532 w 1416191"/>
                  <a:gd name="connsiteY187" fmla="*/ 1800687 h 2719086"/>
                  <a:gd name="connsiteX188" fmla="*/ 756954 w 1416191"/>
                  <a:gd name="connsiteY188" fmla="*/ 1744039 h 2719086"/>
                  <a:gd name="connsiteX189" fmla="*/ 850423 w 1416191"/>
                  <a:gd name="connsiteY189" fmla="*/ 1642073 h 2719086"/>
                  <a:gd name="connsiteX190" fmla="*/ 880163 w 1416191"/>
                  <a:gd name="connsiteY190" fmla="*/ 1651987 h 2719086"/>
                  <a:gd name="connsiteX191" fmla="*/ 880163 w 1416191"/>
                  <a:gd name="connsiteY191" fmla="*/ 1651987 h 2719086"/>
                  <a:gd name="connsiteX192" fmla="*/ 966551 w 1416191"/>
                  <a:gd name="connsiteY192" fmla="*/ 1513200 h 2719086"/>
                  <a:gd name="connsiteX193" fmla="*/ 1119499 w 1416191"/>
                  <a:gd name="connsiteY193" fmla="*/ 1346089 h 2719086"/>
                  <a:gd name="connsiteX194" fmla="*/ 1119499 w 1416191"/>
                  <a:gd name="connsiteY194" fmla="*/ 1346089 h 2719086"/>
                  <a:gd name="connsiteX195" fmla="*/ 1118083 w 1416191"/>
                  <a:gd name="connsiteY195" fmla="*/ 1344673 h 2719086"/>
                  <a:gd name="connsiteX196" fmla="*/ 1027447 w 1416191"/>
                  <a:gd name="connsiteY196" fmla="*/ 1412650 h 2719086"/>
                  <a:gd name="connsiteX197" fmla="*/ 965135 w 1416191"/>
                  <a:gd name="connsiteY197" fmla="*/ 1511784 h 2719086"/>
                  <a:gd name="connsiteX198" fmla="*/ 849007 w 1416191"/>
                  <a:gd name="connsiteY198" fmla="*/ 1639241 h 2719086"/>
                  <a:gd name="connsiteX199" fmla="*/ 713052 w 1416191"/>
                  <a:gd name="connsiteY199" fmla="*/ 1592507 h 2719086"/>
                  <a:gd name="connsiteX200" fmla="*/ 713052 w 1416191"/>
                  <a:gd name="connsiteY200" fmla="*/ 1592507 h 2719086"/>
                  <a:gd name="connsiteX201" fmla="*/ 705972 w 1416191"/>
                  <a:gd name="connsiteY201" fmla="*/ 1589674 h 2719086"/>
                  <a:gd name="connsiteX202" fmla="*/ 756954 w 1416191"/>
                  <a:gd name="connsiteY202" fmla="*/ 1567015 h 2719086"/>
                  <a:gd name="connsiteX203" fmla="*/ 812186 w 1416191"/>
                  <a:gd name="connsiteY203" fmla="*/ 1591091 h 2719086"/>
                  <a:gd name="connsiteX204" fmla="*/ 812186 w 1416191"/>
                  <a:gd name="connsiteY204" fmla="*/ 1591091 h 2719086"/>
                  <a:gd name="connsiteX205" fmla="*/ 796608 w 1416191"/>
                  <a:gd name="connsiteY205" fmla="*/ 1548605 h 2719086"/>
                  <a:gd name="connsiteX206" fmla="*/ 853255 w 1416191"/>
                  <a:gd name="connsiteY206" fmla="*/ 1588258 h 2719086"/>
                  <a:gd name="connsiteX207" fmla="*/ 853255 w 1416191"/>
                  <a:gd name="connsiteY207" fmla="*/ 1588258 h 2719086"/>
                  <a:gd name="connsiteX208" fmla="*/ 943892 w 1416191"/>
                  <a:gd name="connsiteY208" fmla="*/ 1479212 h 2719086"/>
                  <a:gd name="connsiteX209" fmla="*/ 943892 w 1416191"/>
                  <a:gd name="connsiteY209" fmla="*/ 1477795 h 2719086"/>
                  <a:gd name="connsiteX210" fmla="*/ 796608 w 1416191"/>
                  <a:gd name="connsiteY210" fmla="*/ 1545772 h 2719086"/>
                  <a:gd name="connsiteX211" fmla="*/ 795192 w 1416191"/>
                  <a:gd name="connsiteY211" fmla="*/ 1544356 h 2719086"/>
                  <a:gd name="connsiteX212" fmla="*/ 773949 w 1416191"/>
                  <a:gd name="connsiteY212" fmla="*/ 1486292 h 2719086"/>
                  <a:gd name="connsiteX213" fmla="*/ 1201639 w 1416191"/>
                  <a:gd name="connsiteY213" fmla="*/ 1275280 h 2719086"/>
                  <a:gd name="connsiteX214" fmla="*/ 1201639 w 1416191"/>
                  <a:gd name="connsiteY214" fmla="*/ 1275280 h 2719086"/>
                  <a:gd name="connsiteX215" fmla="*/ 1061436 w 1416191"/>
                  <a:gd name="connsiteY215" fmla="*/ 1142158 h 2719086"/>
                  <a:gd name="connsiteX216" fmla="*/ 1256870 w 1416191"/>
                  <a:gd name="connsiteY216" fmla="*/ 1154903 h 2719086"/>
                  <a:gd name="connsiteX217" fmla="*/ 1256870 w 1416191"/>
                  <a:gd name="connsiteY217" fmla="*/ 1154903 h 2719086"/>
                  <a:gd name="connsiteX218" fmla="*/ 1288026 w 1416191"/>
                  <a:gd name="connsiteY218" fmla="*/ 994874 h 2719086"/>
                  <a:gd name="connsiteX219" fmla="*/ 1324847 w 1416191"/>
                  <a:gd name="connsiteY219" fmla="*/ 993458 h 2719086"/>
                  <a:gd name="connsiteX220" fmla="*/ 1324847 w 1416191"/>
                  <a:gd name="connsiteY220" fmla="*/ 993458 h 2719086"/>
                  <a:gd name="connsiteX221" fmla="*/ 1324847 w 1416191"/>
                  <a:gd name="connsiteY221" fmla="*/ 992042 h 2719086"/>
                  <a:gd name="connsiteX222" fmla="*/ 1288026 w 1416191"/>
                  <a:gd name="connsiteY222" fmla="*/ 987793 h 2719086"/>
                  <a:gd name="connsiteX223" fmla="*/ 1314934 w 1416191"/>
                  <a:gd name="connsiteY223" fmla="*/ 843341 h 2719086"/>
                  <a:gd name="connsiteX224" fmla="*/ 1416900 w 1416191"/>
                  <a:gd name="connsiteY224" fmla="*/ 761203 h 2719086"/>
                  <a:gd name="connsiteX225" fmla="*/ 1416900 w 1416191"/>
                  <a:gd name="connsiteY225" fmla="*/ 761203 h 2719086"/>
                  <a:gd name="connsiteX226" fmla="*/ 1238460 w 1416191"/>
                  <a:gd name="connsiteY226" fmla="*/ 790943 h 2719086"/>
                  <a:gd name="connsiteX227" fmla="*/ 1330512 w 1416191"/>
                  <a:gd name="connsiteY227" fmla="*/ 660653 h 2719086"/>
                  <a:gd name="connsiteX228" fmla="*/ 799440 w 1416191"/>
                  <a:gd name="connsiteY228" fmla="*/ 1547189 h 2719086"/>
                  <a:gd name="connsiteX229" fmla="*/ 938227 w 1416191"/>
                  <a:gd name="connsiteY229" fmla="*/ 1483460 h 2719086"/>
                  <a:gd name="connsiteX230" fmla="*/ 854672 w 1416191"/>
                  <a:gd name="connsiteY230" fmla="*/ 1585426 h 2719086"/>
                  <a:gd name="connsiteX231" fmla="*/ 799440 w 1416191"/>
                  <a:gd name="connsiteY231" fmla="*/ 1547189 h 2719086"/>
                  <a:gd name="connsiteX232" fmla="*/ 425566 w 1416191"/>
                  <a:gd name="connsiteY232" fmla="*/ 2178810 h 2719086"/>
                  <a:gd name="connsiteX233" fmla="*/ 493543 w 1416191"/>
                  <a:gd name="connsiteY233" fmla="*/ 2146237 h 2719086"/>
                  <a:gd name="connsiteX234" fmla="*/ 463803 w 1416191"/>
                  <a:gd name="connsiteY234" fmla="*/ 2218463 h 2719086"/>
                  <a:gd name="connsiteX235" fmla="*/ 425566 w 1416191"/>
                  <a:gd name="connsiteY235" fmla="*/ 2178810 h 2719086"/>
                  <a:gd name="connsiteX236" fmla="*/ 337762 w 1416191"/>
                  <a:gd name="connsiteY236" fmla="*/ 2449302 h 2719086"/>
                  <a:gd name="connsiteX237" fmla="*/ 339178 w 1416191"/>
                  <a:gd name="connsiteY237" fmla="*/ 2435140 h 2719086"/>
                  <a:gd name="connsiteX238" fmla="*/ 368918 w 1416191"/>
                  <a:gd name="connsiteY238" fmla="*/ 2433724 h 2719086"/>
                  <a:gd name="connsiteX239" fmla="*/ 337762 w 1416191"/>
                  <a:gd name="connsiteY239" fmla="*/ 2449302 h 2719086"/>
                  <a:gd name="connsiteX240" fmla="*/ 223050 w 1416191"/>
                  <a:gd name="connsiteY240" fmla="*/ 2646153 h 2719086"/>
                  <a:gd name="connsiteX241" fmla="*/ 315103 w 1416191"/>
                  <a:gd name="connsiteY241" fmla="*/ 2647569 h 2719086"/>
                  <a:gd name="connsiteX242" fmla="*/ 347675 w 1416191"/>
                  <a:gd name="connsiteY242" fmla="*/ 2657482 h 2719086"/>
                  <a:gd name="connsiteX243" fmla="*/ 363253 w 1416191"/>
                  <a:gd name="connsiteY243" fmla="*/ 2705632 h 2719086"/>
                  <a:gd name="connsiteX244" fmla="*/ 223050 w 1416191"/>
                  <a:gd name="connsiteY244" fmla="*/ 2646153 h 2719086"/>
                  <a:gd name="connsiteX245" fmla="*/ 350507 w 1416191"/>
                  <a:gd name="connsiteY245" fmla="*/ 2656066 h 2719086"/>
                  <a:gd name="connsiteX246" fmla="*/ 337762 w 1416191"/>
                  <a:gd name="connsiteY246" fmla="*/ 2616413 h 2719086"/>
                  <a:gd name="connsiteX247" fmla="*/ 390161 w 1416191"/>
                  <a:gd name="connsiteY247" fmla="*/ 2606499 h 2719086"/>
                  <a:gd name="connsiteX248" fmla="*/ 448225 w 1416191"/>
                  <a:gd name="connsiteY248" fmla="*/ 2685806 h 2719086"/>
                  <a:gd name="connsiteX249" fmla="*/ 350507 w 1416191"/>
                  <a:gd name="connsiteY249" fmla="*/ 2656066 h 2719086"/>
                  <a:gd name="connsiteX250" fmla="*/ 278282 w 1416191"/>
                  <a:gd name="connsiteY250" fmla="*/ 2437973 h 2719086"/>
                  <a:gd name="connsiteX251" fmla="*/ 210305 w 1416191"/>
                  <a:gd name="connsiteY251" fmla="*/ 2501701 h 2719086"/>
                  <a:gd name="connsiteX252" fmla="*/ 160738 w 1416191"/>
                  <a:gd name="connsiteY252" fmla="*/ 2439389 h 2719086"/>
                  <a:gd name="connsiteX253" fmla="*/ 278282 w 1416191"/>
                  <a:gd name="connsiteY253" fmla="*/ 2437973 h 2719086"/>
                  <a:gd name="connsiteX254" fmla="*/ 278282 w 1416191"/>
                  <a:gd name="connsiteY254" fmla="*/ 2437973 h 2719086"/>
                  <a:gd name="connsiteX255" fmla="*/ 759787 w 1416191"/>
                  <a:gd name="connsiteY255" fmla="*/ 1564183 h 2719086"/>
                  <a:gd name="connsiteX256" fmla="*/ 795192 w 1416191"/>
                  <a:gd name="connsiteY256" fmla="*/ 1547189 h 2719086"/>
                  <a:gd name="connsiteX257" fmla="*/ 809354 w 1416191"/>
                  <a:gd name="connsiteY257" fmla="*/ 1585426 h 2719086"/>
                  <a:gd name="connsiteX258" fmla="*/ 759787 w 1416191"/>
                  <a:gd name="connsiteY258" fmla="*/ 1564183 h 2719086"/>
                  <a:gd name="connsiteX259" fmla="*/ 717301 w 1416191"/>
                  <a:gd name="connsiteY259" fmla="*/ 1789357 h 2719086"/>
                  <a:gd name="connsiteX260" fmla="*/ 755538 w 1416191"/>
                  <a:gd name="connsiteY260" fmla="*/ 1748288 h 2719086"/>
                  <a:gd name="connsiteX261" fmla="*/ 771116 w 1416191"/>
                  <a:gd name="connsiteY261" fmla="*/ 1799270 h 2719086"/>
                  <a:gd name="connsiteX262" fmla="*/ 717301 w 1416191"/>
                  <a:gd name="connsiteY262" fmla="*/ 1789357 h 2719086"/>
                  <a:gd name="connsiteX263" fmla="*/ 626665 w 1416191"/>
                  <a:gd name="connsiteY263" fmla="*/ 1708634 h 2719086"/>
                  <a:gd name="connsiteX264" fmla="*/ 626665 w 1416191"/>
                  <a:gd name="connsiteY264" fmla="*/ 1728461 h 2719086"/>
                  <a:gd name="connsiteX265" fmla="*/ 621000 w 1416191"/>
                  <a:gd name="connsiteY265" fmla="*/ 1710050 h 2719086"/>
                  <a:gd name="connsiteX266" fmla="*/ 626665 w 1416191"/>
                  <a:gd name="connsiteY266" fmla="*/ 1708634 h 2719086"/>
                  <a:gd name="connsiteX267" fmla="*/ 659237 w 1416191"/>
                  <a:gd name="connsiteY267" fmla="*/ 1844589 h 2719086"/>
                  <a:gd name="connsiteX268" fmla="*/ 628081 w 1416191"/>
                  <a:gd name="connsiteY268" fmla="*/ 1844589 h 2719086"/>
                  <a:gd name="connsiteX269" fmla="*/ 629497 w 1416191"/>
                  <a:gd name="connsiteY269" fmla="*/ 1742623 h 2719086"/>
                  <a:gd name="connsiteX270" fmla="*/ 659237 w 1416191"/>
                  <a:gd name="connsiteY270" fmla="*/ 1844589 h 2719086"/>
                  <a:gd name="connsiteX271" fmla="*/ 562936 w 1416191"/>
                  <a:gd name="connsiteY271" fmla="*/ 1846005 h 2719086"/>
                  <a:gd name="connsiteX272" fmla="*/ 626665 w 1416191"/>
                  <a:gd name="connsiteY272" fmla="*/ 1846005 h 2719086"/>
                  <a:gd name="connsiteX273" fmla="*/ 625249 w 1416191"/>
                  <a:gd name="connsiteY273" fmla="*/ 1935225 h 2719086"/>
                  <a:gd name="connsiteX274" fmla="*/ 550190 w 1416191"/>
                  <a:gd name="connsiteY274" fmla="*/ 1930976 h 2719086"/>
                  <a:gd name="connsiteX275" fmla="*/ 562936 w 1416191"/>
                  <a:gd name="connsiteY275" fmla="*/ 1846005 h 2719086"/>
                  <a:gd name="connsiteX276" fmla="*/ 421317 w 1416191"/>
                  <a:gd name="connsiteY276" fmla="*/ 2178810 h 2719086"/>
                  <a:gd name="connsiteX277" fmla="*/ 411404 w 1416191"/>
                  <a:gd name="connsiteY277" fmla="*/ 2184474 h 2719086"/>
                  <a:gd name="connsiteX278" fmla="*/ 411404 w 1416191"/>
                  <a:gd name="connsiteY278" fmla="*/ 2167480 h 2719086"/>
                  <a:gd name="connsiteX279" fmla="*/ 421317 w 1416191"/>
                  <a:gd name="connsiteY279" fmla="*/ 2178810 h 2719086"/>
                  <a:gd name="connsiteX280" fmla="*/ 317935 w 1416191"/>
                  <a:gd name="connsiteY280" fmla="*/ 2459215 h 2719086"/>
                  <a:gd name="connsiteX281" fmla="*/ 305189 w 1416191"/>
                  <a:gd name="connsiteY281" fmla="*/ 2483291 h 2719086"/>
                  <a:gd name="connsiteX282" fmla="*/ 291027 w 1416191"/>
                  <a:gd name="connsiteY282" fmla="*/ 2436556 h 2719086"/>
                  <a:gd name="connsiteX283" fmla="*/ 336345 w 1416191"/>
                  <a:gd name="connsiteY283" fmla="*/ 2435140 h 2719086"/>
                  <a:gd name="connsiteX284" fmla="*/ 334929 w 1416191"/>
                  <a:gd name="connsiteY284" fmla="*/ 2450718 h 2719086"/>
                  <a:gd name="connsiteX285" fmla="*/ 317935 w 1416191"/>
                  <a:gd name="connsiteY285" fmla="*/ 2459215 h 2719086"/>
                  <a:gd name="connsiteX286" fmla="*/ 305189 w 1416191"/>
                  <a:gd name="connsiteY286" fmla="*/ 2486123 h 2719086"/>
                  <a:gd name="connsiteX287" fmla="*/ 319351 w 1416191"/>
                  <a:gd name="connsiteY287" fmla="*/ 2460632 h 2719086"/>
                  <a:gd name="connsiteX288" fmla="*/ 336345 w 1416191"/>
                  <a:gd name="connsiteY288" fmla="*/ 2452134 h 2719086"/>
                  <a:gd name="connsiteX289" fmla="*/ 330681 w 1416191"/>
                  <a:gd name="connsiteY289" fmla="*/ 2565430 h 2719086"/>
                  <a:gd name="connsiteX290" fmla="*/ 305189 w 1416191"/>
                  <a:gd name="connsiteY290" fmla="*/ 2486123 h 2719086"/>
                  <a:gd name="connsiteX291" fmla="*/ 453889 w 1416191"/>
                  <a:gd name="connsiteY291" fmla="*/ 1640657 h 2719086"/>
                  <a:gd name="connsiteX292" fmla="*/ 439727 w 1416191"/>
                  <a:gd name="connsiteY292" fmla="*/ 1647738 h 2719086"/>
                  <a:gd name="connsiteX293" fmla="*/ 375999 w 1416191"/>
                  <a:gd name="connsiteY293" fmla="*/ 1613750 h 2719086"/>
                  <a:gd name="connsiteX294" fmla="*/ 377415 w 1416191"/>
                  <a:gd name="connsiteY294" fmla="*/ 1609501 h 2719086"/>
                  <a:gd name="connsiteX295" fmla="*/ 453889 w 1416191"/>
                  <a:gd name="connsiteY295" fmla="*/ 1640657 h 2719086"/>
                  <a:gd name="connsiteX296" fmla="*/ 438311 w 1416191"/>
                  <a:gd name="connsiteY296" fmla="*/ 1157736 h 2719086"/>
                  <a:gd name="connsiteX297" fmla="*/ 363253 w 1416191"/>
                  <a:gd name="connsiteY297" fmla="*/ 1201638 h 2719086"/>
                  <a:gd name="connsiteX298" fmla="*/ 418485 w 1416191"/>
                  <a:gd name="connsiteY298" fmla="*/ 1152071 h 2719086"/>
                  <a:gd name="connsiteX299" fmla="*/ 438311 w 1416191"/>
                  <a:gd name="connsiteY299" fmla="*/ 1157736 h 2719086"/>
                  <a:gd name="connsiteX300" fmla="*/ 347675 w 1416191"/>
                  <a:gd name="connsiteY300" fmla="*/ 1127996 h 2719086"/>
                  <a:gd name="connsiteX301" fmla="*/ 240045 w 1416191"/>
                  <a:gd name="connsiteY301" fmla="*/ 1037360 h 2719086"/>
                  <a:gd name="connsiteX302" fmla="*/ 553023 w 1416191"/>
                  <a:gd name="connsiteY302" fmla="*/ 1024614 h 2719086"/>
                  <a:gd name="connsiteX303" fmla="*/ 418485 w 1416191"/>
                  <a:gd name="connsiteY303" fmla="*/ 1149239 h 2719086"/>
                  <a:gd name="connsiteX304" fmla="*/ 347675 w 1416191"/>
                  <a:gd name="connsiteY304" fmla="*/ 1127996 h 2719086"/>
                  <a:gd name="connsiteX305" fmla="*/ 419901 w 1416191"/>
                  <a:gd name="connsiteY305" fmla="*/ 1149239 h 2719086"/>
                  <a:gd name="connsiteX306" fmla="*/ 555855 w 1416191"/>
                  <a:gd name="connsiteY306" fmla="*/ 1024614 h 2719086"/>
                  <a:gd name="connsiteX307" fmla="*/ 674815 w 1416191"/>
                  <a:gd name="connsiteY307" fmla="*/ 1018949 h 2719086"/>
                  <a:gd name="connsiteX308" fmla="*/ 441144 w 1416191"/>
                  <a:gd name="connsiteY308" fmla="*/ 1154903 h 2719086"/>
                  <a:gd name="connsiteX309" fmla="*/ 419901 w 1416191"/>
                  <a:gd name="connsiteY309" fmla="*/ 1149239 h 2719086"/>
                  <a:gd name="connsiteX310" fmla="*/ 326432 w 1416191"/>
                  <a:gd name="connsiteY310" fmla="*/ 747041 h 2719086"/>
                  <a:gd name="connsiteX311" fmla="*/ 283946 w 1416191"/>
                  <a:gd name="connsiteY311" fmla="*/ 799440 h 2719086"/>
                  <a:gd name="connsiteX312" fmla="*/ 169235 w 1416191"/>
                  <a:gd name="connsiteY312" fmla="*/ 782445 h 2719086"/>
                  <a:gd name="connsiteX313" fmla="*/ 159322 w 1416191"/>
                  <a:gd name="connsiteY313" fmla="*/ 731462 h 2719086"/>
                  <a:gd name="connsiteX314" fmla="*/ 223050 w 1416191"/>
                  <a:gd name="connsiteY314" fmla="*/ 694641 h 2719086"/>
                  <a:gd name="connsiteX315" fmla="*/ 326432 w 1416191"/>
                  <a:gd name="connsiteY315" fmla="*/ 747041 h 2719086"/>
                  <a:gd name="connsiteX316" fmla="*/ 1069933 w 1416191"/>
                  <a:gd name="connsiteY316" fmla="*/ 667734 h 2719086"/>
                  <a:gd name="connsiteX317" fmla="*/ 1079846 w 1416191"/>
                  <a:gd name="connsiteY317" fmla="*/ 632329 h 2719086"/>
                  <a:gd name="connsiteX318" fmla="*/ 1079846 w 1416191"/>
                  <a:gd name="connsiteY318" fmla="*/ 664902 h 2719086"/>
                  <a:gd name="connsiteX319" fmla="*/ 1069933 w 1416191"/>
                  <a:gd name="connsiteY319" fmla="*/ 667734 h 2719086"/>
                  <a:gd name="connsiteX320" fmla="*/ 1135078 w 1416191"/>
                  <a:gd name="connsiteY320" fmla="*/ 809353 h 2719086"/>
                  <a:gd name="connsiteX321" fmla="*/ 1126580 w 1416191"/>
                  <a:gd name="connsiteY321" fmla="*/ 679064 h 2719086"/>
                  <a:gd name="connsiteX322" fmla="*/ 1327679 w 1416191"/>
                  <a:gd name="connsiteY322" fmla="*/ 663486 h 2719086"/>
                  <a:gd name="connsiteX323" fmla="*/ 1239876 w 1416191"/>
                  <a:gd name="connsiteY323" fmla="*/ 790943 h 2719086"/>
                  <a:gd name="connsiteX324" fmla="*/ 1135078 w 1416191"/>
                  <a:gd name="connsiteY324" fmla="*/ 809353 h 2719086"/>
                  <a:gd name="connsiteX325" fmla="*/ 1082679 w 1416191"/>
                  <a:gd name="connsiteY325" fmla="*/ 965134 h 2719086"/>
                  <a:gd name="connsiteX326" fmla="*/ 1082679 w 1416191"/>
                  <a:gd name="connsiteY326" fmla="*/ 680480 h 2719086"/>
                  <a:gd name="connsiteX327" fmla="*/ 1125164 w 1416191"/>
                  <a:gd name="connsiteY327" fmla="*/ 677647 h 2719086"/>
                  <a:gd name="connsiteX328" fmla="*/ 1133661 w 1416191"/>
                  <a:gd name="connsiteY328" fmla="*/ 810769 h 2719086"/>
                  <a:gd name="connsiteX329" fmla="*/ 1133661 w 1416191"/>
                  <a:gd name="connsiteY329" fmla="*/ 810769 h 2719086"/>
                  <a:gd name="connsiteX330" fmla="*/ 1238460 w 1416191"/>
                  <a:gd name="connsiteY330" fmla="*/ 793775 h 2719086"/>
                  <a:gd name="connsiteX331" fmla="*/ 1118083 w 1416191"/>
                  <a:gd name="connsiteY331" fmla="*/ 969383 h 2719086"/>
                  <a:gd name="connsiteX332" fmla="*/ 1082679 w 1416191"/>
                  <a:gd name="connsiteY332" fmla="*/ 965134 h 2719086"/>
                  <a:gd name="connsiteX333" fmla="*/ 1082679 w 1416191"/>
                  <a:gd name="connsiteY333" fmla="*/ 1000539 h 2719086"/>
                  <a:gd name="connsiteX334" fmla="*/ 1082679 w 1416191"/>
                  <a:gd name="connsiteY334" fmla="*/ 967967 h 2719086"/>
                  <a:gd name="connsiteX335" fmla="*/ 1115251 w 1416191"/>
                  <a:gd name="connsiteY335" fmla="*/ 970799 h 2719086"/>
                  <a:gd name="connsiteX336" fmla="*/ 1095424 w 1416191"/>
                  <a:gd name="connsiteY336" fmla="*/ 1000539 h 2719086"/>
                  <a:gd name="connsiteX337" fmla="*/ 1082679 w 1416191"/>
                  <a:gd name="connsiteY337" fmla="*/ 1000539 h 2719086"/>
                  <a:gd name="connsiteX338" fmla="*/ 1094008 w 1416191"/>
                  <a:gd name="connsiteY338" fmla="*/ 1001955 h 2719086"/>
                  <a:gd name="connsiteX339" fmla="*/ 1082679 w 1416191"/>
                  <a:gd name="connsiteY339" fmla="*/ 1018949 h 2719086"/>
                  <a:gd name="connsiteX340" fmla="*/ 1082679 w 1416191"/>
                  <a:gd name="connsiteY340" fmla="*/ 1003371 h 2719086"/>
                  <a:gd name="connsiteX341" fmla="*/ 1094008 w 1416191"/>
                  <a:gd name="connsiteY341" fmla="*/ 1001955 h 2719086"/>
                  <a:gd name="connsiteX342" fmla="*/ 1156320 w 1416191"/>
                  <a:gd name="connsiteY342" fmla="*/ 642243 h 2719086"/>
                  <a:gd name="connsiteX343" fmla="*/ 1125164 w 1416191"/>
                  <a:gd name="connsiteY343" fmla="*/ 652156 h 2719086"/>
                  <a:gd name="connsiteX344" fmla="*/ 1119499 w 1416191"/>
                  <a:gd name="connsiteY344" fmla="*/ 554439 h 2719086"/>
                  <a:gd name="connsiteX345" fmla="*/ 1156320 w 1416191"/>
                  <a:gd name="connsiteY345" fmla="*/ 642243 h 2719086"/>
                  <a:gd name="connsiteX346" fmla="*/ 1081262 w 1416191"/>
                  <a:gd name="connsiteY346" fmla="*/ 666318 h 2719086"/>
                  <a:gd name="connsiteX347" fmla="*/ 1122332 w 1416191"/>
                  <a:gd name="connsiteY347" fmla="*/ 653572 h 2719086"/>
                  <a:gd name="connsiteX348" fmla="*/ 1123748 w 1416191"/>
                  <a:gd name="connsiteY348" fmla="*/ 676231 h 2719086"/>
                  <a:gd name="connsiteX349" fmla="*/ 1081262 w 1416191"/>
                  <a:gd name="connsiteY349" fmla="*/ 679064 h 2719086"/>
                  <a:gd name="connsiteX350" fmla="*/ 1081262 w 1416191"/>
                  <a:gd name="connsiteY350" fmla="*/ 666318 h 2719086"/>
                  <a:gd name="connsiteX351" fmla="*/ 735712 w 1416191"/>
                  <a:gd name="connsiteY351" fmla="*/ 1504703 h 2719086"/>
                  <a:gd name="connsiteX352" fmla="*/ 793775 w 1416191"/>
                  <a:gd name="connsiteY352" fmla="*/ 1545772 h 2719086"/>
                  <a:gd name="connsiteX353" fmla="*/ 793775 w 1416191"/>
                  <a:gd name="connsiteY353" fmla="*/ 1547189 h 2719086"/>
                  <a:gd name="connsiteX354" fmla="*/ 755538 w 1416191"/>
                  <a:gd name="connsiteY354" fmla="*/ 1564183 h 2719086"/>
                  <a:gd name="connsiteX355" fmla="*/ 680480 w 1416191"/>
                  <a:gd name="connsiteY355" fmla="*/ 1531610 h 2719086"/>
                  <a:gd name="connsiteX356" fmla="*/ 735712 w 1416191"/>
                  <a:gd name="connsiteY356" fmla="*/ 1504703 h 2719086"/>
                  <a:gd name="connsiteX357" fmla="*/ 231547 w 1416191"/>
                  <a:gd name="connsiteY357" fmla="*/ 361837 h 2719086"/>
                  <a:gd name="connsiteX358" fmla="*/ 309438 w 1416191"/>
                  <a:gd name="connsiteY358" fmla="*/ 425565 h 2719086"/>
                  <a:gd name="connsiteX359" fmla="*/ 186229 w 1416191"/>
                  <a:gd name="connsiteY359" fmla="*/ 509121 h 2719086"/>
                  <a:gd name="connsiteX360" fmla="*/ 142327 w 1416191"/>
                  <a:gd name="connsiteY360" fmla="*/ 445392 h 2719086"/>
                  <a:gd name="connsiteX361" fmla="*/ 231547 w 1416191"/>
                  <a:gd name="connsiteY361" fmla="*/ 361837 h 2719086"/>
                  <a:gd name="connsiteX362" fmla="*/ 275449 w 1416191"/>
                  <a:gd name="connsiteY362" fmla="*/ 317935 h 2719086"/>
                  <a:gd name="connsiteX363" fmla="*/ 232964 w 1416191"/>
                  <a:gd name="connsiteY363" fmla="*/ 357588 h 2719086"/>
                  <a:gd name="connsiteX364" fmla="*/ 186229 w 1416191"/>
                  <a:gd name="connsiteY364" fmla="*/ 319351 h 2719086"/>
                  <a:gd name="connsiteX365" fmla="*/ 200391 w 1416191"/>
                  <a:gd name="connsiteY365" fmla="*/ 293860 h 2719086"/>
                  <a:gd name="connsiteX366" fmla="*/ 275449 w 1416191"/>
                  <a:gd name="connsiteY366" fmla="*/ 317935 h 2719086"/>
                  <a:gd name="connsiteX367" fmla="*/ 476549 w 1416191"/>
                  <a:gd name="connsiteY367" fmla="*/ 157905 h 2719086"/>
                  <a:gd name="connsiteX368" fmla="*/ 561520 w 1416191"/>
                  <a:gd name="connsiteY368" fmla="*/ 74350 h 2719086"/>
                  <a:gd name="connsiteX369" fmla="*/ 511953 w 1416191"/>
                  <a:gd name="connsiteY369" fmla="*/ 169235 h 2719086"/>
                  <a:gd name="connsiteX370" fmla="*/ 476549 w 1416191"/>
                  <a:gd name="connsiteY370" fmla="*/ 157905 h 2719086"/>
                  <a:gd name="connsiteX371" fmla="*/ 487878 w 1416191"/>
                  <a:gd name="connsiteY371" fmla="*/ 220218 h 2719086"/>
                  <a:gd name="connsiteX372" fmla="*/ 513369 w 1416191"/>
                  <a:gd name="connsiteY372" fmla="*/ 172067 h 2719086"/>
                  <a:gd name="connsiteX373" fmla="*/ 732879 w 1416191"/>
                  <a:gd name="connsiteY373" fmla="*/ 244293 h 2719086"/>
                  <a:gd name="connsiteX374" fmla="*/ 487878 w 1416191"/>
                  <a:gd name="connsiteY374" fmla="*/ 220218 h 2719086"/>
                  <a:gd name="connsiteX375" fmla="*/ 762619 w 1416191"/>
                  <a:gd name="connsiteY375" fmla="*/ 633745 h 2719086"/>
                  <a:gd name="connsiteX376" fmla="*/ 762619 w 1416191"/>
                  <a:gd name="connsiteY376" fmla="*/ 633745 h 2719086"/>
                  <a:gd name="connsiteX377" fmla="*/ 962302 w 1416191"/>
                  <a:gd name="connsiteY377" fmla="*/ 690393 h 2719086"/>
                  <a:gd name="connsiteX378" fmla="*/ 962302 w 1416191"/>
                  <a:gd name="connsiteY378" fmla="*/ 690393 h 2719086"/>
                  <a:gd name="connsiteX379" fmla="*/ 1004788 w 1416191"/>
                  <a:gd name="connsiteY379" fmla="*/ 687560 h 2719086"/>
                  <a:gd name="connsiteX380" fmla="*/ 727214 w 1416191"/>
                  <a:gd name="connsiteY380" fmla="*/ 771116 h 2719086"/>
                  <a:gd name="connsiteX381" fmla="*/ 571433 w 1416191"/>
                  <a:gd name="connsiteY381" fmla="*/ 640826 h 2719086"/>
                  <a:gd name="connsiteX382" fmla="*/ 735712 w 1416191"/>
                  <a:gd name="connsiteY382" fmla="*/ 662069 h 2719086"/>
                  <a:gd name="connsiteX383" fmla="*/ 737128 w 1416191"/>
                  <a:gd name="connsiteY383" fmla="*/ 662069 h 2719086"/>
                  <a:gd name="connsiteX384" fmla="*/ 536029 w 1416191"/>
                  <a:gd name="connsiteY384" fmla="*/ 541693 h 2719086"/>
                  <a:gd name="connsiteX385" fmla="*/ 536029 w 1416191"/>
                  <a:gd name="connsiteY385" fmla="*/ 541693 h 2719086"/>
                  <a:gd name="connsiteX386" fmla="*/ 545942 w 1416191"/>
                  <a:gd name="connsiteY386" fmla="*/ 618167 h 2719086"/>
                  <a:gd name="connsiteX387" fmla="*/ 465219 w 1416191"/>
                  <a:gd name="connsiteY387" fmla="*/ 551607 h 2719086"/>
                  <a:gd name="connsiteX388" fmla="*/ 621000 w 1416191"/>
                  <a:gd name="connsiteY388" fmla="*/ 459554 h 2719086"/>
                  <a:gd name="connsiteX389" fmla="*/ 662069 w 1416191"/>
                  <a:gd name="connsiteY389" fmla="*/ 490710 h 2719086"/>
                  <a:gd name="connsiteX390" fmla="*/ 662069 w 1416191"/>
                  <a:gd name="connsiteY390" fmla="*/ 490710 h 2719086"/>
                  <a:gd name="connsiteX391" fmla="*/ 669150 w 1416191"/>
                  <a:gd name="connsiteY391" fmla="*/ 431230 h 2719086"/>
                  <a:gd name="connsiteX392" fmla="*/ 725798 w 1416191"/>
                  <a:gd name="connsiteY392" fmla="*/ 397241 h 2719086"/>
                  <a:gd name="connsiteX393" fmla="*/ 795192 w 1416191"/>
                  <a:gd name="connsiteY393" fmla="*/ 418484 h 2719086"/>
                  <a:gd name="connsiteX394" fmla="*/ 795192 w 1416191"/>
                  <a:gd name="connsiteY394" fmla="*/ 418484 h 2719086"/>
                  <a:gd name="connsiteX395" fmla="*/ 795192 w 1416191"/>
                  <a:gd name="connsiteY395" fmla="*/ 407155 h 2719086"/>
                  <a:gd name="connsiteX396" fmla="*/ 887244 w 1416191"/>
                  <a:gd name="connsiteY396" fmla="*/ 452473 h 2719086"/>
                  <a:gd name="connsiteX397" fmla="*/ 762619 w 1416191"/>
                  <a:gd name="connsiteY397" fmla="*/ 633745 h 2719086"/>
                  <a:gd name="connsiteX398" fmla="*/ 987794 w 1416191"/>
                  <a:gd name="connsiteY398" fmla="*/ 956637 h 2719086"/>
                  <a:gd name="connsiteX399" fmla="*/ 1064268 w 1416191"/>
                  <a:gd name="connsiteY399" fmla="*/ 683312 h 2719086"/>
                  <a:gd name="connsiteX400" fmla="*/ 1078430 w 1416191"/>
                  <a:gd name="connsiteY400" fmla="*/ 681896 h 2719086"/>
                  <a:gd name="connsiteX401" fmla="*/ 1078430 w 1416191"/>
                  <a:gd name="connsiteY401" fmla="*/ 965134 h 2719086"/>
                  <a:gd name="connsiteX402" fmla="*/ 987794 w 1416191"/>
                  <a:gd name="connsiteY402" fmla="*/ 956637 h 2719086"/>
                  <a:gd name="connsiteX403" fmla="*/ 738544 w 1416191"/>
                  <a:gd name="connsiteY403" fmla="*/ 1503287 h 2719086"/>
                  <a:gd name="connsiteX404" fmla="*/ 772532 w 1416191"/>
                  <a:gd name="connsiteY404" fmla="*/ 1486292 h 2719086"/>
                  <a:gd name="connsiteX405" fmla="*/ 793775 w 1416191"/>
                  <a:gd name="connsiteY405" fmla="*/ 1541524 h 2719086"/>
                  <a:gd name="connsiteX406" fmla="*/ 738544 w 1416191"/>
                  <a:gd name="connsiteY406" fmla="*/ 1503287 h 2719086"/>
                  <a:gd name="connsiteX407" fmla="*/ 754122 w 1416191"/>
                  <a:gd name="connsiteY407" fmla="*/ 1564183 h 2719086"/>
                  <a:gd name="connsiteX408" fmla="*/ 703139 w 1416191"/>
                  <a:gd name="connsiteY408" fmla="*/ 1586842 h 2719086"/>
                  <a:gd name="connsiteX409" fmla="*/ 649324 w 1416191"/>
                  <a:gd name="connsiteY409" fmla="*/ 1547189 h 2719086"/>
                  <a:gd name="connsiteX410" fmla="*/ 679064 w 1416191"/>
                  <a:gd name="connsiteY410" fmla="*/ 1533027 h 2719086"/>
                  <a:gd name="connsiteX411" fmla="*/ 754122 w 1416191"/>
                  <a:gd name="connsiteY411" fmla="*/ 1564183 h 2719086"/>
                  <a:gd name="connsiteX412" fmla="*/ 558688 w 1416191"/>
                  <a:gd name="connsiteY412" fmla="*/ 1544356 h 2719086"/>
                  <a:gd name="connsiteX413" fmla="*/ 550190 w 1416191"/>
                  <a:gd name="connsiteY413" fmla="*/ 1593923 h 2719086"/>
                  <a:gd name="connsiteX414" fmla="*/ 458138 w 1416191"/>
                  <a:gd name="connsiteY414" fmla="*/ 1639241 h 2719086"/>
                  <a:gd name="connsiteX415" fmla="*/ 380247 w 1416191"/>
                  <a:gd name="connsiteY415" fmla="*/ 1608085 h 2719086"/>
                  <a:gd name="connsiteX416" fmla="*/ 429814 w 1416191"/>
                  <a:gd name="connsiteY416" fmla="*/ 1500454 h 2719086"/>
                  <a:gd name="connsiteX417" fmla="*/ 558688 w 1416191"/>
                  <a:gd name="connsiteY417" fmla="*/ 1544356 h 2719086"/>
                  <a:gd name="connsiteX418" fmla="*/ 299525 w 1416191"/>
                  <a:gd name="connsiteY418" fmla="*/ 101258 h 2719086"/>
                  <a:gd name="connsiteX419" fmla="*/ 265536 w 1416191"/>
                  <a:gd name="connsiteY419" fmla="*/ 164986 h 2719086"/>
                  <a:gd name="connsiteX420" fmla="*/ 264120 w 1416191"/>
                  <a:gd name="connsiteY420" fmla="*/ 89928 h 2719086"/>
                  <a:gd name="connsiteX421" fmla="*/ 299525 w 1416191"/>
                  <a:gd name="connsiteY421" fmla="*/ 101258 h 2719086"/>
                  <a:gd name="connsiteX422" fmla="*/ 346259 w 1416191"/>
                  <a:gd name="connsiteY422" fmla="*/ 724382 h 2719086"/>
                  <a:gd name="connsiteX423" fmla="*/ 346259 w 1416191"/>
                  <a:gd name="connsiteY423" fmla="*/ 738543 h 2719086"/>
                  <a:gd name="connsiteX424" fmla="*/ 340594 w 1416191"/>
                  <a:gd name="connsiteY424" fmla="*/ 731462 h 2719086"/>
                  <a:gd name="connsiteX425" fmla="*/ 346259 w 1416191"/>
                  <a:gd name="connsiteY425" fmla="*/ 724382 h 2719086"/>
                  <a:gd name="connsiteX426" fmla="*/ 329265 w 1416191"/>
                  <a:gd name="connsiteY426" fmla="*/ 745624 h 2719086"/>
                  <a:gd name="connsiteX427" fmla="*/ 339178 w 1416191"/>
                  <a:gd name="connsiteY427" fmla="*/ 732879 h 2719086"/>
                  <a:gd name="connsiteX428" fmla="*/ 346259 w 1416191"/>
                  <a:gd name="connsiteY428" fmla="*/ 742792 h 2719086"/>
                  <a:gd name="connsiteX429" fmla="*/ 346259 w 1416191"/>
                  <a:gd name="connsiteY429" fmla="*/ 754122 h 2719086"/>
                  <a:gd name="connsiteX430" fmla="*/ 329265 w 1416191"/>
                  <a:gd name="connsiteY430" fmla="*/ 745624 h 2719086"/>
                  <a:gd name="connsiteX431" fmla="*/ 568601 w 1416191"/>
                  <a:gd name="connsiteY431" fmla="*/ 640826 h 2719086"/>
                  <a:gd name="connsiteX432" fmla="*/ 725798 w 1416191"/>
                  <a:gd name="connsiteY432" fmla="*/ 772532 h 2719086"/>
                  <a:gd name="connsiteX433" fmla="*/ 571433 w 1416191"/>
                  <a:gd name="connsiteY433" fmla="*/ 819266 h 2719086"/>
                  <a:gd name="connsiteX434" fmla="*/ 548774 w 1416191"/>
                  <a:gd name="connsiteY434" fmla="*/ 639410 h 2719086"/>
                  <a:gd name="connsiteX435" fmla="*/ 568601 w 1416191"/>
                  <a:gd name="connsiteY435" fmla="*/ 640826 h 2719086"/>
                  <a:gd name="connsiteX436" fmla="*/ 528948 w 1416191"/>
                  <a:gd name="connsiteY436" fmla="*/ 833428 h 2719086"/>
                  <a:gd name="connsiteX437" fmla="*/ 570017 w 1416191"/>
                  <a:gd name="connsiteY437" fmla="*/ 820683 h 2719086"/>
                  <a:gd name="connsiteX438" fmla="*/ 572850 w 1416191"/>
                  <a:gd name="connsiteY438" fmla="*/ 839093 h 2719086"/>
                  <a:gd name="connsiteX439" fmla="*/ 528948 w 1416191"/>
                  <a:gd name="connsiteY439" fmla="*/ 833428 h 2719086"/>
                  <a:gd name="connsiteX440" fmla="*/ 360421 w 1416191"/>
                  <a:gd name="connsiteY440" fmla="*/ 764035 h 2719086"/>
                  <a:gd name="connsiteX441" fmla="*/ 394409 w 1416191"/>
                  <a:gd name="connsiteY441" fmla="*/ 813602 h 2719086"/>
                  <a:gd name="connsiteX442" fmla="*/ 344843 w 1416191"/>
                  <a:gd name="connsiteY442" fmla="*/ 806521 h 2719086"/>
                  <a:gd name="connsiteX443" fmla="*/ 346259 w 1416191"/>
                  <a:gd name="connsiteY443" fmla="*/ 756954 h 2719086"/>
                  <a:gd name="connsiteX444" fmla="*/ 360421 w 1416191"/>
                  <a:gd name="connsiteY444" fmla="*/ 764035 h 2719086"/>
                  <a:gd name="connsiteX445" fmla="*/ 357588 w 1416191"/>
                  <a:gd name="connsiteY445" fmla="*/ 761203 h 2719086"/>
                  <a:gd name="connsiteX446" fmla="*/ 346259 w 1416191"/>
                  <a:gd name="connsiteY446" fmla="*/ 755538 h 2719086"/>
                  <a:gd name="connsiteX447" fmla="*/ 346259 w 1416191"/>
                  <a:gd name="connsiteY447" fmla="*/ 745624 h 2719086"/>
                  <a:gd name="connsiteX448" fmla="*/ 357588 w 1416191"/>
                  <a:gd name="connsiteY448" fmla="*/ 761203 h 2719086"/>
                  <a:gd name="connsiteX449" fmla="*/ 356172 w 1416191"/>
                  <a:gd name="connsiteY449" fmla="*/ 462386 h 2719086"/>
                  <a:gd name="connsiteX450" fmla="*/ 500624 w 1416191"/>
                  <a:gd name="connsiteY450" fmla="*/ 370334 h 2719086"/>
                  <a:gd name="connsiteX451" fmla="*/ 540277 w 1416191"/>
                  <a:gd name="connsiteY451" fmla="*/ 400074 h 2719086"/>
                  <a:gd name="connsiteX452" fmla="*/ 421317 w 1416191"/>
                  <a:gd name="connsiteY452" fmla="*/ 516202 h 2719086"/>
                  <a:gd name="connsiteX453" fmla="*/ 356172 w 1416191"/>
                  <a:gd name="connsiteY453" fmla="*/ 462386 h 2719086"/>
                  <a:gd name="connsiteX454" fmla="*/ 623832 w 1416191"/>
                  <a:gd name="connsiteY454" fmla="*/ 320767 h 2719086"/>
                  <a:gd name="connsiteX455" fmla="*/ 684729 w 1416191"/>
                  <a:gd name="connsiteY455" fmla="*/ 261287 h 2719086"/>
                  <a:gd name="connsiteX456" fmla="*/ 676231 w 1416191"/>
                  <a:gd name="connsiteY456" fmla="*/ 346259 h 2719086"/>
                  <a:gd name="connsiteX457" fmla="*/ 623832 w 1416191"/>
                  <a:gd name="connsiteY457" fmla="*/ 320767 h 2719086"/>
                  <a:gd name="connsiteX458" fmla="*/ 666318 w 1416191"/>
                  <a:gd name="connsiteY458" fmla="*/ 432646 h 2719086"/>
                  <a:gd name="connsiteX459" fmla="*/ 660653 w 1416191"/>
                  <a:gd name="connsiteY459" fmla="*/ 487878 h 2719086"/>
                  <a:gd name="connsiteX460" fmla="*/ 622416 w 1416191"/>
                  <a:gd name="connsiteY460" fmla="*/ 458138 h 2719086"/>
                  <a:gd name="connsiteX461" fmla="*/ 666318 w 1416191"/>
                  <a:gd name="connsiteY461" fmla="*/ 432646 h 2719086"/>
                  <a:gd name="connsiteX462" fmla="*/ 727214 w 1416191"/>
                  <a:gd name="connsiteY462" fmla="*/ 659237 h 2719086"/>
                  <a:gd name="connsiteX463" fmla="*/ 568601 w 1416191"/>
                  <a:gd name="connsiteY463" fmla="*/ 637994 h 2719086"/>
                  <a:gd name="connsiteX464" fmla="*/ 545942 w 1416191"/>
                  <a:gd name="connsiteY464" fmla="*/ 619584 h 2719086"/>
                  <a:gd name="connsiteX465" fmla="*/ 536029 w 1416191"/>
                  <a:gd name="connsiteY465" fmla="*/ 544526 h 2719086"/>
                  <a:gd name="connsiteX466" fmla="*/ 727214 w 1416191"/>
                  <a:gd name="connsiteY466" fmla="*/ 659237 h 2719086"/>
                  <a:gd name="connsiteX467" fmla="*/ 353340 w 1416191"/>
                  <a:gd name="connsiteY467" fmla="*/ 538860 h 2719086"/>
                  <a:gd name="connsiteX468" fmla="*/ 354756 w 1416191"/>
                  <a:gd name="connsiteY468" fmla="*/ 463803 h 2719086"/>
                  <a:gd name="connsiteX469" fmla="*/ 421317 w 1416191"/>
                  <a:gd name="connsiteY469" fmla="*/ 519034 h 2719086"/>
                  <a:gd name="connsiteX470" fmla="*/ 388745 w 1416191"/>
                  <a:gd name="connsiteY470" fmla="*/ 551607 h 2719086"/>
                  <a:gd name="connsiteX471" fmla="*/ 353340 w 1416191"/>
                  <a:gd name="connsiteY471" fmla="*/ 538860 h 2719086"/>
                  <a:gd name="connsiteX472" fmla="*/ 548774 w 1416191"/>
                  <a:gd name="connsiteY472" fmla="*/ 340594 h 2719086"/>
                  <a:gd name="connsiteX473" fmla="*/ 596925 w 1416191"/>
                  <a:gd name="connsiteY473" fmla="*/ 309438 h 2719086"/>
                  <a:gd name="connsiteX474" fmla="*/ 621000 w 1416191"/>
                  <a:gd name="connsiteY474" fmla="*/ 322183 h 2719086"/>
                  <a:gd name="connsiteX475" fmla="*/ 589844 w 1416191"/>
                  <a:gd name="connsiteY475" fmla="*/ 353340 h 2719086"/>
                  <a:gd name="connsiteX476" fmla="*/ 548774 w 1416191"/>
                  <a:gd name="connsiteY476" fmla="*/ 340594 h 2719086"/>
                  <a:gd name="connsiteX477" fmla="*/ 618168 w 1416191"/>
                  <a:gd name="connsiteY477" fmla="*/ 458138 h 2719086"/>
                  <a:gd name="connsiteX478" fmla="*/ 462387 w 1416191"/>
                  <a:gd name="connsiteY478" fmla="*/ 550190 h 2719086"/>
                  <a:gd name="connsiteX479" fmla="*/ 424150 w 1416191"/>
                  <a:gd name="connsiteY479" fmla="*/ 517618 h 2719086"/>
                  <a:gd name="connsiteX480" fmla="*/ 543110 w 1416191"/>
                  <a:gd name="connsiteY480" fmla="*/ 401490 h 2719086"/>
                  <a:gd name="connsiteX481" fmla="*/ 618168 w 1416191"/>
                  <a:gd name="connsiteY481" fmla="*/ 458138 h 2719086"/>
                  <a:gd name="connsiteX482" fmla="*/ 462387 w 1416191"/>
                  <a:gd name="connsiteY482" fmla="*/ 553022 h 2719086"/>
                  <a:gd name="connsiteX483" fmla="*/ 544526 w 1416191"/>
                  <a:gd name="connsiteY483" fmla="*/ 622416 h 2719086"/>
                  <a:gd name="connsiteX484" fmla="*/ 545942 w 1416191"/>
                  <a:gd name="connsiteY484" fmla="*/ 636578 h 2719086"/>
                  <a:gd name="connsiteX485" fmla="*/ 428398 w 1416191"/>
                  <a:gd name="connsiteY485" fmla="*/ 621000 h 2719086"/>
                  <a:gd name="connsiteX486" fmla="*/ 428398 w 1416191"/>
                  <a:gd name="connsiteY486" fmla="*/ 621000 h 2719086"/>
                  <a:gd name="connsiteX487" fmla="*/ 347675 w 1416191"/>
                  <a:gd name="connsiteY487" fmla="*/ 720133 h 2719086"/>
                  <a:gd name="connsiteX488" fmla="*/ 350507 w 1416191"/>
                  <a:gd name="connsiteY488" fmla="*/ 619584 h 2719086"/>
                  <a:gd name="connsiteX489" fmla="*/ 462387 w 1416191"/>
                  <a:gd name="connsiteY489" fmla="*/ 553022 h 2719086"/>
                  <a:gd name="connsiteX490" fmla="*/ 460970 w 1416191"/>
                  <a:gd name="connsiteY490" fmla="*/ 551607 h 2719086"/>
                  <a:gd name="connsiteX491" fmla="*/ 351924 w 1416191"/>
                  <a:gd name="connsiteY491" fmla="*/ 615335 h 2719086"/>
                  <a:gd name="connsiteX492" fmla="*/ 353340 w 1416191"/>
                  <a:gd name="connsiteY492" fmla="*/ 540277 h 2719086"/>
                  <a:gd name="connsiteX493" fmla="*/ 388745 w 1416191"/>
                  <a:gd name="connsiteY493" fmla="*/ 553022 h 2719086"/>
                  <a:gd name="connsiteX494" fmla="*/ 388745 w 1416191"/>
                  <a:gd name="connsiteY494" fmla="*/ 553022 h 2719086"/>
                  <a:gd name="connsiteX495" fmla="*/ 422733 w 1416191"/>
                  <a:gd name="connsiteY495" fmla="*/ 519034 h 2719086"/>
                  <a:gd name="connsiteX496" fmla="*/ 460970 w 1416191"/>
                  <a:gd name="connsiteY496" fmla="*/ 551607 h 2719086"/>
                  <a:gd name="connsiteX497" fmla="*/ 278282 w 1416191"/>
                  <a:gd name="connsiteY497" fmla="*/ 511953 h 2719086"/>
                  <a:gd name="connsiteX498" fmla="*/ 351924 w 1416191"/>
                  <a:gd name="connsiteY498" fmla="*/ 465219 h 2719086"/>
                  <a:gd name="connsiteX499" fmla="*/ 350507 w 1416191"/>
                  <a:gd name="connsiteY499" fmla="*/ 538860 h 2719086"/>
                  <a:gd name="connsiteX500" fmla="*/ 278282 w 1416191"/>
                  <a:gd name="connsiteY500" fmla="*/ 511953 h 2719086"/>
                  <a:gd name="connsiteX501" fmla="*/ 565769 w 1416191"/>
                  <a:gd name="connsiteY501" fmla="*/ 637994 h 2719086"/>
                  <a:gd name="connsiteX502" fmla="*/ 550190 w 1416191"/>
                  <a:gd name="connsiteY502" fmla="*/ 635162 h 2719086"/>
                  <a:gd name="connsiteX503" fmla="*/ 548774 w 1416191"/>
                  <a:gd name="connsiteY503" fmla="*/ 622416 h 2719086"/>
                  <a:gd name="connsiteX504" fmla="*/ 565769 w 1416191"/>
                  <a:gd name="connsiteY504" fmla="*/ 637994 h 2719086"/>
                  <a:gd name="connsiteX505" fmla="*/ 621000 w 1416191"/>
                  <a:gd name="connsiteY505" fmla="*/ 458138 h 2719086"/>
                  <a:gd name="connsiteX506" fmla="*/ 544526 w 1416191"/>
                  <a:gd name="connsiteY506" fmla="*/ 400074 h 2719086"/>
                  <a:gd name="connsiteX507" fmla="*/ 589844 w 1416191"/>
                  <a:gd name="connsiteY507" fmla="*/ 356172 h 2719086"/>
                  <a:gd name="connsiteX508" fmla="*/ 671983 w 1416191"/>
                  <a:gd name="connsiteY508" fmla="*/ 381664 h 2719086"/>
                  <a:gd name="connsiteX509" fmla="*/ 666318 w 1416191"/>
                  <a:gd name="connsiteY509" fmla="*/ 431230 h 2719086"/>
                  <a:gd name="connsiteX510" fmla="*/ 621000 w 1416191"/>
                  <a:gd name="connsiteY510" fmla="*/ 458138 h 2719086"/>
                  <a:gd name="connsiteX511" fmla="*/ 591260 w 1416191"/>
                  <a:gd name="connsiteY511" fmla="*/ 353340 h 2719086"/>
                  <a:gd name="connsiteX512" fmla="*/ 622416 w 1416191"/>
                  <a:gd name="connsiteY512" fmla="*/ 322183 h 2719086"/>
                  <a:gd name="connsiteX513" fmla="*/ 674815 w 1416191"/>
                  <a:gd name="connsiteY513" fmla="*/ 347675 h 2719086"/>
                  <a:gd name="connsiteX514" fmla="*/ 671983 w 1416191"/>
                  <a:gd name="connsiteY514" fmla="*/ 377415 h 2719086"/>
                  <a:gd name="connsiteX515" fmla="*/ 591260 w 1416191"/>
                  <a:gd name="connsiteY515" fmla="*/ 353340 h 2719086"/>
                  <a:gd name="connsiteX516" fmla="*/ 587012 w 1416191"/>
                  <a:gd name="connsiteY516" fmla="*/ 354756 h 2719086"/>
                  <a:gd name="connsiteX517" fmla="*/ 541693 w 1416191"/>
                  <a:gd name="connsiteY517" fmla="*/ 398658 h 2719086"/>
                  <a:gd name="connsiteX518" fmla="*/ 502040 w 1416191"/>
                  <a:gd name="connsiteY518" fmla="*/ 368918 h 2719086"/>
                  <a:gd name="connsiteX519" fmla="*/ 544526 w 1416191"/>
                  <a:gd name="connsiteY519" fmla="*/ 342010 h 2719086"/>
                  <a:gd name="connsiteX520" fmla="*/ 587012 w 1416191"/>
                  <a:gd name="connsiteY520" fmla="*/ 354756 h 2719086"/>
                  <a:gd name="connsiteX521" fmla="*/ 349091 w 1416191"/>
                  <a:gd name="connsiteY521" fmla="*/ 722965 h 2719086"/>
                  <a:gd name="connsiteX522" fmla="*/ 429814 w 1416191"/>
                  <a:gd name="connsiteY522" fmla="*/ 622416 h 2719086"/>
                  <a:gd name="connsiteX523" fmla="*/ 547358 w 1416191"/>
                  <a:gd name="connsiteY523" fmla="*/ 637994 h 2719086"/>
                  <a:gd name="connsiteX524" fmla="*/ 570017 w 1416191"/>
                  <a:gd name="connsiteY524" fmla="*/ 819266 h 2719086"/>
                  <a:gd name="connsiteX525" fmla="*/ 524699 w 1416191"/>
                  <a:gd name="connsiteY525" fmla="*/ 833428 h 2719086"/>
                  <a:gd name="connsiteX526" fmla="*/ 489294 w 1416191"/>
                  <a:gd name="connsiteY526" fmla="*/ 827764 h 2719086"/>
                  <a:gd name="connsiteX527" fmla="*/ 361837 w 1416191"/>
                  <a:gd name="connsiteY527" fmla="*/ 762619 h 2719086"/>
                  <a:gd name="connsiteX528" fmla="*/ 347675 w 1416191"/>
                  <a:gd name="connsiteY528" fmla="*/ 742792 h 2719086"/>
                  <a:gd name="connsiteX529" fmla="*/ 349091 w 1416191"/>
                  <a:gd name="connsiteY529" fmla="*/ 722965 h 2719086"/>
                  <a:gd name="connsiteX530" fmla="*/ 722966 w 1416191"/>
                  <a:gd name="connsiteY530" fmla="*/ 397241 h 2719086"/>
                  <a:gd name="connsiteX531" fmla="*/ 669150 w 1416191"/>
                  <a:gd name="connsiteY531" fmla="*/ 429814 h 2719086"/>
                  <a:gd name="connsiteX532" fmla="*/ 674815 w 1416191"/>
                  <a:gd name="connsiteY532" fmla="*/ 383079 h 2719086"/>
                  <a:gd name="connsiteX533" fmla="*/ 722966 w 1416191"/>
                  <a:gd name="connsiteY533" fmla="*/ 397241 h 2719086"/>
                  <a:gd name="connsiteX534" fmla="*/ 543110 w 1416191"/>
                  <a:gd name="connsiteY534" fmla="*/ 340594 h 2719086"/>
                  <a:gd name="connsiteX535" fmla="*/ 500624 w 1416191"/>
                  <a:gd name="connsiteY535" fmla="*/ 367502 h 2719086"/>
                  <a:gd name="connsiteX536" fmla="*/ 411404 w 1416191"/>
                  <a:gd name="connsiteY536" fmla="*/ 299524 h 2719086"/>
                  <a:gd name="connsiteX537" fmla="*/ 543110 w 1416191"/>
                  <a:gd name="connsiteY537" fmla="*/ 340594 h 2719086"/>
                  <a:gd name="connsiteX538" fmla="*/ 327848 w 1416191"/>
                  <a:gd name="connsiteY538" fmla="*/ 271200 h 2719086"/>
                  <a:gd name="connsiteX539" fmla="*/ 357588 w 1416191"/>
                  <a:gd name="connsiteY539" fmla="*/ 242877 h 2719086"/>
                  <a:gd name="connsiteX540" fmla="*/ 356172 w 1416191"/>
                  <a:gd name="connsiteY540" fmla="*/ 279698 h 2719086"/>
                  <a:gd name="connsiteX541" fmla="*/ 327848 w 1416191"/>
                  <a:gd name="connsiteY541" fmla="*/ 271200 h 2719086"/>
                  <a:gd name="connsiteX542" fmla="*/ 407155 w 1416191"/>
                  <a:gd name="connsiteY542" fmla="*/ 360421 h 2719086"/>
                  <a:gd name="connsiteX543" fmla="*/ 356172 w 1416191"/>
                  <a:gd name="connsiteY543" fmla="*/ 394409 h 2719086"/>
                  <a:gd name="connsiteX544" fmla="*/ 357588 w 1416191"/>
                  <a:gd name="connsiteY544" fmla="*/ 344843 h 2719086"/>
                  <a:gd name="connsiteX545" fmla="*/ 407155 w 1416191"/>
                  <a:gd name="connsiteY545" fmla="*/ 360421 h 2719086"/>
                  <a:gd name="connsiteX546" fmla="*/ 357588 w 1416191"/>
                  <a:gd name="connsiteY546" fmla="*/ 282530 h 2719086"/>
                  <a:gd name="connsiteX547" fmla="*/ 356172 w 1416191"/>
                  <a:gd name="connsiteY547" fmla="*/ 342010 h 2719086"/>
                  <a:gd name="connsiteX548" fmla="*/ 279698 w 1416191"/>
                  <a:gd name="connsiteY548" fmla="*/ 317935 h 2719086"/>
                  <a:gd name="connsiteX549" fmla="*/ 326432 w 1416191"/>
                  <a:gd name="connsiteY549" fmla="*/ 274033 h 2719086"/>
                  <a:gd name="connsiteX550" fmla="*/ 357588 w 1416191"/>
                  <a:gd name="connsiteY550" fmla="*/ 282530 h 2719086"/>
                  <a:gd name="connsiteX551" fmla="*/ 354756 w 1416191"/>
                  <a:gd name="connsiteY551" fmla="*/ 397241 h 2719086"/>
                  <a:gd name="connsiteX552" fmla="*/ 353340 w 1416191"/>
                  <a:gd name="connsiteY552" fmla="*/ 458138 h 2719086"/>
                  <a:gd name="connsiteX553" fmla="*/ 313687 w 1416191"/>
                  <a:gd name="connsiteY553" fmla="*/ 425565 h 2719086"/>
                  <a:gd name="connsiteX554" fmla="*/ 354756 w 1416191"/>
                  <a:gd name="connsiteY554" fmla="*/ 397241 h 2719086"/>
                  <a:gd name="connsiteX555" fmla="*/ 354756 w 1416191"/>
                  <a:gd name="connsiteY555" fmla="*/ 460970 h 2719086"/>
                  <a:gd name="connsiteX556" fmla="*/ 356172 w 1416191"/>
                  <a:gd name="connsiteY556" fmla="*/ 397241 h 2719086"/>
                  <a:gd name="connsiteX557" fmla="*/ 411404 w 1416191"/>
                  <a:gd name="connsiteY557" fmla="*/ 360421 h 2719086"/>
                  <a:gd name="connsiteX558" fmla="*/ 411404 w 1416191"/>
                  <a:gd name="connsiteY558" fmla="*/ 360421 h 2719086"/>
                  <a:gd name="connsiteX559" fmla="*/ 357588 w 1416191"/>
                  <a:gd name="connsiteY559" fmla="*/ 343426 h 2719086"/>
                  <a:gd name="connsiteX560" fmla="*/ 359005 w 1416191"/>
                  <a:gd name="connsiteY560" fmla="*/ 283946 h 2719086"/>
                  <a:gd name="connsiteX561" fmla="*/ 405739 w 1416191"/>
                  <a:gd name="connsiteY561" fmla="*/ 298108 h 2719086"/>
                  <a:gd name="connsiteX562" fmla="*/ 499207 w 1416191"/>
                  <a:gd name="connsiteY562" fmla="*/ 368918 h 2719086"/>
                  <a:gd name="connsiteX563" fmla="*/ 354756 w 1416191"/>
                  <a:gd name="connsiteY563" fmla="*/ 460970 h 2719086"/>
                  <a:gd name="connsiteX564" fmla="*/ 356172 w 1416191"/>
                  <a:gd name="connsiteY564" fmla="*/ 343426 h 2719086"/>
                  <a:gd name="connsiteX565" fmla="*/ 354756 w 1416191"/>
                  <a:gd name="connsiteY565" fmla="*/ 394409 h 2719086"/>
                  <a:gd name="connsiteX566" fmla="*/ 310854 w 1416191"/>
                  <a:gd name="connsiteY566" fmla="*/ 424149 h 2719086"/>
                  <a:gd name="connsiteX567" fmla="*/ 232964 w 1416191"/>
                  <a:gd name="connsiteY567" fmla="*/ 359004 h 2719086"/>
                  <a:gd name="connsiteX568" fmla="*/ 276865 w 1416191"/>
                  <a:gd name="connsiteY568" fmla="*/ 317935 h 2719086"/>
                  <a:gd name="connsiteX569" fmla="*/ 356172 w 1416191"/>
                  <a:gd name="connsiteY569" fmla="*/ 343426 h 2719086"/>
                  <a:gd name="connsiteX570" fmla="*/ 349091 w 1416191"/>
                  <a:gd name="connsiteY570" fmla="*/ 619584 h 2719086"/>
                  <a:gd name="connsiteX571" fmla="*/ 346259 w 1416191"/>
                  <a:gd name="connsiteY571" fmla="*/ 721549 h 2719086"/>
                  <a:gd name="connsiteX572" fmla="*/ 339178 w 1416191"/>
                  <a:gd name="connsiteY572" fmla="*/ 730046 h 2719086"/>
                  <a:gd name="connsiteX573" fmla="*/ 286779 w 1416191"/>
                  <a:gd name="connsiteY573" fmla="*/ 654988 h 2719086"/>
                  <a:gd name="connsiteX574" fmla="*/ 349091 w 1416191"/>
                  <a:gd name="connsiteY574" fmla="*/ 619584 h 2719086"/>
                  <a:gd name="connsiteX575" fmla="*/ 398658 w 1416191"/>
                  <a:gd name="connsiteY575" fmla="*/ 815018 h 2719086"/>
                  <a:gd name="connsiteX576" fmla="*/ 364669 w 1416191"/>
                  <a:gd name="connsiteY576" fmla="*/ 766867 h 2719086"/>
                  <a:gd name="connsiteX577" fmla="*/ 482213 w 1416191"/>
                  <a:gd name="connsiteY577" fmla="*/ 827764 h 2719086"/>
                  <a:gd name="connsiteX578" fmla="*/ 398658 w 1416191"/>
                  <a:gd name="connsiteY578" fmla="*/ 815018 h 2719086"/>
                  <a:gd name="connsiteX579" fmla="*/ 426982 w 1416191"/>
                  <a:gd name="connsiteY579" fmla="*/ 856088 h 2719086"/>
                  <a:gd name="connsiteX580" fmla="*/ 400074 w 1416191"/>
                  <a:gd name="connsiteY580" fmla="*/ 817850 h 2719086"/>
                  <a:gd name="connsiteX581" fmla="*/ 489294 w 1416191"/>
                  <a:gd name="connsiteY581" fmla="*/ 830596 h 2719086"/>
                  <a:gd name="connsiteX582" fmla="*/ 506288 w 1416191"/>
                  <a:gd name="connsiteY582" fmla="*/ 839093 h 2719086"/>
                  <a:gd name="connsiteX583" fmla="*/ 465219 w 1416191"/>
                  <a:gd name="connsiteY583" fmla="*/ 851839 h 2719086"/>
                  <a:gd name="connsiteX584" fmla="*/ 426982 w 1416191"/>
                  <a:gd name="connsiteY584" fmla="*/ 856088 h 2719086"/>
                  <a:gd name="connsiteX585" fmla="*/ 674815 w 1416191"/>
                  <a:gd name="connsiteY585" fmla="*/ 380247 h 2719086"/>
                  <a:gd name="connsiteX586" fmla="*/ 677648 w 1416191"/>
                  <a:gd name="connsiteY586" fmla="*/ 350507 h 2719086"/>
                  <a:gd name="connsiteX587" fmla="*/ 745625 w 1416191"/>
                  <a:gd name="connsiteY587" fmla="*/ 384496 h 2719086"/>
                  <a:gd name="connsiteX588" fmla="*/ 725798 w 1416191"/>
                  <a:gd name="connsiteY588" fmla="*/ 395826 h 2719086"/>
                  <a:gd name="connsiteX589" fmla="*/ 674815 w 1416191"/>
                  <a:gd name="connsiteY589" fmla="*/ 380247 h 2719086"/>
                  <a:gd name="connsiteX590" fmla="*/ 200391 w 1416191"/>
                  <a:gd name="connsiteY590" fmla="*/ 292443 h 2719086"/>
                  <a:gd name="connsiteX591" fmla="*/ 264120 w 1416191"/>
                  <a:gd name="connsiteY591" fmla="*/ 172067 h 2719086"/>
                  <a:gd name="connsiteX592" fmla="*/ 266952 w 1416191"/>
                  <a:gd name="connsiteY592" fmla="*/ 254206 h 2719086"/>
                  <a:gd name="connsiteX593" fmla="*/ 266952 w 1416191"/>
                  <a:gd name="connsiteY593" fmla="*/ 254206 h 2719086"/>
                  <a:gd name="connsiteX594" fmla="*/ 325016 w 1416191"/>
                  <a:gd name="connsiteY594" fmla="*/ 272617 h 2719086"/>
                  <a:gd name="connsiteX595" fmla="*/ 278282 w 1416191"/>
                  <a:gd name="connsiteY595" fmla="*/ 316519 h 2719086"/>
                  <a:gd name="connsiteX596" fmla="*/ 200391 w 1416191"/>
                  <a:gd name="connsiteY596" fmla="*/ 292443 h 2719086"/>
                  <a:gd name="connsiteX597" fmla="*/ 310854 w 1416191"/>
                  <a:gd name="connsiteY597" fmla="*/ 426981 h 2719086"/>
                  <a:gd name="connsiteX598" fmla="*/ 353340 w 1416191"/>
                  <a:gd name="connsiteY598" fmla="*/ 462386 h 2719086"/>
                  <a:gd name="connsiteX599" fmla="*/ 275449 w 1416191"/>
                  <a:gd name="connsiteY599" fmla="*/ 511953 h 2719086"/>
                  <a:gd name="connsiteX600" fmla="*/ 275449 w 1416191"/>
                  <a:gd name="connsiteY600" fmla="*/ 511953 h 2719086"/>
                  <a:gd name="connsiteX601" fmla="*/ 351924 w 1416191"/>
                  <a:gd name="connsiteY601" fmla="*/ 540277 h 2719086"/>
                  <a:gd name="connsiteX602" fmla="*/ 350507 w 1416191"/>
                  <a:gd name="connsiteY602" fmla="*/ 618167 h 2719086"/>
                  <a:gd name="connsiteX603" fmla="*/ 288195 w 1416191"/>
                  <a:gd name="connsiteY603" fmla="*/ 654988 h 2719086"/>
                  <a:gd name="connsiteX604" fmla="*/ 189062 w 1416191"/>
                  <a:gd name="connsiteY604" fmla="*/ 511953 h 2719086"/>
                  <a:gd name="connsiteX605" fmla="*/ 310854 w 1416191"/>
                  <a:gd name="connsiteY605" fmla="*/ 426981 h 2719086"/>
                  <a:gd name="connsiteX606" fmla="*/ 519034 w 1416191"/>
                  <a:gd name="connsiteY606" fmla="*/ 834845 h 2719086"/>
                  <a:gd name="connsiteX607" fmla="*/ 507705 w 1416191"/>
                  <a:gd name="connsiteY607" fmla="*/ 837677 h 2719086"/>
                  <a:gd name="connsiteX608" fmla="*/ 493543 w 1416191"/>
                  <a:gd name="connsiteY608" fmla="*/ 830596 h 2719086"/>
                  <a:gd name="connsiteX609" fmla="*/ 519034 w 1416191"/>
                  <a:gd name="connsiteY609" fmla="*/ 834845 h 2719086"/>
                  <a:gd name="connsiteX610" fmla="*/ 510537 w 1416191"/>
                  <a:gd name="connsiteY610" fmla="*/ 839093 h 2719086"/>
                  <a:gd name="connsiteX611" fmla="*/ 524699 w 1416191"/>
                  <a:gd name="connsiteY611" fmla="*/ 834845 h 2719086"/>
                  <a:gd name="connsiteX612" fmla="*/ 572850 w 1416191"/>
                  <a:gd name="connsiteY612" fmla="*/ 841926 h 2719086"/>
                  <a:gd name="connsiteX613" fmla="*/ 577098 w 1416191"/>
                  <a:gd name="connsiteY613" fmla="*/ 873082 h 2719086"/>
                  <a:gd name="connsiteX614" fmla="*/ 510537 w 1416191"/>
                  <a:gd name="connsiteY614" fmla="*/ 839093 h 2719086"/>
                  <a:gd name="connsiteX615" fmla="*/ 1016117 w 1416191"/>
                  <a:gd name="connsiteY615" fmla="*/ 1001955 h 2719086"/>
                  <a:gd name="connsiteX616" fmla="*/ 1016117 w 1416191"/>
                  <a:gd name="connsiteY616" fmla="*/ 1001955 h 2719086"/>
                  <a:gd name="connsiteX617" fmla="*/ 975048 w 1416191"/>
                  <a:gd name="connsiteY617" fmla="*/ 1004788 h 2719086"/>
                  <a:gd name="connsiteX618" fmla="*/ 980713 w 1416191"/>
                  <a:gd name="connsiteY618" fmla="*/ 982128 h 2719086"/>
                  <a:gd name="connsiteX619" fmla="*/ 1016117 w 1416191"/>
                  <a:gd name="connsiteY619" fmla="*/ 1001955 h 2719086"/>
                  <a:gd name="connsiteX620" fmla="*/ 962302 w 1416191"/>
                  <a:gd name="connsiteY620" fmla="*/ 1048689 h 2719086"/>
                  <a:gd name="connsiteX621" fmla="*/ 973632 w 1416191"/>
                  <a:gd name="connsiteY621" fmla="*/ 1007620 h 2719086"/>
                  <a:gd name="connsiteX622" fmla="*/ 1011869 w 1416191"/>
                  <a:gd name="connsiteY622" fmla="*/ 1006203 h 2719086"/>
                  <a:gd name="connsiteX623" fmla="*/ 966551 w 1416191"/>
                  <a:gd name="connsiteY623" fmla="*/ 1052938 h 2719086"/>
                  <a:gd name="connsiteX624" fmla="*/ 962302 w 1416191"/>
                  <a:gd name="connsiteY624" fmla="*/ 1048689 h 2719086"/>
                  <a:gd name="connsiteX625" fmla="*/ 938227 w 1416191"/>
                  <a:gd name="connsiteY625" fmla="*/ 1132245 h 2719086"/>
                  <a:gd name="connsiteX626" fmla="*/ 958054 w 1416191"/>
                  <a:gd name="connsiteY626" fmla="*/ 1064267 h 2719086"/>
                  <a:gd name="connsiteX627" fmla="*/ 966551 w 1416191"/>
                  <a:gd name="connsiteY627" fmla="*/ 1055770 h 2719086"/>
                  <a:gd name="connsiteX628" fmla="*/ 1055771 w 1416191"/>
                  <a:gd name="connsiteY628" fmla="*/ 1140742 h 2719086"/>
                  <a:gd name="connsiteX629" fmla="*/ 938227 w 1416191"/>
                  <a:gd name="connsiteY629" fmla="*/ 1132245 h 2719086"/>
                  <a:gd name="connsiteX630" fmla="*/ 686145 w 1416191"/>
                  <a:gd name="connsiteY630" fmla="*/ 1258286 h 2719086"/>
                  <a:gd name="connsiteX631" fmla="*/ 697474 w 1416191"/>
                  <a:gd name="connsiteY631" fmla="*/ 1288026 h 2719086"/>
                  <a:gd name="connsiteX632" fmla="*/ 630913 w 1416191"/>
                  <a:gd name="connsiteY632" fmla="*/ 1290858 h 2719086"/>
                  <a:gd name="connsiteX633" fmla="*/ 686145 w 1416191"/>
                  <a:gd name="connsiteY633" fmla="*/ 1258286 h 2719086"/>
                  <a:gd name="connsiteX634" fmla="*/ 745625 w 1416191"/>
                  <a:gd name="connsiteY634" fmla="*/ 1014701 h 2719086"/>
                  <a:gd name="connsiteX635" fmla="*/ 738544 w 1416191"/>
                  <a:gd name="connsiteY635" fmla="*/ 994874 h 2719086"/>
                  <a:gd name="connsiteX636" fmla="*/ 738544 w 1416191"/>
                  <a:gd name="connsiteY636" fmla="*/ 994874 h 2719086"/>
                  <a:gd name="connsiteX637" fmla="*/ 725798 w 1416191"/>
                  <a:gd name="connsiteY637" fmla="*/ 1016117 h 2719086"/>
                  <a:gd name="connsiteX638" fmla="*/ 680480 w 1416191"/>
                  <a:gd name="connsiteY638" fmla="*/ 1017533 h 2719086"/>
                  <a:gd name="connsiteX639" fmla="*/ 832012 w 1416191"/>
                  <a:gd name="connsiteY639" fmla="*/ 928313 h 2719086"/>
                  <a:gd name="connsiteX640" fmla="*/ 915568 w 1416191"/>
                  <a:gd name="connsiteY640" fmla="*/ 1007620 h 2719086"/>
                  <a:gd name="connsiteX641" fmla="*/ 745625 w 1416191"/>
                  <a:gd name="connsiteY641" fmla="*/ 1014701 h 2719086"/>
                  <a:gd name="connsiteX642" fmla="*/ 959470 w 1416191"/>
                  <a:gd name="connsiteY642" fmla="*/ 1060019 h 2719086"/>
                  <a:gd name="connsiteX643" fmla="*/ 962302 w 1416191"/>
                  <a:gd name="connsiteY643" fmla="*/ 1050105 h 2719086"/>
                  <a:gd name="connsiteX644" fmla="*/ 965135 w 1416191"/>
                  <a:gd name="connsiteY644" fmla="*/ 1052938 h 2719086"/>
                  <a:gd name="connsiteX645" fmla="*/ 959470 w 1416191"/>
                  <a:gd name="connsiteY645" fmla="*/ 1060019 h 2719086"/>
                  <a:gd name="connsiteX646" fmla="*/ 894325 w 1416191"/>
                  <a:gd name="connsiteY646" fmla="*/ 1129412 h 2719086"/>
                  <a:gd name="connsiteX647" fmla="*/ 955221 w 1416191"/>
                  <a:gd name="connsiteY647" fmla="*/ 1067100 h 2719086"/>
                  <a:gd name="connsiteX648" fmla="*/ 936811 w 1416191"/>
                  <a:gd name="connsiteY648" fmla="*/ 1132245 h 2719086"/>
                  <a:gd name="connsiteX649" fmla="*/ 894325 w 1416191"/>
                  <a:gd name="connsiteY649" fmla="*/ 1129412 h 2719086"/>
                  <a:gd name="connsiteX650" fmla="*/ 894325 w 1416191"/>
                  <a:gd name="connsiteY650" fmla="*/ 1282361 h 2719086"/>
                  <a:gd name="connsiteX651" fmla="*/ 864585 w 1416191"/>
                  <a:gd name="connsiteY651" fmla="*/ 1385743 h 2719086"/>
                  <a:gd name="connsiteX652" fmla="*/ 832012 w 1416191"/>
                  <a:gd name="connsiteY652" fmla="*/ 1283777 h 2719086"/>
                  <a:gd name="connsiteX653" fmla="*/ 894325 w 1416191"/>
                  <a:gd name="connsiteY653" fmla="*/ 1282361 h 2719086"/>
                  <a:gd name="connsiteX654" fmla="*/ 897157 w 1416191"/>
                  <a:gd name="connsiteY654" fmla="*/ 1279529 h 2719086"/>
                  <a:gd name="connsiteX655" fmla="*/ 904238 w 1416191"/>
                  <a:gd name="connsiteY655" fmla="*/ 1252621 h 2719086"/>
                  <a:gd name="connsiteX656" fmla="*/ 1040193 w 1416191"/>
                  <a:gd name="connsiteY656" fmla="*/ 1273864 h 2719086"/>
                  <a:gd name="connsiteX657" fmla="*/ 897157 w 1416191"/>
                  <a:gd name="connsiteY657" fmla="*/ 1279529 h 2719086"/>
                  <a:gd name="connsiteX658" fmla="*/ 902822 w 1416191"/>
                  <a:gd name="connsiteY658" fmla="*/ 1252621 h 2719086"/>
                  <a:gd name="connsiteX659" fmla="*/ 895741 w 1416191"/>
                  <a:gd name="connsiteY659" fmla="*/ 1279529 h 2719086"/>
                  <a:gd name="connsiteX660" fmla="*/ 833429 w 1416191"/>
                  <a:gd name="connsiteY660" fmla="*/ 1282361 h 2719086"/>
                  <a:gd name="connsiteX661" fmla="*/ 819267 w 1416191"/>
                  <a:gd name="connsiteY661" fmla="*/ 1238459 h 2719086"/>
                  <a:gd name="connsiteX662" fmla="*/ 902822 w 1416191"/>
                  <a:gd name="connsiteY662" fmla="*/ 1252621 h 2719086"/>
                  <a:gd name="connsiteX663" fmla="*/ 890076 w 1416191"/>
                  <a:gd name="connsiteY663" fmla="*/ 1130829 h 2719086"/>
                  <a:gd name="connsiteX664" fmla="*/ 890076 w 1416191"/>
                  <a:gd name="connsiteY664" fmla="*/ 1130829 h 2719086"/>
                  <a:gd name="connsiteX665" fmla="*/ 936811 w 1416191"/>
                  <a:gd name="connsiteY665" fmla="*/ 1133661 h 2719086"/>
                  <a:gd name="connsiteX666" fmla="*/ 904238 w 1416191"/>
                  <a:gd name="connsiteY666" fmla="*/ 1249788 h 2719086"/>
                  <a:gd name="connsiteX667" fmla="*/ 817851 w 1416191"/>
                  <a:gd name="connsiteY667" fmla="*/ 1235627 h 2719086"/>
                  <a:gd name="connsiteX668" fmla="*/ 747041 w 1416191"/>
                  <a:gd name="connsiteY668" fmla="*/ 1016117 h 2719086"/>
                  <a:gd name="connsiteX669" fmla="*/ 919817 w 1416191"/>
                  <a:gd name="connsiteY669" fmla="*/ 1009036 h 2719086"/>
                  <a:gd name="connsiteX670" fmla="*/ 960886 w 1416191"/>
                  <a:gd name="connsiteY670" fmla="*/ 1047273 h 2719086"/>
                  <a:gd name="connsiteX671" fmla="*/ 956637 w 1416191"/>
                  <a:gd name="connsiteY671" fmla="*/ 1061435 h 2719086"/>
                  <a:gd name="connsiteX672" fmla="*/ 890076 w 1416191"/>
                  <a:gd name="connsiteY672" fmla="*/ 1130829 h 2719086"/>
                  <a:gd name="connsiteX673" fmla="*/ 922649 w 1416191"/>
                  <a:gd name="connsiteY673" fmla="*/ 1009036 h 2719086"/>
                  <a:gd name="connsiteX674" fmla="*/ 972216 w 1416191"/>
                  <a:gd name="connsiteY674" fmla="*/ 1007620 h 2719086"/>
                  <a:gd name="connsiteX675" fmla="*/ 960886 w 1416191"/>
                  <a:gd name="connsiteY675" fmla="*/ 1045857 h 2719086"/>
                  <a:gd name="connsiteX676" fmla="*/ 922649 w 1416191"/>
                  <a:gd name="connsiteY676" fmla="*/ 1009036 h 2719086"/>
                  <a:gd name="connsiteX677" fmla="*/ 856088 w 1416191"/>
                  <a:gd name="connsiteY677" fmla="*/ 915567 h 2719086"/>
                  <a:gd name="connsiteX678" fmla="*/ 977880 w 1416191"/>
                  <a:gd name="connsiteY678" fmla="*/ 982128 h 2719086"/>
                  <a:gd name="connsiteX679" fmla="*/ 970799 w 1416191"/>
                  <a:gd name="connsiteY679" fmla="*/ 1004788 h 2719086"/>
                  <a:gd name="connsiteX680" fmla="*/ 918400 w 1416191"/>
                  <a:gd name="connsiteY680" fmla="*/ 1007620 h 2719086"/>
                  <a:gd name="connsiteX681" fmla="*/ 834845 w 1416191"/>
                  <a:gd name="connsiteY681" fmla="*/ 928313 h 2719086"/>
                  <a:gd name="connsiteX682" fmla="*/ 856088 w 1416191"/>
                  <a:gd name="connsiteY682" fmla="*/ 915567 h 2719086"/>
                  <a:gd name="connsiteX683" fmla="*/ 730047 w 1416191"/>
                  <a:gd name="connsiteY683" fmla="*/ 1016117 h 2719086"/>
                  <a:gd name="connsiteX684" fmla="*/ 738544 w 1416191"/>
                  <a:gd name="connsiteY684" fmla="*/ 1000539 h 2719086"/>
                  <a:gd name="connsiteX685" fmla="*/ 744209 w 1416191"/>
                  <a:gd name="connsiteY685" fmla="*/ 1016117 h 2719086"/>
                  <a:gd name="connsiteX686" fmla="*/ 730047 w 1416191"/>
                  <a:gd name="connsiteY686" fmla="*/ 1016117 h 2719086"/>
                  <a:gd name="connsiteX687" fmla="*/ 744209 w 1416191"/>
                  <a:gd name="connsiteY687" fmla="*/ 1017533 h 2719086"/>
                  <a:gd name="connsiteX688" fmla="*/ 815018 w 1416191"/>
                  <a:gd name="connsiteY688" fmla="*/ 1237043 h 2719086"/>
                  <a:gd name="connsiteX689" fmla="*/ 741376 w 1416191"/>
                  <a:gd name="connsiteY689" fmla="*/ 1225713 h 2719086"/>
                  <a:gd name="connsiteX690" fmla="*/ 741376 w 1416191"/>
                  <a:gd name="connsiteY690" fmla="*/ 1225713 h 2719086"/>
                  <a:gd name="connsiteX691" fmla="*/ 687561 w 1416191"/>
                  <a:gd name="connsiteY691" fmla="*/ 1256869 h 2719086"/>
                  <a:gd name="connsiteX692" fmla="*/ 650740 w 1416191"/>
                  <a:gd name="connsiteY692" fmla="*/ 1157736 h 2719086"/>
                  <a:gd name="connsiteX693" fmla="*/ 728631 w 1416191"/>
                  <a:gd name="connsiteY693" fmla="*/ 1018949 h 2719086"/>
                  <a:gd name="connsiteX694" fmla="*/ 744209 w 1416191"/>
                  <a:gd name="connsiteY694" fmla="*/ 1017533 h 2719086"/>
                  <a:gd name="connsiteX695" fmla="*/ 742793 w 1416191"/>
                  <a:gd name="connsiteY695" fmla="*/ 1227129 h 2719086"/>
                  <a:gd name="connsiteX696" fmla="*/ 816434 w 1416191"/>
                  <a:gd name="connsiteY696" fmla="*/ 1238459 h 2719086"/>
                  <a:gd name="connsiteX697" fmla="*/ 830596 w 1416191"/>
                  <a:gd name="connsiteY697" fmla="*/ 1282361 h 2719086"/>
                  <a:gd name="connsiteX698" fmla="*/ 700307 w 1416191"/>
                  <a:gd name="connsiteY698" fmla="*/ 1288026 h 2719086"/>
                  <a:gd name="connsiteX699" fmla="*/ 688977 w 1416191"/>
                  <a:gd name="connsiteY699" fmla="*/ 1258286 h 2719086"/>
                  <a:gd name="connsiteX700" fmla="*/ 742793 w 1416191"/>
                  <a:gd name="connsiteY700" fmla="*/ 1227129 h 2719086"/>
                  <a:gd name="connsiteX701" fmla="*/ 686145 w 1416191"/>
                  <a:gd name="connsiteY701" fmla="*/ 1256869 h 2719086"/>
                  <a:gd name="connsiteX702" fmla="*/ 626665 w 1416191"/>
                  <a:gd name="connsiteY702" fmla="*/ 1290858 h 2719086"/>
                  <a:gd name="connsiteX703" fmla="*/ 605422 w 1416191"/>
                  <a:gd name="connsiteY703" fmla="*/ 1292274 h 2719086"/>
                  <a:gd name="connsiteX704" fmla="*/ 619584 w 1416191"/>
                  <a:gd name="connsiteY704" fmla="*/ 1211551 h 2719086"/>
                  <a:gd name="connsiteX705" fmla="*/ 649324 w 1416191"/>
                  <a:gd name="connsiteY705" fmla="*/ 1159152 h 2719086"/>
                  <a:gd name="connsiteX706" fmla="*/ 686145 w 1416191"/>
                  <a:gd name="connsiteY706" fmla="*/ 1256869 h 2719086"/>
                  <a:gd name="connsiteX707" fmla="*/ 602590 w 1416191"/>
                  <a:gd name="connsiteY707" fmla="*/ 1306436 h 2719086"/>
                  <a:gd name="connsiteX708" fmla="*/ 626665 w 1416191"/>
                  <a:gd name="connsiteY708" fmla="*/ 1292274 h 2719086"/>
                  <a:gd name="connsiteX709" fmla="*/ 698891 w 1416191"/>
                  <a:gd name="connsiteY709" fmla="*/ 1289442 h 2719086"/>
                  <a:gd name="connsiteX710" fmla="*/ 771116 w 1416191"/>
                  <a:gd name="connsiteY710" fmla="*/ 1484876 h 2719086"/>
                  <a:gd name="connsiteX711" fmla="*/ 735712 w 1416191"/>
                  <a:gd name="connsiteY711" fmla="*/ 1501870 h 2719086"/>
                  <a:gd name="connsiteX712" fmla="*/ 585595 w 1416191"/>
                  <a:gd name="connsiteY712" fmla="*/ 1395656 h 2719086"/>
                  <a:gd name="connsiteX713" fmla="*/ 602590 w 1416191"/>
                  <a:gd name="connsiteY713" fmla="*/ 1306436 h 2719086"/>
                  <a:gd name="connsiteX714" fmla="*/ 1017534 w 1416191"/>
                  <a:gd name="connsiteY714" fmla="*/ 1003371 h 2719086"/>
                  <a:gd name="connsiteX715" fmla="*/ 1018950 w 1416191"/>
                  <a:gd name="connsiteY715" fmla="*/ 1001955 h 2719086"/>
                  <a:gd name="connsiteX716" fmla="*/ 980713 w 1416191"/>
                  <a:gd name="connsiteY716" fmla="*/ 982128 h 2719086"/>
                  <a:gd name="connsiteX717" fmla="*/ 987794 w 1416191"/>
                  <a:gd name="connsiteY717" fmla="*/ 958053 h 2719086"/>
                  <a:gd name="connsiteX718" fmla="*/ 1079846 w 1416191"/>
                  <a:gd name="connsiteY718" fmla="*/ 967967 h 2719086"/>
                  <a:gd name="connsiteX719" fmla="*/ 1079846 w 1416191"/>
                  <a:gd name="connsiteY719" fmla="*/ 1001955 h 2719086"/>
                  <a:gd name="connsiteX720" fmla="*/ 1017534 w 1416191"/>
                  <a:gd name="connsiteY720" fmla="*/ 1003371 h 2719086"/>
                  <a:gd name="connsiteX721" fmla="*/ 728631 w 1416191"/>
                  <a:gd name="connsiteY721" fmla="*/ 773948 h 2719086"/>
                  <a:gd name="connsiteX722" fmla="*/ 945308 w 1416191"/>
                  <a:gd name="connsiteY722" fmla="*/ 953805 h 2719086"/>
                  <a:gd name="connsiteX723" fmla="*/ 945308 w 1416191"/>
                  <a:gd name="connsiteY723" fmla="*/ 953805 h 2719086"/>
                  <a:gd name="connsiteX724" fmla="*/ 986377 w 1416191"/>
                  <a:gd name="connsiteY724" fmla="*/ 958053 h 2719086"/>
                  <a:gd name="connsiteX725" fmla="*/ 979296 w 1416191"/>
                  <a:gd name="connsiteY725" fmla="*/ 980712 h 2719086"/>
                  <a:gd name="connsiteX726" fmla="*/ 856088 w 1416191"/>
                  <a:gd name="connsiteY726" fmla="*/ 914151 h 2719086"/>
                  <a:gd name="connsiteX727" fmla="*/ 856088 w 1416191"/>
                  <a:gd name="connsiteY727" fmla="*/ 914151 h 2719086"/>
                  <a:gd name="connsiteX728" fmla="*/ 833429 w 1416191"/>
                  <a:gd name="connsiteY728" fmla="*/ 926897 h 2719086"/>
                  <a:gd name="connsiteX729" fmla="*/ 772532 w 1416191"/>
                  <a:gd name="connsiteY729" fmla="*/ 868833 h 2719086"/>
                  <a:gd name="connsiteX730" fmla="*/ 772532 w 1416191"/>
                  <a:gd name="connsiteY730" fmla="*/ 868833 h 2719086"/>
                  <a:gd name="connsiteX731" fmla="*/ 574266 w 1416191"/>
                  <a:gd name="connsiteY731" fmla="*/ 840509 h 2719086"/>
                  <a:gd name="connsiteX732" fmla="*/ 571433 w 1416191"/>
                  <a:gd name="connsiteY732" fmla="*/ 820683 h 2719086"/>
                  <a:gd name="connsiteX733" fmla="*/ 728631 w 1416191"/>
                  <a:gd name="connsiteY733" fmla="*/ 773948 h 2719086"/>
                  <a:gd name="connsiteX734" fmla="*/ 725798 w 1416191"/>
                  <a:gd name="connsiteY734" fmla="*/ 1017533 h 2719086"/>
                  <a:gd name="connsiteX735" fmla="*/ 649324 w 1416191"/>
                  <a:gd name="connsiteY735" fmla="*/ 1153488 h 2719086"/>
                  <a:gd name="connsiteX736" fmla="*/ 619584 w 1416191"/>
                  <a:gd name="connsiteY736" fmla="*/ 1075597 h 2719086"/>
                  <a:gd name="connsiteX737" fmla="*/ 619584 w 1416191"/>
                  <a:gd name="connsiteY737" fmla="*/ 1075597 h 2719086"/>
                  <a:gd name="connsiteX738" fmla="*/ 565769 w 1416191"/>
                  <a:gd name="connsiteY738" fmla="*/ 1194557 h 2719086"/>
                  <a:gd name="connsiteX739" fmla="*/ 443976 w 1416191"/>
                  <a:gd name="connsiteY739" fmla="*/ 1157736 h 2719086"/>
                  <a:gd name="connsiteX740" fmla="*/ 679064 w 1416191"/>
                  <a:gd name="connsiteY740" fmla="*/ 1020365 h 2719086"/>
                  <a:gd name="connsiteX741" fmla="*/ 725798 w 1416191"/>
                  <a:gd name="connsiteY741" fmla="*/ 1017533 h 2719086"/>
                  <a:gd name="connsiteX742" fmla="*/ 622416 w 1416191"/>
                  <a:gd name="connsiteY742" fmla="*/ 1293690 h 2719086"/>
                  <a:gd name="connsiteX743" fmla="*/ 602590 w 1416191"/>
                  <a:gd name="connsiteY743" fmla="*/ 1305020 h 2719086"/>
                  <a:gd name="connsiteX744" fmla="*/ 604006 w 1416191"/>
                  <a:gd name="connsiteY744" fmla="*/ 1295107 h 2719086"/>
                  <a:gd name="connsiteX745" fmla="*/ 622416 w 1416191"/>
                  <a:gd name="connsiteY745" fmla="*/ 1293690 h 2719086"/>
                  <a:gd name="connsiteX746" fmla="*/ 657821 w 1416191"/>
                  <a:gd name="connsiteY746" fmla="*/ 1608085 h 2719086"/>
                  <a:gd name="connsiteX747" fmla="*/ 599757 w 1416191"/>
                  <a:gd name="connsiteY747" fmla="*/ 1634993 h 2719086"/>
                  <a:gd name="connsiteX748" fmla="*/ 596925 w 1416191"/>
                  <a:gd name="connsiteY748" fmla="*/ 1623663 h 2719086"/>
                  <a:gd name="connsiteX749" fmla="*/ 657821 w 1416191"/>
                  <a:gd name="connsiteY749" fmla="*/ 1608085 h 2719086"/>
                  <a:gd name="connsiteX750" fmla="*/ 459554 w 1416191"/>
                  <a:gd name="connsiteY750" fmla="*/ 1640657 h 2719086"/>
                  <a:gd name="connsiteX751" fmla="*/ 548774 w 1416191"/>
                  <a:gd name="connsiteY751" fmla="*/ 1596755 h 2719086"/>
                  <a:gd name="connsiteX752" fmla="*/ 541693 w 1416191"/>
                  <a:gd name="connsiteY752" fmla="*/ 1634993 h 2719086"/>
                  <a:gd name="connsiteX753" fmla="*/ 482213 w 1416191"/>
                  <a:gd name="connsiteY753" fmla="*/ 1649154 h 2719086"/>
                  <a:gd name="connsiteX754" fmla="*/ 459554 w 1416191"/>
                  <a:gd name="connsiteY754" fmla="*/ 1640657 h 2719086"/>
                  <a:gd name="connsiteX755" fmla="*/ 451057 w 1416191"/>
                  <a:gd name="connsiteY755" fmla="*/ 1300771 h 2719086"/>
                  <a:gd name="connsiteX756" fmla="*/ 519034 w 1416191"/>
                  <a:gd name="connsiteY756" fmla="*/ 1297939 h 2719086"/>
                  <a:gd name="connsiteX757" fmla="*/ 502040 w 1416191"/>
                  <a:gd name="connsiteY757" fmla="*/ 1336176 h 2719086"/>
                  <a:gd name="connsiteX758" fmla="*/ 451057 w 1416191"/>
                  <a:gd name="connsiteY758" fmla="*/ 1300771 h 2719086"/>
                  <a:gd name="connsiteX759" fmla="*/ 594092 w 1416191"/>
                  <a:gd name="connsiteY759" fmla="*/ 1625079 h 2719086"/>
                  <a:gd name="connsiteX760" fmla="*/ 596925 w 1416191"/>
                  <a:gd name="connsiteY760" fmla="*/ 1636408 h 2719086"/>
                  <a:gd name="connsiteX761" fmla="*/ 538861 w 1416191"/>
                  <a:gd name="connsiteY761" fmla="*/ 1663316 h 2719086"/>
                  <a:gd name="connsiteX762" fmla="*/ 543110 w 1416191"/>
                  <a:gd name="connsiteY762" fmla="*/ 1637825 h 2719086"/>
                  <a:gd name="connsiteX763" fmla="*/ 594092 w 1416191"/>
                  <a:gd name="connsiteY763" fmla="*/ 1625079 h 2719086"/>
                  <a:gd name="connsiteX764" fmla="*/ 483629 w 1416191"/>
                  <a:gd name="connsiteY764" fmla="*/ 1374413 h 2719086"/>
                  <a:gd name="connsiteX765" fmla="*/ 456722 w 1416191"/>
                  <a:gd name="connsiteY765" fmla="*/ 1433893 h 2719086"/>
                  <a:gd name="connsiteX766" fmla="*/ 412820 w 1416191"/>
                  <a:gd name="connsiteY766" fmla="*/ 1415483 h 2719086"/>
                  <a:gd name="connsiteX767" fmla="*/ 483629 w 1416191"/>
                  <a:gd name="connsiteY767" fmla="*/ 1374413 h 2719086"/>
                  <a:gd name="connsiteX768" fmla="*/ 523283 w 1416191"/>
                  <a:gd name="connsiteY768" fmla="*/ 1351754 h 2719086"/>
                  <a:gd name="connsiteX769" fmla="*/ 599757 w 1416191"/>
                  <a:gd name="connsiteY769" fmla="*/ 1307852 h 2719086"/>
                  <a:gd name="connsiteX770" fmla="*/ 584179 w 1416191"/>
                  <a:gd name="connsiteY770" fmla="*/ 1394240 h 2719086"/>
                  <a:gd name="connsiteX771" fmla="*/ 523283 w 1416191"/>
                  <a:gd name="connsiteY771" fmla="*/ 1351754 h 2719086"/>
                  <a:gd name="connsiteX772" fmla="*/ 571433 w 1416191"/>
                  <a:gd name="connsiteY772" fmla="*/ 1547189 h 2719086"/>
                  <a:gd name="connsiteX773" fmla="*/ 561520 w 1416191"/>
                  <a:gd name="connsiteY773" fmla="*/ 1542940 h 2719086"/>
                  <a:gd name="connsiteX774" fmla="*/ 565769 w 1416191"/>
                  <a:gd name="connsiteY774" fmla="*/ 1523113 h 2719086"/>
                  <a:gd name="connsiteX775" fmla="*/ 571433 w 1416191"/>
                  <a:gd name="connsiteY775" fmla="*/ 1547189 h 2719086"/>
                  <a:gd name="connsiteX776" fmla="*/ 568601 w 1416191"/>
                  <a:gd name="connsiteY776" fmla="*/ 1487708 h 2719086"/>
                  <a:gd name="connsiteX777" fmla="*/ 564352 w 1416191"/>
                  <a:gd name="connsiteY777" fmla="*/ 1513200 h 2719086"/>
                  <a:gd name="connsiteX778" fmla="*/ 553023 w 1416191"/>
                  <a:gd name="connsiteY778" fmla="*/ 1476379 h 2719086"/>
                  <a:gd name="connsiteX779" fmla="*/ 555855 w 1416191"/>
                  <a:gd name="connsiteY779" fmla="*/ 1477795 h 2719086"/>
                  <a:gd name="connsiteX780" fmla="*/ 568601 w 1416191"/>
                  <a:gd name="connsiteY780" fmla="*/ 1487708 h 2719086"/>
                  <a:gd name="connsiteX781" fmla="*/ 557271 w 1416191"/>
                  <a:gd name="connsiteY781" fmla="*/ 1477795 h 2719086"/>
                  <a:gd name="connsiteX782" fmla="*/ 548774 w 1416191"/>
                  <a:gd name="connsiteY782" fmla="*/ 1472131 h 2719086"/>
                  <a:gd name="connsiteX783" fmla="*/ 548774 w 1416191"/>
                  <a:gd name="connsiteY783" fmla="*/ 1472131 h 2719086"/>
                  <a:gd name="connsiteX784" fmla="*/ 550190 w 1416191"/>
                  <a:gd name="connsiteY784" fmla="*/ 1474963 h 2719086"/>
                  <a:gd name="connsiteX785" fmla="*/ 458138 w 1416191"/>
                  <a:gd name="connsiteY785" fmla="*/ 1435310 h 2719086"/>
                  <a:gd name="connsiteX786" fmla="*/ 486462 w 1416191"/>
                  <a:gd name="connsiteY786" fmla="*/ 1372997 h 2719086"/>
                  <a:gd name="connsiteX787" fmla="*/ 521867 w 1416191"/>
                  <a:gd name="connsiteY787" fmla="*/ 1353170 h 2719086"/>
                  <a:gd name="connsiteX788" fmla="*/ 584179 w 1416191"/>
                  <a:gd name="connsiteY788" fmla="*/ 1397072 h 2719086"/>
                  <a:gd name="connsiteX789" fmla="*/ 568601 w 1416191"/>
                  <a:gd name="connsiteY789" fmla="*/ 1483460 h 2719086"/>
                  <a:gd name="connsiteX790" fmla="*/ 557271 w 1416191"/>
                  <a:gd name="connsiteY790" fmla="*/ 1477795 h 2719086"/>
                  <a:gd name="connsiteX791" fmla="*/ 571433 w 1416191"/>
                  <a:gd name="connsiteY791" fmla="*/ 1548605 h 2719086"/>
                  <a:gd name="connsiteX792" fmla="*/ 579931 w 1416191"/>
                  <a:gd name="connsiteY792" fmla="*/ 1578345 h 2719086"/>
                  <a:gd name="connsiteX793" fmla="*/ 551607 w 1416191"/>
                  <a:gd name="connsiteY793" fmla="*/ 1592507 h 2719086"/>
                  <a:gd name="connsiteX794" fmla="*/ 560104 w 1416191"/>
                  <a:gd name="connsiteY794" fmla="*/ 1544356 h 2719086"/>
                  <a:gd name="connsiteX795" fmla="*/ 571433 w 1416191"/>
                  <a:gd name="connsiteY795" fmla="*/ 1548605 h 2719086"/>
                  <a:gd name="connsiteX796" fmla="*/ 612503 w 1416191"/>
                  <a:gd name="connsiteY796" fmla="*/ 1562767 h 2719086"/>
                  <a:gd name="connsiteX797" fmla="*/ 582763 w 1416191"/>
                  <a:gd name="connsiteY797" fmla="*/ 1576929 h 2719086"/>
                  <a:gd name="connsiteX798" fmla="*/ 574266 w 1416191"/>
                  <a:gd name="connsiteY798" fmla="*/ 1548605 h 2719086"/>
                  <a:gd name="connsiteX799" fmla="*/ 612503 w 1416191"/>
                  <a:gd name="connsiteY799" fmla="*/ 1562767 h 2719086"/>
                  <a:gd name="connsiteX800" fmla="*/ 572850 w 1416191"/>
                  <a:gd name="connsiteY800" fmla="*/ 1547189 h 2719086"/>
                  <a:gd name="connsiteX801" fmla="*/ 564352 w 1416191"/>
                  <a:gd name="connsiteY801" fmla="*/ 1518865 h 2719086"/>
                  <a:gd name="connsiteX802" fmla="*/ 570017 w 1416191"/>
                  <a:gd name="connsiteY802" fmla="*/ 1490541 h 2719086"/>
                  <a:gd name="connsiteX803" fmla="*/ 645075 w 1416191"/>
                  <a:gd name="connsiteY803" fmla="*/ 1547189 h 2719086"/>
                  <a:gd name="connsiteX804" fmla="*/ 613919 w 1416191"/>
                  <a:gd name="connsiteY804" fmla="*/ 1562767 h 2719086"/>
                  <a:gd name="connsiteX805" fmla="*/ 572850 w 1416191"/>
                  <a:gd name="connsiteY805" fmla="*/ 1547189 h 2719086"/>
                  <a:gd name="connsiteX806" fmla="*/ 550190 w 1416191"/>
                  <a:gd name="connsiteY806" fmla="*/ 1476379 h 2719086"/>
                  <a:gd name="connsiteX807" fmla="*/ 562936 w 1416191"/>
                  <a:gd name="connsiteY807" fmla="*/ 1518865 h 2719086"/>
                  <a:gd name="connsiteX808" fmla="*/ 558688 w 1416191"/>
                  <a:gd name="connsiteY808" fmla="*/ 1542940 h 2719086"/>
                  <a:gd name="connsiteX809" fmla="*/ 429814 w 1416191"/>
                  <a:gd name="connsiteY809" fmla="*/ 1499038 h 2719086"/>
                  <a:gd name="connsiteX810" fmla="*/ 458138 w 1416191"/>
                  <a:gd name="connsiteY810" fmla="*/ 1436726 h 2719086"/>
                  <a:gd name="connsiteX811" fmla="*/ 550190 w 1416191"/>
                  <a:gd name="connsiteY811" fmla="*/ 1476379 h 2719086"/>
                  <a:gd name="connsiteX812" fmla="*/ 581347 w 1416191"/>
                  <a:gd name="connsiteY812" fmla="*/ 1581177 h 2719086"/>
                  <a:gd name="connsiteX813" fmla="*/ 594092 w 1416191"/>
                  <a:gd name="connsiteY813" fmla="*/ 1623663 h 2719086"/>
                  <a:gd name="connsiteX814" fmla="*/ 544526 w 1416191"/>
                  <a:gd name="connsiteY814" fmla="*/ 1636408 h 2719086"/>
                  <a:gd name="connsiteX815" fmla="*/ 551607 w 1416191"/>
                  <a:gd name="connsiteY815" fmla="*/ 1596755 h 2719086"/>
                  <a:gd name="connsiteX816" fmla="*/ 581347 w 1416191"/>
                  <a:gd name="connsiteY816" fmla="*/ 1581177 h 2719086"/>
                  <a:gd name="connsiteX817" fmla="*/ 676231 w 1416191"/>
                  <a:gd name="connsiteY817" fmla="*/ 1531610 h 2719086"/>
                  <a:gd name="connsiteX818" fmla="*/ 647908 w 1416191"/>
                  <a:gd name="connsiteY818" fmla="*/ 1545772 h 2719086"/>
                  <a:gd name="connsiteX819" fmla="*/ 570017 w 1416191"/>
                  <a:gd name="connsiteY819" fmla="*/ 1487708 h 2719086"/>
                  <a:gd name="connsiteX820" fmla="*/ 570017 w 1416191"/>
                  <a:gd name="connsiteY820" fmla="*/ 1486292 h 2719086"/>
                  <a:gd name="connsiteX821" fmla="*/ 676231 w 1416191"/>
                  <a:gd name="connsiteY821" fmla="*/ 1531610 h 2719086"/>
                  <a:gd name="connsiteX822" fmla="*/ 487878 w 1416191"/>
                  <a:gd name="connsiteY822" fmla="*/ 1370165 h 2719086"/>
                  <a:gd name="connsiteX823" fmla="*/ 502040 w 1416191"/>
                  <a:gd name="connsiteY823" fmla="*/ 1339008 h 2719086"/>
                  <a:gd name="connsiteX824" fmla="*/ 520450 w 1416191"/>
                  <a:gd name="connsiteY824" fmla="*/ 1351754 h 2719086"/>
                  <a:gd name="connsiteX825" fmla="*/ 487878 w 1416191"/>
                  <a:gd name="connsiteY825" fmla="*/ 1370165 h 2719086"/>
                  <a:gd name="connsiteX826" fmla="*/ 595509 w 1416191"/>
                  <a:gd name="connsiteY826" fmla="*/ 1622246 h 2719086"/>
                  <a:gd name="connsiteX827" fmla="*/ 582763 w 1416191"/>
                  <a:gd name="connsiteY827" fmla="*/ 1579761 h 2719086"/>
                  <a:gd name="connsiteX828" fmla="*/ 615335 w 1416191"/>
                  <a:gd name="connsiteY828" fmla="*/ 1564183 h 2719086"/>
                  <a:gd name="connsiteX829" fmla="*/ 696058 w 1416191"/>
                  <a:gd name="connsiteY829" fmla="*/ 1591091 h 2719086"/>
                  <a:gd name="connsiteX830" fmla="*/ 667734 w 1416191"/>
                  <a:gd name="connsiteY830" fmla="*/ 1603836 h 2719086"/>
                  <a:gd name="connsiteX831" fmla="*/ 595509 w 1416191"/>
                  <a:gd name="connsiteY831" fmla="*/ 1622246 h 2719086"/>
                  <a:gd name="connsiteX832" fmla="*/ 647908 w 1416191"/>
                  <a:gd name="connsiteY832" fmla="*/ 1548605 h 2719086"/>
                  <a:gd name="connsiteX833" fmla="*/ 701723 w 1416191"/>
                  <a:gd name="connsiteY833" fmla="*/ 1589674 h 2719086"/>
                  <a:gd name="connsiteX834" fmla="*/ 698891 w 1416191"/>
                  <a:gd name="connsiteY834" fmla="*/ 1591091 h 2719086"/>
                  <a:gd name="connsiteX835" fmla="*/ 618168 w 1416191"/>
                  <a:gd name="connsiteY835" fmla="*/ 1564183 h 2719086"/>
                  <a:gd name="connsiteX836" fmla="*/ 647908 w 1416191"/>
                  <a:gd name="connsiteY836" fmla="*/ 1548605 h 2719086"/>
                  <a:gd name="connsiteX837" fmla="*/ 571433 w 1416191"/>
                  <a:gd name="connsiteY837" fmla="*/ 1483460 h 2719086"/>
                  <a:gd name="connsiteX838" fmla="*/ 587012 w 1416191"/>
                  <a:gd name="connsiteY838" fmla="*/ 1398488 h 2719086"/>
                  <a:gd name="connsiteX839" fmla="*/ 734295 w 1416191"/>
                  <a:gd name="connsiteY839" fmla="*/ 1503287 h 2719086"/>
                  <a:gd name="connsiteX840" fmla="*/ 679064 w 1416191"/>
                  <a:gd name="connsiteY840" fmla="*/ 1530194 h 2719086"/>
                  <a:gd name="connsiteX841" fmla="*/ 571433 w 1416191"/>
                  <a:gd name="connsiteY841" fmla="*/ 1483460 h 2719086"/>
                  <a:gd name="connsiteX842" fmla="*/ 599757 w 1416191"/>
                  <a:gd name="connsiteY842" fmla="*/ 1305020 h 2719086"/>
                  <a:gd name="connsiteX843" fmla="*/ 521867 w 1416191"/>
                  <a:gd name="connsiteY843" fmla="*/ 1350338 h 2719086"/>
                  <a:gd name="connsiteX844" fmla="*/ 503456 w 1416191"/>
                  <a:gd name="connsiteY844" fmla="*/ 1336176 h 2719086"/>
                  <a:gd name="connsiteX845" fmla="*/ 521867 w 1416191"/>
                  <a:gd name="connsiteY845" fmla="*/ 1296523 h 2719086"/>
                  <a:gd name="connsiteX846" fmla="*/ 604006 w 1416191"/>
                  <a:gd name="connsiteY846" fmla="*/ 1293690 h 2719086"/>
                  <a:gd name="connsiteX847" fmla="*/ 599757 w 1416191"/>
                  <a:gd name="connsiteY847" fmla="*/ 1305020 h 2719086"/>
                  <a:gd name="connsiteX848" fmla="*/ 598341 w 1416191"/>
                  <a:gd name="connsiteY848" fmla="*/ 1637825 h 2719086"/>
                  <a:gd name="connsiteX849" fmla="*/ 619584 w 1416191"/>
                  <a:gd name="connsiteY849" fmla="*/ 1707218 h 2719086"/>
                  <a:gd name="connsiteX850" fmla="*/ 528948 w 1416191"/>
                  <a:gd name="connsiteY850" fmla="*/ 1722796 h 2719086"/>
                  <a:gd name="connsiteX851" fmla="*/ 538861 w 1416191"/>
                  <a:gd name="connsiteY851" fmla="*/ 1664732 h 2719086"/>
                  <a:gd name="connsiteX852" fmla="*/ 598341 w 1416191"/>
                  <a:gd name="connsiteY852" fmla="*/ 1637825 h 2719086"/>
                  <a:gd name="connsiteX853" fmla="*/ 705972 w 1416191"/>
                  <a:gd name="connsiteY853" fmla="*/ 1595339 h 2719086"/>
                  <a:gd name="connsiteX854" fmla="*/ 679064 w 1416191"/>
                  <a:gd name="connsiteY854" fmla="*/ 1602420 h 2719086"/>
                  <a:gd name="connsiteX855" fmla="*/ 698891 w 1416191"/>
                  <a:gd name="connsiteY855" fmla="*/ 1593923 h 2719086"/>
                  <a:gd name="connsiteX856" fmla="*/ 705972 w 1416191"/>
                  <a:gd name="connsiteY856" fmla="*/ 1595339 h 2719086"/>
                  <a:gd name="connsiteX857" fmla="*/ 830596 w 1416191"/>
                  <a:gd name="connsiteY857" fmla="*/ 1285193 h 2719086"/>
                  <a:gd name="connsiteX858" fmla="*/ 864585 w 1416191"/>
                  <a:gd name="connsiteY858" fmla="*/ 1392824 h 2719086"/>
                  <a:gd name="connsiteX859" fmla="*/ 864585 w 1416191"/>
                  <a:gd name="connsiteY859" fmla="*/ 1392824 h 2719086"/>
                  <a:gd name="connsiteX860" fmla="*/ 895741 w 1416191"/>
                  <a:gd name="connsiteY860" fmla="*/ 1282361 h 2719086"/>
                  <a:gd name="connsiteX861" fmla="*/ 1051522 w 1416191"/>
                  <a:gd name="connsiteY861" fmla="*/ 1276696 h 2719086"/>
                  <a:gd name="connsiteX862" fmla="*/ 1051522 w 1416191"/>
                  <a:gd name="connsiteY862" fmla="*/ 1276696 h 2719086"/>
                  <a:gd name="connsiteX863" fmla="*/ 1051522 w 1416191"/>
                  <a:gd name="connsiteY863" fmla="*/ 1275280 h 2719086"/>
                  <a:gd name="connsiteX864" fmla="*/ 1051522 w 1416191"/>
                  <a:gd name="connsiteY864" fmla="*/ 1275280 h 2719086"/>
                  <a:gd name="connsiteX865" fmla="*/ 904238 w 1416191"/>
                  <a:gd name="connsiteY865" fmla="*/ 1252621 h 2719086"/>
                  <a:gd name="connsiteX866" fmla="*/ 936811 w 1416191"/>
                  <a:gd name="connsiteY866" fmla="*/ 1136493 h 2719086"/>
                  <a:gd name="connsiteX867" fmla="*/ 1057187 w 1416191"/>
                  <a:gd name="connsiteY867" fmla="*/ 1143574 h 2719086"/>
                  <a:gd name="connsiteX868" fmla="*/ 1197390 w 1416191"/>
                  <a:gd name="connsiteY868" fmla="*/ 1276696 h 2719086"/>
                  <a:gd name="connsiteX869" fmla="*/ 772532 w 1416191"/>
                  <a:gd name="connsiteY869" fmla="*/ 1486292 h 2719086"/>
                  <a:gd name="connsiteX870" fmla="*/ 700307 w 1416191"/>
                  <a:gd name="connsiteY870" fmla="*/ 1292274 h 2719086"/>
                  <a:gd name="connsiteX871" fmla="*/ 830596 w 1416191"/>
                  <a:gd name="connsiteY871" fmla="*/ 1285193 h 2719086"/>
                  <a:gd name="connsiteX872" fmla="*/ 986377 w 1416191"/>
                  <a:gd name="connsiteY872" fmla="*/ 955221 h 2719086"/>
                  <a:gd name="connsiteX873" fmla="*/ 945308 w 1416191"/>
                  <a:gd name="connsiteY873" fmla="*/ 950972 h 2719086"/>
                  <a:gd name="connsiteX874" fmla="*/ 730047 w 1416191"/>
                  <a:gd name="connsiteY874" fmla="*/ 772532 h 2719086"/>
                  <a:gd name="connsiteX875" fmla="*/ 1014701 w 1416191"/>
                  <a:gd name="connsiteY875" fmla="*/ 686145 h 2719086"/>
                  <a:gd name="connsiteX876" fmla="*/ 1062852 w 1416191"/>
                  <a:gd name="connsiteY876" fmla="*/ 681896 h 2719086"/>
                  <a:gd name="connsiteX877" fmla="*/ 986377 w 1416191"/>
                  <a:gd name="connsiteY877" fmla="*/ 955221 h 2719086"/>
                  <a:gd name="connsiteX878" fmla="*/ 728631 w 1416191"/>
                  <a:gd name="connsiteY878" fmla="*/ 397241 h 2719086"/>
                  <a:gd name="connsiteX879" fmla="*/ 748457 w 1416191"/>
                  <a:gd name="connsiteY879" fmla="*/ 385912 h 2719086"/>
                  <a:gd name="connsiteX880" fmla="*/ 793775 w 1416191"/>
                  <a:gd name="connsiteY880" fmla="*/ 408571 h 2719086"/>
                  <a:gd name="connsiteX881" fmla="*/ 793775 w 1416191"/>
                  <a:gd name="connsiteY881" fmla="*/ 418484 h 2719086"/>
                  <a:gd name="connsiteX882" fmla="*/ 728631 w 1416191"/>
                  <a:gd name="connsiteY882" fmla="*/ 397241 h 2719086"/>
                  <a:gd name="connsiteX883" fmla="*/ 749874 w 1416191"/>
                  <a:gd name="connsiteY883" fmla="*/ 384496 h 2719086"/>
                  <a:gd name="connsiteX884" fmla="*/ 790943 w 1416191"/>
                  <a:gd name="connsiteY884" fmla="*/ 360421 h 2719086"/>
                  <a:gd name="connsiteX885" fmla="*/ 792359 w 1416191"/>
                  <a:gd name="connsiteY885" fmla="*/ 405739 h 2719086"/>
                  <a:gd name="connsiteX886" fmla="*/ 749874 w 1416191"/>
                  <a:gd name="connsiteY886" fmla="*/ 384496 h 2719086"/>
                  <a:gd name="connsiteX887" fmla="*/ 902822 w 1416191"/>
                  <a:gd name="connsiteY887" fmla="*/ 292443 h 2719086"/>
                  <a:gd name="connsiteX888" fmla="*/ 793775 w 1416191"/>
                  <a:gd name="connsiteY888" fmla="*/ 356172 h 2719086"/>
                  <a:gd name="connsiteX889" fmla="*/ 792359 w 1416191"/>
                  <a:gd name="connsiteY889" fmla="*/ 306605 h 2719086"/>
                  <a:gd name="connsiteX890" fmla="*/ 792359 w 1416191"/>
                  <a:gd name="connsiteY890" fmla="*/ 306605 h 2719086"/>
                  <a:gd name="connsiteX891" fmla="*/ 742793 w 1416191"/>
                  <a:gd name="connsiteY891" fmla="*/ 247125 h 2719086"/>
                  <a:gd name="connsiteX892" fmla="*/ 744209 w 1416191"/>
                  <a:gd name="connsiteY892" fmla="*/ 247125 h 2719086"/>
                  <a:gd name="connsiteX893" fmla="*/ 744209 w 1416191"/>
                  <a:gd name="connsiteY893" fmla="*/ 245709 h 2719086"/>
                  <a:gd name="connsiteX894" fmla="*/ 739960 w 1416191"/>
                  <a:gd name="connsiteY894" fmla="*/ 244293 h 2719086"/>
                  <a:gd name="connsiteX895" fmla="*/ 669150 w 1416191"/>
                  <a:gd name="connsiteY895" fmla="*/ 159321 h 2719086"/>
                  <a:gd name="connsiteX896" fmla="*/ 902822 w 1416191"/>
                  <a:gd name="connsiteY896" fmla="*/ 292443 h 2719086"/>
                  <a:gd name="connsiteX897" fmla="*/ 511953 w 1416191"/>
                  <a:gd name="connsiteY897" fmla="*/ 170651 h 2719086"/>
                  <a:gd name="connsiteX898" fmla="*/ 485046 w 1416191"/>
                  <a:gd name="connsiteY898" fmla="*/ 221634 h 2719086"/>
                  <a:gd name="connsiteX899" fmla="*/ 738544 w 1416191"/>
                  <a:gd name="connsiteY899" fmla="*/ 247125 h 2719086"/>
                  <a:gd name="connsiteX900" fmla="*/ 788111 w 1416191"/>
                  <a:gd name="connsiteY900" fmla="*/ 308022 h 2719086"/>
                  <a:gd name="connsiteX901" fmla="*/ 789527 w 1416191"/>
                  <a:gd name="connsiteY901" fmla="*/ 359004 h 2719086"/>
                  <a:gd name="connsiteX902" fmla="*/ 747041 w 1416191"/>
                  <a:gd name="connsiteY902" fmla="*/ 384496 h 2719086"/>
                  <a:gd name="connsiteX903" fmla="*/ 676231 w 1416191"/>
                  <a:gd name="connsiteY903" fmla="*/ 349091 h 2719086"/>
                  <a:gd name="connsiteX904" fmla="*/ 686145 w 1416191"/>
                  <a:gd name="connsiteY904" fmla="*/ 258455 h 2719086"/>
                  <a:gd name="connsiteX905" fmla="*/ 686145 w 1416191"/>
                  <a:gd name="connsiteY905" fmla="*/ 258455 h 2719086"/>
                  <a:gd name="connsiteX906" fmla="*/ 621000 w 1416191"/>
                  <a:gd name="connsiteY906" fmla="*/ 322183 h 2719086"/>
                  <a:gd name="connsiteX907" fmla="*/ 595509 w 1416191"/>
                  <a:gd name="connsiteY907" fmla="*/ 309438 h 2719086"/>
                  <a:gd name="connsiteX908" fmla="*/ 595509 w 1416191"/>
                  <a:gd name="connsiteY908" fmla="*/ 309438 h 2719086"/>
                  <a:gd name="connsiteX909" fmla="*/ 544526 w 1416191"/>
                  <a:gd name="connsiteY909" fmla="*/ 342010 h 2719086"/>
                  <a:gd name="connsiteX910" fmla="*/ 407155 w 1416191"/>
                  <a:gd name="connsiteY910" fmla="*/ 299524 h 2719086"/>
                  <a:gd name="connsiteX911" fmla="*/ 366086 w 1416191"/>
                  <a:gd name="connsiteY911" fmla="*/ 268368 h 2719086"/>
                  <a:gd name="connsiteX912" fmla="*/ 475132 w 1416191"/>
                  <a:gd name="connsiteY912" fmla="*/ 162154 h 2719086"/>
                  <a:gd name="connsiteX913" fmla="*/ 511953 w 1416191"/>
                  <a:gd name="connsiteY913" fmla="*/ 170651 h 2719086"/>
                  <a:gd name="connsiteX914" fmla="*/ 363253 w 1416191"/>
                  <a:gd name="connsiteY914" fmla="*/ 265536 h 2719086"/>
                  <a:gd name="connsiteX915" fmla="*/ 363253 w 1416191"/>
                  <a:gd name="connsiteY915" fmla="*/ 265536 h 2719086"/>
                  <a:gd name="connsiteX916" fmla="*/ 401490 w 1416191"/>
                  <a:gd name="connsiteY916" fmla="*/ 295276 h 2719086"/>
                  <a:gd name="connsiteX917" fmla="*/ 359005 w 1416191"/>
                  <a:gd name="connsiteY917" fmla="*/ 282530 h 2719086"/>
                  <a:gd name="connsiteX918" fmla="*/ 360421 w 1416191"/>
                  <a:gd name="connsiteY918" fmla="*/ 240045 h 2719086"/>
                  <a:gd name="connsiteX919" fmla="*/ 360421 w 1416191"/>
                  <a:gd name="connsiteY919" fmla="*/ 240045 h 2719086"/>
                  <a:gd name="connsiteX920" fmla="*/ 326432 w 1416191"/>
                  <a:gd name="connsiteY920" fmla="*/ 272617 h 2719086"/>
                  <a:gd name="connsiteX921" fmla="*/ 269785 w 1416191"/>
                  <a:gd name="connsiteY921" fmla="*/ 254206 h 2719086"/>
                  <a:gd name="connsiteX922" fmla="*/ 266952 w 1416191"/>
                  <a:gd name="connsiteY922" fmla="*/ 169235 h 2719086"/>
                  <a:gd name="connsiteX923" fmla="*/ 302357 w 1416191"/>
                  <a:gd name="connsiteY923" fmla="*/ 102674 h 2719086"/>
                  <a:gd name="connsiteX924" fmla="*/ 343426 w 1416191"/>
                  <a:gd name="connsiteY924" fmla="*/ 115419 h 2719086"/>
                  <a:gd name="connsiteX925" fmla="*/ 475132 w 1416191"/>
                  <a:gd name="connsiteY925" fmla="*/ 159321 h 2719086"/>
                  <a:gd name="connsiteX926" fmla="*/ 363253 w 1416191"/>
                  <a:gd name="connsiteY926" fmla="*/ 265536 h 2719086"/>
                  <a:gd name="connsiteX927" fmla="*/ 224466 w 1416191"/>
                  <a:gd name="connsiteY927" fmla="*/ 693226 h 2719086"/>
                  <a:gd name="connsiteX928" fmla="*/ 285363 w 1416191"/>
                  <a:gd name="connsiteY928" fmla="*/ 657821 h 2719086"/>
                  <a:gd name="connsiteX929" fmla="*/ 337762 w 1416191"/>
                  <a:gd name="connsiteY929" fmla="*/ 732879 h 2719086"/>
                  <a:gd name="connsiteX930" fmla="*/ 326432 w 1416191"/>
                  <a:gd name="connsiteY930" fmla="*/ 745624 h 2719086"/>
                  <a:gd name="connsiteX931" fmla="*/ 224466 w 1416191"/>
                  <a:gd name="connsiteY931" fmla="*/ 693226 h 2719086"/>
                  <a:gd name="connsiteX932" fmla="*/ 344843 w 1416191"/>
                  <a:gd name="connsiteY932" fmla="*/ 756954 h 2719086"/>
                  <a:gd name="connsiteX933" fmla="*/ 343426 w 1416191"/>
                  <a:gd name="connsiteY933" fmla="*/ 807937 h 2719086"/>
                  <a:gd name="connsiteX934" fmla="*/ 285363 w 1416191"/>
                  <a:gd name="connsiteY934" fmla="*/ 799440 h 2719086"/>
                  <a:gd name="connsiteX935" fmla="*/ 326432 w 1416191"/>
                  <a:gd name="connsiteY935" fmla="*/ 748457 h 2719086"/>
                  <a:gd name="connsiteX936" fmla="*/ 344843 w 1416191"/>
                  <a:gd name="connsiteY936" fmla="*/ 756954 h 2719086"/>
                  <a:gd name="connsiteX937" fmla="*/ 346259 w 1416191"/>
                  <a:gd name="connsiteY937" fmla="*/ 809353 h 2719086"/>
                  <a:gd name="connsiteX938" fmla="*/ 397242 w 1416191"/>
                  <a:gd name="connsiteY938" fmla="*/ 816434 h 2719086"/>
                  <a:gd name="connsiteX939" fmla="*/ 425566 w 1416191"/>
                  <a:gd name="connsiteY939" fmla="*/ 857503 h 2719086"/>
                  <a:gd name="connsiteX940" fmla="*/ 425566 w 1416191"/>
                  <a:gd name="connsiteY940" fmla="*/ 857503 h 2719086"/>
                  <a:gd name="connsiteX941" fmla="*/ 465219 w 1416191"/>
                  <a:gd name="connsiteY941" fmla="*/ 851839 h 2719086"/>
                  <a:gd name="connsiteX942" fmla="*/ 507705 w 1416191"/>
                  <a:gd name="connsiteY942" fmla="*/ 839093 h 2719086"/>
                  <a:gd name="connsiteX943" fmla="*/ 577098 w 1416191"/>
                  <a:gd name="connsiteY943" fmla="*/ 874498 h 2719086"/>
                  <a:gd name="connsiteX944" fmla="*/ 577098 w 1416191"/>
                  <a:gd name="connsiteY944" fmla="*/ 880163 h 2719086"/>
                  <a:gd name="connsiteX945" fmla="*/ 340594 w 1416191"/>
                  <a:gd name="connsiteY945" fmla="*/ 986377 h 2719086"/>
                  <a:gd name="connsiteX946" fmla="*/ 346259 w 1416191"/>
                  <a:gd name="connsiteY946" fmla="*/ 809353 h 2719086"/>
                  <a:gd name="connsiteX947" fmla="*/ 772532 w 1416191"/>
                  <a:gd name="connsiteY947" fmla="*/ 870249 h 2719086"/>
                  <a:gd name="connsiteX948" fmla="*/ 832012 w 1416191"/>
                  <a:gd name="connsiteY948" fmla="*/ 926897 h 2719086"/>
                  <a:gd name="connsiteX949" fmla="*/ 677648 w 1416191"/>
                  <a:gd name="connsiteY949" fmla="*/ 1017533 h 2719086"/>
                  <a:gd name="connsiteX950" fmla="*/ 557271 w 1416191"/>
                  <a:gd name="connsiteY950" fmla="*/ 1023198 h 2719086"/>
                  <a:gd name="connsiteX951" fmla="*/ 592676 w 1416191"/>
                  <a:gd name="connsiteY951" fmla="*/ 990626 h 2719086"/>
                  <a:gd name="connsiteX952" fmla="*/ 592676 w 1416191"/>
                  <a:gd name="connsiteY952" fmla="*/ 990626 h 2719086"/>
                  <a:gd name="connsiteX953" fmla="*/ 578514 w 1416191"/>
                  <a:gd name="connsiteY953" fmla="*/ 882995 h 2719086"/>
                  <a:gd name="connsiteX954" fmla="*/ 585595 w 1416191"/>
                  <a:gd name="connsiteY954" fmla="*/ 880163 h 2719086"/>
                  <a:gd name="connsiteX955" fmla="*/ 577098 w 1416191"/>
                  <a:gd name="connsiteY955" fmla="*/ 875914 h 2719086"/>
                  <a:gd name="connsiteX956" fmla="*/ 572850 w 1416191"/>
                  <a:gd name="connsiteY956" fmla="*/ 844758 h 2719086"/>
                  <a:gd name="connsiteX957" fmla="*/ 772532 w 1416191"/>
                  <a:gd name="connsiteY957" fmla="*/ 870249 h 2719086"/>
                  <a:gd name="connsiteX958" fmla="*/ 609670 w 1416191"/>
                  <a:gd name="connsiteY958" fmla="*/ 1208719 h 2719086"/>
                  <a:gd name="connsiteX959" fmla="*/ 547358 w 1416191"/>
                  <a:gd name="connsiteY959" fmla="*/ 1238459 h 2719086"/>
                  <a:gd name="connsiteX960" fmla="*/ 567185 w 1416191"/>
                  <a:gd name="connsiteY960" fmla="*/ 1195973 h 2719086"/>
                  <a:gd name="connsiteX961" fmla="*/ 609670 w 1416191"/>
                  <a:gd name="connsiteY961" fmla="*/ 1208719 h 2719086"/>
                  <a:gd name="connsiteX962" fmla="*/ 615335 w 1416191"/>
                  <a:gd name="connsiteY962" fmla="*/ 1208719 h 2719086"/>
                  <a:gd name="connsiteX963" fmla="*/ 615335 w 1416191"/>
                  <a:gd name="connsiteY963" fmla="*/ 1208719 h 2719086"/>
                  <a:gd name="connsiteX964" fmla="*/ 568601 w 1416191"/>
                  <a:gd name="connsiteY964" fmla="*/ 1194557 h 2719086"/>
                  <a:gd name="connsiteX965" fmla="*/ 621000 w 1416191"/>
                  <a:gd name="connsiteY965" fmla="*/ 1081262 h 2719086"/>
                  <a:gd name="connsiteX966" fmla="*/ 649324 w 1416191"/>
                  <a:gd name="connsiteY966" fmla="*/ 1156320 h 2719086"/>
                  <a:gd name="connsiteX967" fmla="*/ 618168 w 1416191"/>
                  <a:gd name="connsiteY967" fmla="*/ 1211551 h 2719086"/>
                  <a:gd name="connsiteX968" fmla="*/ 604006 w 1416191"/>
                  <a:gd name="connsiteY968" fmla="*/ 1292274 h 2719086"/>
                  <a:gd name="connsiteX969" fmla="*/ 523283 w 1416191"/>
                  <a:gd name="connsiteY969" fmla="*/ 1295107 h 2719086"/>
                  <a:gd name="connsiteX970" fmla="*/ 547358 w 1416191"/>
                  <a:gd name="connsiteY970" fmla="*/ 1241291 h 2719086"/>
                  <a:gd name="connsiteX971" fmla="*/ 615335 w 1416191"/>
                  <a:gd name="connsiteY971" fmla="*/ 1208719 h 2719086"/>
                  <a:gd name="connsiteX972" fmla="*/ 519034 w 1416191"/>
                  <a:gd name="connsiteY972" fmla="*/ 1295107 h 2719086"/>
                  <a:gd name="connsiteX973" fmla="*/ 445392 w 1416191"/>
                  <a:gd name="connsiteY973" fmla="*/ 1297939 h 2719086"/>
                  <a:gd name="connsiteX974" fmla="*/ 445392 w 1416191"/>
                  <a:gd name="connsiteY974" fmla="*/ 1297939 h 2719086"/>
                  <a:gd name="connsiteX975" fmla="*/ 500624 w 1416191"/>
                  <a:gd name="connsiteY975" fmla="*/ 1337592 h 2719086"/>
                  <a:gd name="connsiteX976" fmla="*/ 485046 w 1416191"/>
                  <a:gd name="connsiteY976" fmla="*/ 1371581 h 2719086"/>
                  <a:gd name="connsiteX977" fmla="*/ 408571 w 1416191"/>
                  <a:gd name="connsiteY977" fmla="*/ 1415483 h 2719086"/>
                  <a:gd name="connsiteX978" fmla="*/ 408571 w 1416191"/>
                  <a:gd name="connsiteY978" fmla="*/ 1415483 h 2719086"/>
                  <a:gd name="connsiteX979" fmla="*/ 456722 w 1416191"/>
                  <a:gd name="connsiteY979" fmla="*/ 1436726 h 2719086"/>
                  <a:gd name="connsiteX980" fmla="*/ 428398 w 1416191"/>
                  <a:gd name="connsiteY980" fmla="*/ 1499038 h 2719086"/>
                  <a:gd name="connsiteX981" fmla="*/ 330681 w 1416191"/>
                  <a:gd name="connsiteY981" fmla="*/ 1466465 h 2719086"/>
                  <a:gd name="connsiteX982" fmla="*/ 363253 w 1416191"/>
                  <a:gd name="connsiteY982" fmla="*/ 1334760 h 2719086"/>
                  <a:gd name="connsiteX983" fmla="*/ 443976 w 1416191"/>
                  <a:gd name="connsiteY983" fmla="*/ 1293690 h 2719086"/>
                  <a:gd name="connsiteX984" fmla="*/ 544526 w 1416191"/>
                  <a:gd name="connsiteY984" fmla="*/ 1244124 h 2719086"/>
                  <a:gd name="connsiteX985" fmla="*/ 519034 w 1416191"/>
                  <a:gd name="connsiteY985" fmla="*/ 1295107 h 2719086"/>
                  <a:gd name="connsiteX986" fmla="*/ 456722 w 1416191"/>
                  <a:gd name="connsiteY986" fmla="*/ 1642073 h 2719086"/>
                  <a:gd name="connsiteX987" fmla="*/ 482213 w 1416191"/>
                  <a:gd name="connsiteY987" fmla="*/ 1651987 h 2719086"/>
                  <a:gd name="connsiteX988" fmla="*/ 482213 w 1416191"/>
                  <a:gd name="connsiteY988" fmla="*/ 1651987 h 2719086"/>
                  <a:gd name="connsiteX989" fmla="*/ 541693 w 1416191"/>
                  <a:gd name="connsiteY989" fmla="*/ 1637825 h 2719086"/>
                  <a:gd name="connsiteX990" fmla="*/ 537445 w 1416191"/>
                  <a:gd name="connsiteY990" fmla="*/ 1664732 h 2719086"/>
                  <a:gd name="connsiteX991" fmla="*/ 502040 w 1416191"/>
                  <a:gd name="connsiteY991" fmla="*/ 1681727 h 2719086"/>
                  <a:gd name="connsiteX992" fmla="*/ 442560 w 1416191"/>
                  <a:gd name="connsiteY992" fmla="*/ 1650570 h 2719086"/>
                  <a:gd name="connsiteX993" fmla="*/ 456722 w 1416191"/>
                  <a:gd name="connsiteY993" fmla="*/ 1642073 h 2719086"/>
                  <a:gd name="connsiteX994" fmla="*/ 629497 w 1416191"/>
                  <a:gd name="connsiteY994" fmla="*/ 1707218 h 2719086"/>
                  <a:gd name="connsiteX995" fmla="*/ 629497 w 1416191"/>
                  <a:gd name="connsiteY995" fmla="*/ 1707218 h 2719086"/>
                  <a:gd name="connsiteX996" fmla="*/ 621000 w 1416191"/>
                  <a:gd name="connsiteY996" fmla="*/ 1708634 h 2719086"/>
                  <a:gd name="connsiteX997" fmla="*/ 599757 w 1416191"/>
                  <a:gd name="connsiteY997" fmla="*/ 1637825 h 2719086"/>
                  <a:gd name="connsiteX998" fmla="*/ 669150 w 1416191"/>
                  <a:gd name="connsiteY998" fmla="*/ 1606669 h 2719086"/>
                  <a:gd name="connsiteX999" fmla="*/ 710220 w 1416191"/>
                  <a:gd name="connsiteY999" fmla="*/ 1596755 h 2719086"/>
                  <a:gd name="connsiteX1000" fmla="*/ 849007 w 1416191"/>
                  <a:gd name="connsiteY1000" fmla="*/ 1643489 h 2719086"/>
                  <a:gd name="connsiteX1001" fmla="*/ 756954 w 1416191"/>
                  <a:gd name="connsiteY1001" fmla="*/ 1744039 h 2719086"/>
                  <a:gd name="connsiteX1002" fmla="*/ 720133 w 1416191"/>
                  <a:gd name="connsiteY1002" fmla="*/ 1617998 h 2719086"/>
                  <a:gd name="connsiteX1003" fmla="*/ 720133 w 1416191"/>
                  <a:gd name="connsiteY1003" fmla="*/ 1616582 h 2719086"/>
                  <a:gd name="connsiteX1004" fmla="*/ 705972 w 1416191"/>
                  <a:gd name="connsiteY1004" fmla="*/ 1846005 h 2719086"/>
                  <a:gd name="connsiteX1005" fmla="*/ 662069 w 1416191"/>
                  <a:gd name="connsiteY1005" fmla="*/ 1846005 h 2719086"/>
                  <a:gd name="connsiteX1006" fmla="*/ 629497 w 1416191"/>
                  <a:gd name="connsiteY1006" fmla="*/ 1736958 h 2719086"/>
                  <a:gd name="connsiteX1007" fmla="*/ 629497 w 1416191"/>
                  <a:gd name="connsiteY1007" fmla="*/ 1707218 h 2719086"/>
                  <a:gd name="connsiteX1008" fmla="*/ 1060019 w 1416191"/>
                  <a:gd name="connsiteY1008" fmla="*/ 1140742 h 2719086"/>
                  <a:gd name="connsiteX1009" fmla="*/ 969383 w 1416191"/>
                  <a:gd name="connsiteY1009" fmla="*/ 1054354 h 2719086"/>
                  <a:gd name="connsiteX1010" fmla="*/ 1016117 w 1416191"/>
                  <a:gd name="connsiteY1010" fmla="*/ 1006203 h 2719086"/>
                  <a:gd name="connsiteX1011" fmla="*/ 1081262 w 1416191"/>
                  <a:gd name="connsiteY1011" fmla="*/ 1003371 h 2719086"/>
                  <a:gd name="connsiteX1012" fmla="*/ 1081262 w 1416191"/>
                  <a:gd name="connsiteY1012" fmla="*/ 1024614 h 2719086"/>
                  <a:gd name="connsiteX1013" fmla="*/ 1081262 w 1416191"/>
                  <a:gd name="connsiteY1013" fmla="*/ 1024614 h 2719086"/>
                  <a:gd name="connsiteX1014" fmla="*/ 1096840 w 1416191"/>
                  <a:gd name="connsiteY1014" fmla="*/ 1001955 h 2719086"/>
                  <a:gd name="connsiteX1015" fmla="*/ 1286610 w 1416191"/>
                  <a:gd name="connsiteY1015" fmla="*/ 994874 h 2719086"/>
                  <a:gd name="connsiteX1016" fmla="*/ 1256870 w 1416191"/>
                  <a:gd name="connsiteY1016" fmla="*/ 1153488 h 2719086"/>
                  <a:gd name="connsiteX1017" fmla="*/ 1060019 w 1416191"/>
                  <a:gd name="connsiteY1017" fmla="*/ 1140742 h 2719086"/>
                  <a:gd name="connsiteX1018" fmla="*/ 1079846 w 1416191"/>
                  <a:gd name="connsiteY1018" fmla="*/ 667734 h 2719086"/>
                  <a:gd name="connsiteX1019" fmla="*/ 1079846 w 1416191"/>
                  <a:gd name="connsiteY1019" fmla="*/ 680480 h 2719086"/>
                  <a:gd name="connsiteX1020" fmla="*/ 1065684 w 1416191"/>
                  <a:gd name="connsiteY1020" fmla="*/ 681896 h 2719086"/>
                  <a:gd name="connsiteX1021" fmla="*/ 1068517 w 1416191"/>
                  <a:gd name="connsiteY1021" fmla="*/ 671983 h 2719086"/>
                  <a:gd name="connsiteX1022" fmla="*/ 1079846 w 1416191"/>
                  <a:gd name="connsiteY1022" fmla="*/ 667734 h 2719086"/>
                  <a:gd name="connsiteX1023" fmla="*/ 1023198 w 1416191"/>
                  <a:gd name="connsiteY1023" fmla="*/ 683312 h 2719086"/>
                  <a:gd name="connsiteX1024" fmla="*/ 1065684 w 1416191"/>
                  <a:gd name="connsiteY1024" fmla="*/ 670566 h 2719086"/>
                  <a:gd name="connsiteX1025" fmla="*/ 1062852 w 1416191"/>
                  <a:gd name="connsiteY1025" fmla="*/ 680480 h 2719086"/>
                  <a:gd name="connsiteX1026" fmla="*/ 1023198 w 1416191"/>
                  <a:gd name="connsiteY1026" fmla="*/ 683312 h 2719086"/>
                  <a:gd name="connsiteX1027" fmla="*/ 344843 w 1416191"/>
                  <a:gd name="connsiteY1027" fmla="*/ 16286 h 2719086"/>
                  <a:gd name="connsiteX1028" fmla="*/ 300941 w 1416191"/>
                  <a:gd name="connsiteY1028" fmla="*/ 99841 h 2719086"/>
                  <a:gd name="connsiteX1029" fmla="*/ 264120 w 1416191"/>
                  <a:gd name="connsiteY1029" fmla="*/ 88512 h 2719086"/>
                  <a:gd name="connsiteX1030" fmla="*/ 262704 w 1416191"/>
                  <a:gd name="connsiteY1030" fmla="*/ 60188 h 2719086"/>
                  <a:gd name="connsiteX1031" fmla="*/ 344843 w 1416191"/>
                  <a:gd name="connsiteY1031" fmla="*/ 16286 h 2719086"/>
                  <a:gd name="connsiteX1032" fmla="*/ 126749 w 1416191"/>
                  <a:gd name="connsiteY1032" fmla="*/ 426981 h 2719086"/>
                  <a:gd name="connsiteX1033" fmla="*/ 92761 w 1416191"/>
                  <a:gd name="connsiteY1033" fmla="*/ 492126 h 2719086"/>
                  <a:gd name="connsiteX1034" fmla="*/ 140911 w 1416191"/>
                  <a:gd name="connsiteY1034" fmla="*/ 446808 h 2719086"/>
                  <a:gd name="connsiteX1035" fmla="*/ 184813 w 1416191"/>
                  <a:gd name="connsiteY1035" fmla="*/ 509121 h 2719086"/>
                  <a:gd name="connsiteX1036" fmla="*/ 12038 w 1416191"/>
                  <a:gd name="connsiteY1036" fmla="*/ 625248 h 2719086"/>
                  <a:gd name="connsiteX1037" fmla="*/ 99842 w 1416191"/>
                  <a:gd name="connsiteY1037" fmla="*/ 385912 h 2719086"/>
                  <a:gd name="connsiteX1038" fmla="*/ 126749 w 1416191"/>
                  <a:gd name="connsiteY1038" fmla="*/ 426981 h 2719086"/>
                  <a:gd name="connsiteX1039" fmla="*/ 230131 w 1416191"/>
                  <a:gd name="connsiteY1039" fmla="*/ 360421 h 2719086"/>
                  <a:gd name="connsiteX1040" fmla="*/ 139495 w 1416191"/>
                  <a:gd name="connsiteY1040" fmla="*/ 443976 h 2719086"/>
                  <a:gd name="connsiteX1041" fmla="*/ 128165 w 1416191"/>
                  <a:gd name="connsiteY1041" fmla="*/ 426981 h 2719086"/>
                  <a:gd name="connsiteX1042" fmla="*/ 183397 w 1416191"/>
                  <a:gd name="connsiteY1042" fmla="*/ 322183 h 2719086"/>
                  <a:gd name="connsiteX1043" fmla="*/ 230131 w 1416191"/>
                  <a:gd name="connsiteY1043" fmla="*/ 360421 h 2719086"/>
                  <a:gd name="connsiteX1044" fmla="*/ 197559 w 1416191"/>
                  <a:gd name="connsiteY1044" fmla="*/ 293860 h 2719086"/>
                  <a:gd name="connsiteX1045" fmla="*/ 184813 w 1416191"/>
                  <a:gd name="connsiteY1045" fmla="*/ 319351 h 2719086"/>
                  <a:gd name="connsiteX1046" fmla="*/ 128165 w 1416191"/>
                  <a:gd name="connsiteY1046" fmla="*/ 272617 h 2719086"/>
                  <a:gd name="connsiteX1047" fmla="*/ 197559 w 1416191"/>
                  <a:gd name="connsiteY1047" fmla="*/ 293860 h 2719086"/>
                  <a:gd name="connsiteX1048" fmla="*/ 139495 w 1416191"/>
                  <a:gd name="connsiteY1048" fmla="*/ 445392 h 2719086"/>
                  <a:gd name="connsiteX1049" fmla="*/ 99842 w 1416191"/>
                  <a:gd name="connsiteY1049" fmla="*/ 482213 h 2719086"/>
                  <a:gd name="connsiteX1050" fmla="*/ 128165 w 1416191"/>
                  <a:gd name="connsiteY1050" fmla="*/ 429814 h 2719086"/>
                  <a:gd name="connsiteX1051" fmla="*/ 139495 w 1416191"/>
                  <a:gd name="connsiteY1051" fmla="*/ 445392 h 2719086"/>
                  <a:gd name="connsiteX1052" fmla="*/ 469468 w 1416191"/>
                  <a:gd name="connsiteY1052" fmla="*/ 1926727 h 2719086"/>
                  <a:gd name="connsiteX1053" fmla="*/ 509121 w 1416191"/>
                  <a:gd name="connsiteY1053" fmla="*/ 1829010 h 2719086"/>
                  <a:gd name="connsiteX1054" fmla="*/ 527531 w 1416191"/>
                  <a:gd name="connsiteY1054" fmla="*/ 1724212 h 2719086"/>
                  <a:gd name="connsiteX1055" fmla="*/ 618168 w 1416191"/>
                  <a:gd name="connsiteY1055" fmla="*/ 1708634 h 2719086"/>
                  <a:gd name="connsiteX1056" fmla="*/ 625249 w 1416191"/>
                  <a:gd name="connsiteY1056" fmla="*/ 1734126 h 2719086"/>
                  <a:gd name="connsiteX1057" fmla="*/ 623832 w 1416191"/>
                  <a:gd name="connsiteY1057" fmla="*/ 1843172 h 2719086"/>
                  <a:gd name="connsiteX1058" fmla="*/ 558688 w 1416191"/>
                  <a:gd name="connsiteY1058" fmla="*/ 1843172 h 2719086"/>
                  <a:gd name="connsiteX1059" fmla="*/ 558688 w 1416191"/>
                  <a:gd name="connsiteY1059" fmla="*/ 1843172 h 2719086"/>
                  <a:gd name="connsiteX1060" fmla="*/ 545942 w 1416191"/>
                  <a:gd name="connsiteY1060" fmla="*/ 1930976 h 2719086"/>
                  <a:gd name="connsiteX1061" fmla="*/ 469468 w 1416191"/>
                  <a:gd name="connsiteY1061" fmla="*/ 1926727 h 2719086"/>
                  <a:gd name="connsiteX1062" fmla="*/ 547358 w 1416191"/>
                  <a:gd name="connsiteY1062" fmla="*/ 1933808 h 2719086"/>
                  <a:gd name="connsiteX1063" fmla="*/ 533196 w 1416191"/>
                  <a:gd name="connsiteY1063" fmla="*/ 2025861 h 2719086"/>
                  <a:gd name="connsiteX1064" fmla="*/ 448225 w 1416191"/>
                  <a:gd name="connsiteY1064" fmla="*/ 1974878 h 2719086"/>
                  <a:gd name="connsiteX1065" fmla="*/ 466635 w 1416191"/>
                  <a:gd name="connsiteY1065" fmla="*/ 1929560 h 2719086"/>
                  <a:gd name="connsiteX1066" fmla="*/ 547358 w 1416191"/>
                  <a:gd name="connsiteY1066" fmla="*/ 1933808 h 2719086"/>
                  <a:gd name="connsiteX1067" fmla="*/ 533196 w 1416191"/>
                  <a:gd name="connsiteY1067" fmla="*/ 2027277 h 2719086"/>
                  <a:gd name="connsiteX1068" fmla="*/ 533196 w 1416191"/>
                  <a:gd name="connsiteY1068" fmla="*/ 2027277 h 2719086"/>
                  <a:gd name="connsiteX1069" fmla="*/ 432647 w 1416191"/>
                  <a:gd name="connsiteY1069" fmla="*/ 2014531 h 2719086"/>
                  <a:gd name="connsiteX1070" fmla="*/ 448225 w 1416191"/>
                  <a:gd name="connsiteY1070" fmla="*/ 1976294 h 2719086"/>
                  <a:gd name="connsiteX1071" fmla="*/ 533196 w 1416191"/>
                  <a:gd name="connsiteY1071" fmla="*/ 2027277 h 2719086"/>
                  <a:gd name="connsiteX1072" fmla="*/ 313687 w 1416191"/>
                  <a:gd name="connsiteY1072" fmla="*/ 2255284 h 2719086"/>
                  <a:gd name="connsiteX1073" fmla="*/ 347675 w 1416191"/>
                  <a:gd name="connsiteY1073" fmla="*/ 2221295 h 2719086"/>
                  <a:gd name="connsiteX1074" fmla="*/ 344843 w 1416191"/>
                  <a:gd name="connsiteY1074" fmla="*/ 2269446 h 2719086"/>
                  <a:gd name="connsiteX1075" fmla="*/ 313687 w 1416191"/>
                  <a:gd name="connsiteY1075" fmla="*/ 2255284 h 2719086"/>
                  <a:gd name="connsiteX1076" fmla="*/ 288195 w 1416191"/>
                  <a:gd name="connsiteY1076" fmla="*/ 2428059 h 2719086"/>
                  <a:gd name="connsiteX1077" fmla="*/ 257039 w 1416191"/>
                  <a:gd name="connsiteY1077" fmla="*/ 2323261 h 2719086"/>
                  <a:gd name="connsiteX1078" fmla="*/ 343426 w 1416191"/>
                  <a:gd name="connsiteY1078" fmla="*/ 2314764 h 2719086"/>
                  <a:gd name="connsiteX1079" fmla="*/ 339178 w 1416191"/>
                  <a:gd name="connsiteY1079" fmla="*/ 2379909 h 2719086"/>
                  <a:gd name="connsiteX1080" fmla="*/ 288195 w 1416191"/>
                  <a:gd name="connsiteY1080" fmla="*/ 2428059 h 2719086"/>
                  <a:gd name="connsiteX1081" fmla="*/ 289611 w 1416191"/>
                  <a:gd name="connsiteY1081" fmla="*/ 2433724 h 2719086"/>
                  <a:gd name="connsiteX1082" fmla="*/ 288195 w 1416191"/>
                  <a:gd name="connsiteY1082" fmla="*/ 2430892 h 2719086"/>
                  <a:gd name="connsiteX1083" fmla="*/ 339178 w 1416191"/>
                  <a:gd name="connsiteY1083" fmla="*/ 2384157 h 2719086"/>
                  <a:gd name="connsiteX1084" fmla="*/ 336345 w 1416191"/>
                  <a:gd name="connsiteY1084" fmla="*/ 2433724 h 2719086"/>
                  <a:gd name="connsiteX1085" fmla="*/ 289611 w 1416191"/>
                  <a:gd name="connsiteY1085" fmla="*/ 2433724 h 2719086"/>
                  <a:gd name="connsiteX1086" fmla="*/ 282530 w 1416191"/>
                  <a:gd name="connsiteY1086" fmla="*/ 2436556 h 2719086"/>
                  <a:gd name="connsiteX1087" fmla="*/ 288195 w 1416191"/>
                  <a:gd name="connsiteY1087" fmla="*/ 2436556 h 2719086"/>
                  <a:gd name="connsiteX1088" fmla="*/ 302357 w 1416191"/>
                  <a:gd name="connsiteY1088" fmla="*/ 2486123 h 2719086"/>
                  <a:gd name="connsiteX1089" fmla="*/ 298108 w 1416191"/>
                  <a:gd name="connsiteY1089" fmla="*/ 2494620 h 2719086"/>
                  <a:gd name="connsiteX1090" fmla="*/ 281114 w 1416191"/>
                  <a:gd name="connsiteY1090" fmla="*/ 2439389 h 2719086"/>
                  <a:gd name="connsiteX1091" fmla="*/ 282530 w 1416191"/>
                  <a:gd name="connsiteY1091" fmla="*/ 2436556 h 2719086"/>
                  <a:gd name="connsiteX1092" fmla="*/ 285363 w 1416191"/>
                  <a:gd name="connsiteY1092" fmla="*/ 2435140 h 2719086"/>
                  <a:gd name="connsiteX1093" fmla="*/ 288195 w 1416191"/>
                  <a:gd name="connsiteY1093" fmla="*/ 2432308 h 2719086"/>
                  <a:gd name="connsiteX1094" fmla="*/ 289611 w 1416191"/>
                  <a:gd name="connsiteY1094" fmla="*/ 2435140 h 2719086"/>
                  <a:gd name="connsiteX1095" fmla="*/ 285363 w 1416191"/>
                  <a:gd name="connsiteY1095" fmla="*/ 2435140 h 2719086"/>
                  <a:gd name="connsiteX1096" fmla="*/ 312270 w 1416191"/>
                  <a:gd name="connsiteY1096" fmla="*/ 2256700 h 2719086"/>
                  <a:gd name="connsiteX1097" fmla="*/ 344843 w 1416191"/>
                  <a:gd name="connsiteY1097" fmla="*/ 2270862 h 2719086"/>
                  <a:gd name="connsiteX1098" fmla="*/ 342010 w 1416191"/>
                  <a:gd name="connsiteY1098" fmla="*/ 2311932 h 2719086"/>
                  <a:gd name="connsiteX1099" fmla="*/ 252790 w 1416191"/>
                  <a:gd name="connsiteY1099" fmla="*/ 2320429 h 2719086"/>
                  <a:gd name="connsiteX1100" fmla="*/ 252790 w 1416191"/>
                  <a:gd name="connsiteY1100" fmla="*/ 2320429 h 2719086"/>
                  <a:gd name="connsiteX1101" fmla="*/ 285363 w 1416191"/>
                  <a:gd name="connsiteY1101" fmla="*/ 2428059 h 2719086"/>
                  <a:gd name="connsiteX1102" fmla="*/ 281114 w 1416191"/>
                  <a:gd name="connsiteY1102" fmla="*/ 2432308 h 2719086"/>
                  <a:gd name="connsiteX1103" fmla="*/ 278282 w 1416191"/>
                  <a:gd name="connsiteY1103" fmla="*/ 2432308 h 2719086"/>
                  <a:gd name="connsiteX1104" fmla="*/ 242877 w 1416191"/>
                  <a:gd name="connsiteY1104" fmla="*/ 2321845 h 2719086"/>
                  <a:gd name="connsiteX1105" fmla="*/ 312270 w 1416191"/>
                  <a:gd name="connsiteY1105" fmla="*/ 2256700 h 2719086"/>
                  <a:gd name="connsiteX1106" fmla="*/ 350507 w 1416191"/>
                  <a:gd name="connsiteY1106" fmla="*/ 2217047 h 2719086"/>
                  <a:gd name="connsiteX1107" fmla="*/ 350507 w 1416191"/>
                  <a:gd name="connsiteY1107" fmla="*/ 2215631 h 2719086"/>
                  <a:gd name="connsiteX1108" fmla="*/ 353340 w 1416191"/>
                  <a:gd name="connsiteY1108" fmla="*/ 2214215 h 2719086"/>
                  <a:gd name="connsiteX1109" fmla="*/ 350507 w 1416191"/>
                  <a:gd name="connsiteY1109" fmla="*/ 2217047 h 2719086"/>
                  <a:gd name="connsiteX1110" fmla="*/ 303773 w 1416191"/>
                  <a:gd name="connsiteY1110" fmla="*/ 2057017 h 2719086"/>
                  <a:gd name="connsiteX1111" fmla="*/ 308022 w 1416191"/>
                  <a:gd name="connsiteY1111" fmla="*/ 2042855 h 2719086"/>
                  <a:gd name="connsiteX1112" fmla="*/ 308022 w 1416191"/>
                  <a:gd name="connsiteY1112" fmla="*/ 2042855 h 2719086"/>
                  <a:gd name="connsiteX1113" fmla="*/ 292444 w 1416191"/>
                  <a:gd name="connsiteY1113" fmla="*/ 1998953 h 2719086"/>
                  <a:gd name="connsiteX1114" fmla="*/ 346259 w 1416191"/>
                  <a:gd name="connsiteY1114" fmla="*/ 2006034 h 2719086"/>
                  <a:gd name="connsiteX1115" fmla="*/ 347675 w 1416191"/>
                  <a:gd name="connsiteY1115" fmla="*/ 2102336 h 2719086"/>
                  <a:gd name="connsiteX1116" fmla="*/ 303773 w 1416191"/>
                  <a:gd name="connsiteY1116" fmla="*/ 2057017 h 2719086"/>
                  <a:gd name="connsiteX1117" fmla="*/ 404323 w 1416191"/>
                  <a:gd name="connsiteY1117" fmla="*/ 2010283 h 2719086"/>
                  <a:gd name="connsiteX1118" fmla="*/ 401490 w 1416191"/>
                  <a:gd name="connsiteY1118" fmla="*/ 1947970 h 2719086"/>
                  <a:gd name="connsiteX1119" fmla="*/ 446808 w 1416191"/>
                  <a:gd name="connsiteY1119" fmla="*/ 1974878 h 2719086"/>
                  <a:gd name="connsiteX1120" fmla="*/ 431230 w 1416191"/>
                  <a:gd name="connsiteY1120" fmla="*/ 2014531 h 2719086"/>
                  <a:gd name="connsiteX1121" fmla="*/ 404323 w 1416191"/>
                  <a:gd name="connsiteY1121" fmla="*/ 2010283 h 2719086"/>
                  <a:gd name="connsiteX1122" fmla="*/ 408571 w 1416191"/>
                  <a:gd name="connsiteY1122" fmla="*/ 2163232 h 2719086"/>
                  <a:gd name="connsiteX1123" fmla="*/ 408571 w 1416191"/>
                  <a:gd name="connsiteY1123" fmla="*/ 2163232 h 2719086"/>
                  <a:gd name="connsiteX1124" fmla="*/ 408571 w 1416191"/>
                  <a:gd name="connsiteY1124" fmla="*/ 2163232 h 2719086"/>
                  <a:gd name="connsiteX1125" fmla="*/ 408571 w 1416191"/>
                  <a:gd name="connsiteY1125" fmla="*/ 2163232 h 2719086"/>
                  <a:gd name="connsiteX1126" fmla="*/ 363253 w 1416191"/>
                  <a:gd name="connsiteY1126" fmla="*/ 2207134 h 2719086"/>
                  <a:gd name="connsiteX1127" fmla="*/ 407155 w 1416191"/>
                  <a:gd name="connsiteY1127" fmla="*/ 2163232 h 2719086"/>
                  <a:gd name="connsiteX1128" fmla="*/ 408571 w 1416191"/>
                  <a:gd name="connsiteY1128" fmla="*/ 2164648 h 2719086"/>
                  <a:gd name="connsiteX1129" fmla="*/ 409988 w 1416191"/>
                  <a:gd name="connsiteY1129" fmla="*/ 2184474 h 2719086"/>
                  <a:gd name="connsiteX1130" fmla="*/ 363253 w 1416191"/>
                  <a:gd name="connsiteY1130" fmla="*/ 2207134 h 2719086"/>
                  <a:gd name="connsiteX1131" fmla="*/ 405739 w 1416191"/>
                  <a:gd name="connsiteY1131" fmla="*/ 2163232 h 2719086"/>
                  <a:gd name="connsiteX1132" fmla="*/ 357588 w 1416191"/>
                  <a:gd name="connsiteY1132" fmla="*/ 2211382 h 2719086"/>
                  <a:gd name="connsiteX1133" fmla="*/ 350507 w 1416191"/>
                  <a:gd name="connsiteY1133" fmla="*/ 2214215 h 2719086"/>
                  <a:gd name="connsiteX1134" fmla="*/ 381664 w 1416191"/>
                  <a:gd name="connsiteY1134" fmla="*/ 2139156 h 2719086"/>
                  <a:gd name="connsiteX1135" fmla="*/ 405739 w 1416191"/>
                  <a:gd name="connsiteY1135" fmla="*/ 2163232 h 2719086"/>
                  <a:gd name="connsiteX1136" fmla="*/ 402907 w 1416191"/>
                  <a:gd name="connsiteY1136" fmla="*/ 2013115 h 2719086"/>
                  <a:gd name="connsiteX1137" fmla="*/ 405739 w 1416191"/>
                  <a:gd name="connsiteY1137" fmla="*/ 2078260 h 2719086"/>
                  <a:gd name="connsiteX1138" fmla="*/ 381664 w 1416191"/>
                  <a:gd name="connsiteY1138" fmla="*/ 2134908 h 2719086"/>
                  <a:gd name="connsiteX1139" fmla="*/ 350507 w 1416191"/>
                  <a:gd name="connsiteY1139" fmla="*/ 2103751 h 2719086"/>
                  <a:gd name="connsiteX1140" fmla="*/ 349091 w 1416191"/>
                  <a:gd name="connsiteY1140" fmla="*/ 2006034 h 2719086"/>
                  <a:gd name="connsiteX1141" fmla="*/ 402907 w 1416191"/>
                  <a:gd name="connsiteY1141" fmla="*/ 2013115 h 2719086"/>
                  <a:gd name="connsiteX1142" fmla="*/ 407155 w 1416191"/>
                  <a:gd name="connsiteY1142" fmla="*/ 2160399 h 2719086"/>
                  <a:gd name="connsiteX1143" fmla="*/ 383080 w 1416191"/>
                  <a:gd name="connsiteY1143" fmla="*/ 2136324 h 2719086"/>
                  <a:gd name="connsiteX1144" fmla="*/ 405739 w 1416191"/>
                  <a:gd name="connsiteY1144" fmla="*/ 2082508 h 2719086"/>
                  <a:gd name="connsiteX1145" fmla="*/ 407155 w 1416191"/>
                  <a:gd name="connsiteY1145" fmla="*/ 2160399 h 2719086"/>
                  <a:gd name="connsiteX1146" fmla="*/ 407155 w 1416191"/>
                  <a:gd name="connsiteY1146" fmla="*/ 2160399 h 2719086"/>
                  <a:gd name="connsiteX1147" fmla="*/ 429814 w 1416191"/>
                  <a:gd name="connsiteY1147" fmla="*/ 2015948 h 2719086"/>
                  <a:gd name="connsiteX1148" fmla="*/ 405739 w 1416191"/>
                  <a:gd name="connsiteY1148" fmla="*/ 2072595 h 2719086"/>
                  <a:gd name="connsiteX1149" fmla="*/ 402907 w 1416191"/>
                  <a:gd name="connsiteY1149" fmla="*/ 2011699 h 2719086"/>
                  <a:gd name="connsiteX1150" fmla="*/ 429814 w 1416191"/>
                  <a:gd name="connsiteY1150" fmla="*/ 2015948 h 2719086"/>
                  <a:gd name="connsiteX1151" fmla="*/ 400074 w 1416191"/>
                  <a:gd name="connsiteY1151" fmla="*/ 1945138 h 2719086"/>
                  <a:gd name="connsiteX1152" fmla="*/ 400074 w 1416191"/>
                  <a:gd name="connsiteY1152" fmla="*/ 1945138 h 2719086"/>
                  <a:gd name="connsiteX1153" fmla="*/ 402907 w 1416191"/>
                  <a:gd name="connsiteY1153" fmla="*/ 2011699 h 2719086"/>
                  <a:gd name="connsiteX1154" fmla="*/ 349091 w 1416191"/>
                  <a:gd name="connsiteY1154" fmla="*/ 2004618 h 2719086"/>
                  <a:gd name="connsiteX1155" fmla="*/ 347675 w 1416191"/>
                  <a:gd name="connsiteY1155" fmla="*/ 1923895 h 2719086"/>
                  <a:gd name="connsiteX1156" fmla="*/ 466635 w 1416191"/>
                  <a:gd name="connsiteY1156" fmla="*/ 1929560 h 2719086"/>
                  <a:gd name="connsiteX1157" fmla="*/ 448225 w 1416191"/>
                  <a:gd name="connsiteY1157" fmla="*/ 1973462 h 2719086"/>
                  <a:gd name="connsiteX1158" fmla="*/ 400074 w 1416191"/>
                  <a:gd name="connsiteY1158" fmla="*/ 1945138 h 2719086"/>
                  <a:gd name="connsiteX1159" fmla="*/ 347675 w 1416191"/>
                  <a:gd name="connsiteY1159" fmla="*/ 2103751 h 2719086"/>
                  <a:gd name="connsiteX1160" fmla="*/ 349091 w 1416191"/>
                  <a:gd name="connsiteY1160" fmla="*/ 2214215 h 2719086"/>
                  <a:gd name="connsiteX1161" fmla="*/ 349091 w 1416191"/>
                  <a:gd name="connsiteY1161" fmla="*/ 2214215 h 2719086"/>
                  <a:gd name="connsiteX1162" fmla="*/ 349091 w 1416191"/>
                  <a:gd name="connsiteY1162" fmla="*/ 2218463 h 2719086"/>
                  <a:gd name="connsiteX1163" fmla="*/ 312270 w 1416191"/>
                  <a:gd name="connsiteY1163" fmla="*/ 2253868 h 2719086"/>
                  <a:gd name="connsiteX1164" fmla="*/ 259871 w 1416191"/>
                  <a:gd name="connsiteY1164" fmla="*/ 2229793 h 2719086"/>
                  <a:gd name="connsiteX1165" fmla="*/ 303773 w 1416191"/>
                  <a:gd name="connsiteY1165" fmla="*/ 2058433 h 2719086"/>
                  <a:gd name="connsiteX1166" fmla="*/ 347675 w 1416191"/>
                  <a:gd name="connsiteY1166" fmla="*/ 2103751 h 2719086"/>
                  <a:gd name="connsiteX1167" fmla="*/ 380247 w 1416191"/>
                  <a:gd name="connsiteY1167" fmla="*/ 2137740 h 2719086"/>
                  <a:gd name="connsiteX1168" fmla="*/ 350507 w 1416191"/>
                  <a:gd name="connsiteY1168" fmla="*/ 2208550 h 2719086"/>
                  <a:gd name="connsiteX1169" fmla="*/ 349091 w 1416191"/>
                  <a:gd name="connsiteY1169" fmla="*/ 2106584 h 2719086"/>
                  <a:gd name="connsiteX1170" fmla="*/ 380247 w 1416191"/>
                  <a:gd name="connsiteY1170" fmla="*/ 2137740 h 2719086"/>
                  <a:gd name="connsiteX1171" fmla="*/ 507705 w 1416191"/>
                  <a:gd name="connsiteY1171" fmla="*/ 1829010 h 2719086"/>
                  <a:gd name="connsiteX1172" fmla="*/ 466635 w 1416191"/>
                  <a:gd name="connsiteY1172" fmla="*/ 1926727 h 2719086"/>
                  <a:gd name="connsiteX1173" fmla="*/ 346259 w 1416191"/>
                  <a:gd name="connsiteY1173" fmla="*/ 1921063 h 2719086"/>
                  <a:gd name="connsiteX1174" fmla="*/ 344843 w 1416191"/>
                  <a:gd name="connsiteY1174" fmla="*/ 1756785 h 2719086"/>
                  <a:gd name="connsiteX1175" fmla="*/ 526115 w 1416191"/>
                  <a:gd name="connsiteY1175" fmla="*/ 1727045 h 2719086"/>
                  <a:gd name="connsiteX1176" fmla="*/ 507705 w 1416191"/>
                  <a:gd name="connsiteY1176" fmla="*/ 1829010 h 2719086"/>
                  <a:gd name="connsiteX1177" fmla="*/ 344843 w 1416191"/>
                  <a:gd name="connsiteY1177" fmla="*/ 1922479 h 2719086"/>
                  <a:gd name="connsiteX1178" fmla="*/ 346259 w 1416191"/>
                  <a:gd name="connsiteY1178" fmla="*/ 2003202 h 2719086"/>
                  <a:gd name="connsiteX1179" fmla="*/ 291027 w 1416191"/>
                  <a:gd name="connsiteY1179" fmla="*/ 1996121 h 2719086"/>
                  <a:gd name="connsiteX1180" fmla="*/ 264120 w 1416191"/>
                  <a:gd name="connsiteY1180" fmla="*/ 1918231 h 2719086"/>
                  <a:gd name="connsiteX1181" fmla="*/ 344843 w 1416191"/>
                  <a:gd name="connsiteY1181" fmla="*/ 1922479 h 2719086"/>
                  <a:gd name="connsiteX1182" fmla="*/ 289611 w 1416191"/>
                  <a:gd name="connsiteY1182" fmla="*/ 1997537 h 2719086"/>
                  <a:gd name="connsiteX1183" fmla="*/ 305189 w 1416191"/>
                  <a:gd name="connsiteY1183" fmla="*/ 2042855 h 2719086"/>
                  <a:gd name="connsiteX1184" fmla="*/ 302357 w 1416191"/>
                  <a:gd name="connsiteY1184" fmla="*/ 2055601 h 2719086"/>
                  <a:gd name="connsiteX1185" fmla="*/ 238628 w 1416191"/>
                  <a:gd name="connsiteY1185" fmla="*/ 1991872 h 2719086"/>
                  <a:gd name="connsiteX1186" fmla="*/ 289611 w 1416191"/>
                  <a:gd name="connsiteY1186" fmla="*/ 1997537 h 2719086"/>
                  <a:gd name="connsiteX1187" fmla="*/ 350507 w 1416191"/>
                  <a:gd name="connsiteY1187" fmla="*/ 2219879 h 2719086"/>
                  <a:gd name="connsiteX1188" fmla="*/ 359005 w 1416191"/>
                  <a:gd name="connsiteY1188" fmla="*/ 2211382 h 2719086"/>
                  <a:gd name="connsiteX1189" fmla="*/ 409988 w 1416191"/>
                  <a:gd name="connsiteY1189" fmla="*/ 2185891 h 2719086"/>
                  <a:gd name="connsiteX1190" fmla="*/ 414236 w 1416191"/>
                  <a:gd name="connsiteY1190" fmla="*/ 2299186 h 2719086"/>
                  <a:gd name="connsiteX1191" fmla="*/ 349091 w 1416191"/>
                  <a:gd name="connsiteY1191" fmla="*/ 2269446 h 2719086"/>
                  <a:gd name="connsiteX1192" fmla="*/ 350507 w 1416191"/>
                  <a:gd name="connsiteY1192" fmla="*/ 2219879 h 2719086"/>
                  <a:gd name="connsiteX1193" fmla="*/ 531780 w 1416191"/>
                  <a:gd name="connsiteY1193" fmla="*/ 2037191 h 2719086"/>
                  <a:gd name="connsiteX1194" fmla="*/ 409988 w 1416191"/>
                  <a:gd name="connsiteY1194" fmla="*/ 2158983 h 2719086"/>
                  <a:gd name="connsiteX1195" fmla="*/ 407155 w 1416191"/>
                  <a:gd name="connsiteY1195" fmla="*/ 2079676 h 2719086"/>
                  <a:gd name="connsiteX1196" fmla="*/ 432647 w 1416191"/>
                  <a:gd name="connsiteY1196" fmla="*/ 2018780 h 2719086"/>
                  <a:gd name="connsiteX1197" fmla="*/ 533196 w 1416191"/>
                  <a:gd name="connsiteY1197" fmla="*/ 2031526 h 2719086"/>
                  <a:gd name="connsiteX1198" fmla="*/ 531780 w 1416191"/>
                  <a:gd name="connsiteY1198" fmla="*/ 2037191 h 2719086"/>
                  <a:gd name="connsiteX1199" fmla="*/ 298108 w 1416191"/>
                  <a:gd name="connsiteY1199" fmla="*/ 2498869 h 2719086"/>
                  <a:gd name="connsiteX1200" fmla="*/ 334929 w 1416191"/>
                  <a:gd name="connsiteY1200" fmla="*/ 2614996 h 2719086"/>
                  <a:gd name="connsiteX1201" fmla="*/ 223050 w 1416191"/>
                  <a:gd name="connsiteY1201" fmla="*/ 2636239 h 2719086"/>
                  <a:gd name="connsiteX1202" fmla="*/ 298108 w 1416191"/>
                  <a:gd name="connsiteY1202" fmla="*/ 2498869 h 2719086"/>
                  <a:gd name="connsiteX1203" fmla="*/ 417069 w 1416191"/>
                  <a:gd name="connsiteY1203" fmla="*/ 2307683 h 2719086"/>
                  <a:gd name="connsiteX1204" fmla="*/ 342010 w 1416191"/>
                  <a:gd name="connsiteY1204" fmla="*/ 2378493 h 2719086"/>
                  <a:gd name="connsiteX1205" fmla="*/ 344843 w 1416191"/>
                  <a:gd name="connsiteY1205" fmla="*/ 2314764 h 2719086"/>
                  <a:gd name="connsiteX1206" fmla="*/ 417069 w 1416191"/>
                  <a:gd name="connsiteY1206" fmla="*/ 2307683 h 2719086"/>
                  <a:gd name="connsiteX1207" fmla="*/ 1286610 w 1416191"/>
                  <a:gd name="connsiteY1207" fmla="*/ 989209 h 2719086"/>
                  <a:gd name="connsiteX1208" fmla="*/ 1286610 w 1416191"/>
                  <a:gd name="connsiteY1208" fmla="*/ 992042 h 2719086"/>
                  <a:gd name="connsiteX1209" fmla="*/ 1098257 w 1416191"/>
                  <a:gd name="connsiteY1209" fmla="*/ 1000539 h 2719086"/>
                  <a:gd name="connsiteX1210" fmla="*/ 1118083 w 1416191"/>
                  <a:gd name="connsiteY1210" fmla="*/ 972215 h 2719086"/>
                  <a:gd name="connsiteX1211" fmla="*/ 1286610 w 1416191"/>
                  <a:gd name="connsiteY1211" fmla="*/ 989209 h 2719086"/>
                  <a:gd name="connsiteX1212" fmla="*/ 1412651 w 1416191"/>
                  <a:gd name="connsiteY1212" fmla="*/ 764035 h 2719086"/>
                  <a:gd name="connsiteX1213" fmla="*/ 1314934 w 1416191"/>
                  <a:gd name="connsiteY1213" fmla="*/ 841926 h 2719086"/>
                  <a:gd name="connsiteX1214" fmla="*/ 1314934 w 1416191"/>
                  <a:gd name="connsiteY1214" fmla="*/ 841926 h 2719086"/>
                  <a:gd name="connsiteX1215" fmla="*/ 1286610 w 1416191"/>
                  <a:gd name="connsiteY1215" fmla="*/ 986377 h 2719086"/>
                  <a:gd name="connsiteX1216" fmla="*/ 1118083 w 1416191"/>
                  <a:gd name="connsiteY1216" fmla="*/ 969383 h 2719086"/>
                  <a:gd name="connsiteX1217" fmla="*/ 1239876 w 1416191"/>
                  <a:gd name="connsiteY1217" fmla="*/ 792359 h 2719086"/>
                  <a:gd name="connsiteX1218" fmla="*/ 1412651 w 1416191"/>
                  <a:gd name="connsiteY1218" fmla="*/ 764035 h 2719086"/>
                  <a:gd name="connsiteX1219" fmla="*/ 220218 w 1416191"/>
                  <a:gd name="connsiteY1219" fmla="*/ 693226 h 2719086"/>
                  <a:gd name="connsiteX1220" fmla="*/ 157905 w 1416191"/>
                  <a:gd name="connsiteY1220" fmla="*/ 730046 h 2719086"/>
                  <a:gd name="connsiteX1221" fmla="*/ 142327 w 1416191"/>
                  <a:gd name="connsiteY1221" fmla="*/ 653572 h 2719086"/>
                  <a:gd name="connsiteX1222" fmla="*/ 220218 w 1416191"/>
                  <a:gd name="connsiteY1222" fmla="*/ 693226 h 2719086"/>
                  <a:gd name="connsiteX1223" fmla="*/ 156489 w 1416191"/>
                  <a:gd name="connsiteY1223" fmla="*/ 732879 h 2719086"/>
                  <a:gd name="connsiteX1224" fmla="*/ 166402 w 1416191"/>
                  <a:gd name="connsiteY1224" fmla="*/ 782445 h 2719086"/>
                  <a:gd name="connsiteX1225" fmla="*/ 91345 w 1416191"/>
                  <a:gd name="connsiteY1225" fmla="*/ 771116 h 2719086"/>
                  <a:gd name="connsiteX1226" fmla="*/ 156489 w 1416191"/>
                  <a:gd name="connsiteY1226" fmla="*/ 732879 h 2719086"/>
                  <a:gd name="connsiteX1227" fmla="*/ 282530 w 1416191"/>
                  <a:gd name="connsiteY1227" fmla="*/ 800856 h 2719086"/>
                  <a:gd name="connsiteX1228" fmla="*/ 194726 w 1416191"/>
                  <a:gd name="connsiteY1228" fmla="*/ 908486 h 2719086"/>
                  <a:gd name="connsiteX1229" fmla="*/ 169235 w 1416191"/>
                  <a:gd name="connsiteY1229" fmla="*/ 785278 h 2719086"/>
                  <a:gd name="connsiteX1230" fmla="*/ 282530 w 1416191"/>
                  <a:gd name="connsiteY1230" fmla="*/ 800856 h 2719086"/>
                  <a:gd name="connsiteX1231" fmla="*/ 375999 w 1416191"/>
                  <a:gd name="connsiteY1231" fmla="*/ 1609501 h 2719086"/>
                  <a:gd name="connsiteX1232" fmla="*/ 374583 w 1416191"/>
                  <a:gd name="connsiteY1232" fmla="*/ 1613750 h 2719086"/>
                  <a:gd name="connsiteX1233" fmla="*/ 342010 w 1416191"/>
                  <a:gd name="connsiteY1233" fmla="*/ 1596755 h 2719086"/>
                  <a:gd name="connsiteX1234" fmla="*/ 375999 w 1416191"/>
                  <a:gd name="connsiteY1234" fmla="*/ 1609501 h 2719086"/>
                  <a:gd name="connsiteX1235" fmla="*/ 438311 w 1416191"/>
                  <a:gd name="connsiteY1235" fmla="*/ 1649154 h 2719086"/>
                  <a:gd name="connsiteX1236" fmla="*/ 339178 w 1416191"/>
                  <a:gd name="connsiteY1236" fmla="*/ 1697305 h 2719086"/>
                  <a:gd name="connsiteX1237" fmla="*/ 375999 w 1416191"/>
                  <a:gd name="connsiteY1237" fmla="*/ 1615166 h 2719086"/>
                  <a:gd name="connsiteX1238" fmla="*/ 438311 w 1416191"/>
                  <a:gd name="connsiteY1238" fmla="*/ 1649154 h 2719086"/>
                  <a:gd name="connsiteX1239" fmla="*/ 281114 w 1416191"/>
                  <a:gd name="connsiteY1239" fmla="*/ 2436556 h 2719086"/>
                  <a:gd name="connsiteX1240" fmla="*/ 281114 w 1416191"/>
                  <a:gd name="connsiteY1240" fmla="*/ 2436556 h 2719086"/>
                  <a:gd name="connsiteX1241" fmla="*/ 281114 w 1416191"/>
                  <a:gd name="connsiteY1241" fmla="*/ 2436556 h 2719086"/>
                  <a:gd name="connsiteX1242" fmla="*/ 281114 w 1416191"/>
                  <a:gd name="connsiteY1242" fmla="*/ 2436556 h 2719086"/>
                  <a:gd name="connsiteX1243" fmla="*/ 536029 w 1416191"/>
                  <a:gd name="connsiteY1243" fmla="*/ 2027277 h 2719086"/>
                  <a:gd name="connsiteX1244" fmla="*/ 536029 w 1416191"/>
                  <a:gd name="connsiteY1244" fmla="*/ 2027277 h 2719086"/>
                  <a:gd name="connsiteX1245" fmla="*/ 536029 w 1416191"/>
                  <a:gd name="connsiteY1245" fmla="*/ 2027277 h 2719086"/>
                  <a:gd name="connsiteX1246" fmla="*/ 536029 w 1416191"/>
                  <a:gd name="connsiteY1246" fmla="*/ 2027277 h 2719086"/>
                  <a:gd name="connsiteX1247" fmla="*/ 662069 w 1416191"/>
                  <a:gd name="connsiteY1247" fmla="*/ 1847421 h 2719086"/>
                  <a:gd name="connsiteX1248" fmla="*/ 704555 w 1416191"/>
                  <a:gd name="connsiteY1248" fmla="*/ 1847421 h 2719086"/>
                  <a:gd name="connsiteX1249" fmla="*/ 690393 w 1416191"/>
                  <a:gd name="connsiteY1249" fmla="*/ 1946554 h 2719086"/>
                  <a:gd name="connsiteX1250" fmla="*/ 662069 w 1416191"/>
                  <a:gd name="connsiteY1250" fmla="*/ 1847421 h 2719086"/>
                  <a:gd name="connsiteX1251" fmla="*/ 1310685 w 1416191"/>
                  <a:gd name="connsiteY1251" fmla="*/ 992042 h 2719086"/>
                  <a:gd name="connsiteX1252" fmla="*/ 1288026 w 1416191"/>
                  <a:gd name="connsiteY1252" fmla="*/ 993458 h 2719086"/>
                  <a:gd name="connsiteX1253" fmla="*/ 1288026 w 1416191"/>
                  <a:gd name="connsiteY1253" fmla="*/ 990626 h 2719086"/>
                  <a:gd name="connsiteX1254" fmla="*/ 1310685 w 1416191"/>
                  <a:gd name="connsiteY1254" fmla="*/ 992042 h 2719086"/>
                  <a:gd name="connsiteX1255" fmla="*/ 890076 w 1416191"/>
                  <a:gd name="connsiteY1255" fmla="*/ 452473 h 2719086"/>
                  <a:gd name="connsiteX1256" fmla="*/ 941059 w 1416191"/>
                  <a:gd name="connsiteY1256" fmla="*/ 377415 h 2719086"/>
                  <a:gd name="connsiteX1257" fmla="*/ 950973 w 1416191"/>
                  <a:gd name="connsiteY1257" fmla="*/ 483629 h 2719086"/>
                  <a:gd name="connsiteX1258" fmla="*/ 890076 w 1416191"/>
                  <a:gd name="connsiteY1258" fmla="*/ 452473 h 2719086"/>
                  <a:gd name="connsiteX1259" fmla="*/ 473716 w 1416191"/>
                  <a:gd name="connsiteY1259" fmla="*/ 2384157 h 2719086"/>
                  <a:gd name="connsiteX1260" fmla="*/ 401490 w 1416191"/>
                  <a:gd name="connsiteY1260" fmla="*/ 2430892 h 2719086"/>
                  <a:gd name="connsiteX1261" fmla="*/ 377415 w 1416191"/>
                  <a:gd name="connsiteY1261" fmla="*/ 2430892 h 2719086"/>
                  <a:gd name="connsiteX1262" fmla="*/ 473716 w 1416191"/>
                  <a:gd name="connsiteY1262" fmla="*/ 2384157 h 2719086"/>
                  <a:gd name="connsiteX1263" fmla="*/ 851839 w 1416191"/>
                  <a:gd name="connsiteY1263" fmla="*/ 1642073 h 2719086"/>
                  <a:gd name="connsiteX1264" fmla="*/ 959470 w 1416191"/>
                  <a:gd name="connsiteY1264" fmla="*/ 1524529 h 2719086"/>
                  <a:gd name="connsiteX1265" fmla="*/ 880163 w 1416191"/>
                  <a:gd name="connsiteY1265" fmla="*/ 1651987 h 2719086"/>
                  <a:gd name="connsiteX1266" fmla="*/ 851839 w 1416191"/>
                  <a:gd name="connsiteY1266" fmla="*/ 1642073 h 2719086"/>
                  <a:gd name="connsiteX1267" fmla="*/ 1111002 w 1416191"/>
                  <a:gd name="connsiteY1267" fmla="*/ 1356003 h 2719086"/>
                  <a:gd name="connsiteX1268" fmla="*/ 973632 w 1416191"/>
                  <a:gd name="connsiteY1268" fmla="*/ 1506119 h 2719086"/>
                  <a:gd name="connsiteX1269" fmla="*/ 1028863 w 1416191"/>
                  <a:gd name="connsiteY1269" fmla="*/ 1416899 h 2719086"/>
                  <a:gd name="connsiteX1270" fmla="*/ 1111002 w 1416191"/>
                  <a:gd name="connsiteY1270" fmla="*/ 1356003 h 2719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Lst>
                <a:rect l="l" t="t" r="r" b="b"/>
                <a:pathLst>
                  <a:path w="1416191" h="2719086">
                    <a:moveTo>
                      <a:pt x="1330512" y="660653"/>
                    </a:moveTo>
                    <a:lnTo>
                      <a:pt x="1330512" y="660653"/>
                    </a:lnTo>
                    <a:lnTo>
                      <a:pt x="1125164" y="676231"/>
                    </a:lnTo>
                    <a:lnTo>
                      <a:pt x="1123748" y="653572"/>
                    </a:lnTo>
                    <a:lnTo>
                      <a:pt x="1157737" y="643659"/>
                    </a:lnTo>
                    <a:lnTo>
                      <a:pt x="1115251" y="543109"/>
                    </a:lnTo>
                    <a:lnTo>
                      <a:pt x="1115251" y="541693"/>
                    </a:lnTo>
                    <a:lnTo>
                      <a:pt x="1122332" y="650740"/>
                    </a:lnTo>
                    <a:lnTo>
                      <a:pt x="1081262" y="663486"/>
                    </a:lnTo>
                    <a:lnTo>
                      <a:pt x="1081262" y="618167"/>
                    </a:lnTo>
                    <a:lnTo>
                      <a:pt x="1081262" y="616751"/>
                    </a:lnTo>
                    <a:lnTo>
                      <a:pt x="1067100" y="667734"/>
                    </a:lnTo>
                    <a:lnTo>
                      <a:pt x="1014701" y="683312"/>
                    </a:lnTo>
                    <a:lnTo>
                      <a:pt x="963718" y="687560"/>
                    </a:lnTo>
                    <a:lnTo>
                      <a:pt x="766868" y="632329"/>
                    </a:lnTo>
                    <a:lnTo>
                      <a:pt x="888660" y="453889"/>
                    </a:lnTo>
                    <a:lnTo>
                      <a:pt x="953805" y="486462"/>
                    </a:lnTo>
                    <a:lnTo>
                      <a:pt x="953805" y="486462"/>
                    </a:lnTo>
                    <a:lnTo>
                      <a:pt x="942475" y="371750"/>
                    </a:lnTo>
                    <a:lnTo>
                      <a:pt x="942475" y="371750"/>
                    </a:lnTo>
                    <a:lnTo>
                      <a:pt x="887244" y="451057"/>
                    </a:lnTo>
                    <a:lnTo>
                      <a:pt x="795192" y="404322"/>
                    </a:lnTo>
                    <a:lnTo>
                      <a:pt x="793775" y="356172"/>
                    </a:lnTo>
                    <a:lnTo>
                      <a:pt x="907071" y="289611"/>
                    </a:lnTo>
                    <a:lnTo>
                      <a:pt x="907071" y="289611"/>
                    </a:lnTo>
                    <a:lnTo>
                      <a:pt x="660653" y="149408"/>
                    </a:lnTo>
                    <a:lnTo>
                      <a:pt x="659237" y="149408"/>
                    </a:lnTo>
                    <a:lnTo>
                      <a:pt x="735712" y="241460"/>
                    </a:lnTo>
                    <a:lnTo>
                      <a:pt x="514786" y="167819"/>
                    </a:lnTo>
                    <a:lnTo>
                      <a:pt x="570017" y="63020"/>
                    </a:lnTo>
                    <a:lnTo>
                      <a:pt x="570017" y="61604"/>
                    </a:lnTo>
                    <a:lnTo>
                      <a:pt x="475132" y="155073"/>
                    </a:lnTo>
                    <a:lnTo>
                      <a:pt x="343426" y="111171"/>
                    </a:lnTo>
                    <a:lnTo>
                      <a:pt x="303773" y="98425"/>
                    </a:lnTo>
                    <a:lnTo>
                      <a:pt x="350507" y="10621"/>
                    </a:lnTo>
                    <a:lnTo>
                      <a:pt x="350507" y="10621"/>
                    </a:lnTo>
                    <a:lnTo>
                      <a:pt x="262704" y="57356"/>
                    </a:lnTo>
                    <a:lnTo>
                      <a:pt x="262704" y="57356"/>
                    </a:lnTo>
                    <a:lnTo>
                      <a:pt x="264120" y="87096"/>
                    </a:lnTo>
                    <a:lnTo>
                      <a:pt x="204640" y="67269"/>
                    </a:lnTo>
                    <a:lnTo>
                      <a:pt x="204640" y="67269"/>
                    </a:lnTo>
                    <a:lnTo>
                      <a:pt x="40362" y="147992"/>
                    </a:lnTo>
                    <a:lnTo>
                      <a:pt x="40362" y="147992"/>
                    </a:lnTo>
                    <a:lnTo>
                      <a:pt x="41778" y="149408"/>
                    </a:lnTo>
                    <a:lnTo>
                      <a:pt x="206056" y="68685"/>
                    </a:lnTo>
                    <a:lnTo>
                      <a:pt x="265536" y="88512"/>
                    </a:lnTo>
                    <a:lnTo>
                      <a:pt x="266952" y="167819"/>
                    </a:lnTo>
                    <a:lnTo>
                      <a:pt x="201807" y="292443"/>
                    </a:lnTo>
                    <a:lnTo>
                      <a:pt x="121084" y="266952"/>
                    </a:lnTo>
                    <a:lnTo>
                      <a:pt x="186229" y="320767"/>
                    </a:lnTo>
                    <a:lnTo>
                      <a:pt x="130998" y="425565"/>
                    </a:lnTo>
                    <a:lnTo>
                      <a:pt x="101258" y="383079"/>
                    </a:lnTo>
                    <a:lnTo>
                      <a:pt x="101258" y="383079"/>
                    </a:lnTo>
                    <a:lnTo>
                      <a:pt x="10621" y="630913"/>
                    </a:lnTo>
                    <a:lnTo>
                      <a:pt x="10621" y="630913"/>
                    </a:lnTo>
                    <a:lnTo>
                      <a:pt x="189062" y="510537"/>
                    </a:lnTo>
                    <a:lnTo>
                      <a:pt x="288195" y="653572"/>
                    </a:lnTo>
                    <a:lnTo>
                      <a:pt x="225883" y="690393"/>
                    </a:lnTo>
                    <a:lnTo>
                      <a:pt x="143744" y="647907"/>
                    </a:lnTo>
                    <a:lnTo>
                      <a:pt x="143744" y="647907"/>
                    </a:lnTo>
                    <a:lnTo>
                      <a:pt x="160738" y="728630"/>
                    </a:lnTo>
                    <a:lnTo>
                      <a:pt x="89928" y="771116"/>
                    </a:lnTo>
                    <a:lnTo>
                      <a:pt x="172067" y="782445"/>
                    </a:lnTo>
                    <a:lnTo>
                      <a:pt x="198975" y="909903"/>
                    </a:lnTo>
                    <a:lnTo>
                      <a:pt x="198975" y="909903"/>
                    </a:lnTo>
                    <a:lnTo>
                      <a:pt x="289611" y="798024"/>
                    </a:lnTo>
                    <a:lnTo>
                      <a:pt x="349091" y="806521"/>
                    </a:lnTo>
                    <a:lnTo>
                      <a:pt x="344843" y="986377"/>
                    </a:lnTo>
                    <a:lnTo>
                      <a:pt x="344843" y="986377"/>
                    </a:lnTo>
                    <a:lnTo>
                      <a:pt x="584179" y="880163"/>
                    </a:lnTo>
                    <a:lnTo>
                      <a:pt x="598341" y="986377"/>
                    </a:lnTo>
                    <a:lnTo>
                      <a:pt x="561520" y="1020365"/>
                    </a:lnTo>
                    <a:lnTo>
                      <a:pt x="241461" y="1033111"/>
                    </a:lnTo>
                    <a:lnTo>
                      <a:pt x="241461" y="1033111"/>
                    </a:lnTo>
                    <a:lnTo>
                      <a:pt x="353340" y="1126580"/>
                    </a:lnTo>
                    <a:lnTo>
                      <a:pt x="422733" y="1147823"/>
                    </a:lnTo>
                    <a:lnTo>
                      <a:pt x="361837" y="1204470"/>
                    </a:lnTo>
                    <a:lnTo>
                      <a:pt x="361837" y="1204470"/>
                    </a:lnTo>
                    <a:lnTo>
                      <a:pt x="363253" y="1205886"/>
                    </a:lnTo>
                    <a:lnTo>
                      <a:pt x="449641" y="1156320"/>
                    </a:lnTo>
                    <a:lnTo>
                      <a:pt x="572850" y="1193141"/>
                    </a:lnTo>
                    <a:lnTo>
                      <a:pt x="553023" y="1238459"/>
                    </a:lnTo>
                    <a:lnTo>
                      <a:pt x="449641" y="1288026"/>
                    </a:lnTo>
                    <a:lnTo>
                      <a:pt x="368918" y="1330511"/>
                    </a:lnTo>
                    <a:lnTo>
                      <a:pt x="368918" y="1330511"/>
                    </a:lnTo>
                    <a:lnTo>
                      <a:pt x="336345" y="1463633"/>
                    </a:lnTo>
                    <a:lnTo>
                      <a:pt x="336345" y="1463633"/>
                    </a:lnTo>
                    <a:lnTo>
                      <a:pt x="435479" y="1497622"/>
                    </a:lnTo>
                    <a:lnTo>
                      <a:pt x="385912" y="1605252"/>
                    </a:lnTo>
                    <a:lnTo>
                      <a:pt x="333513" y="1584010"/>
                    </a:lnTo>
                    <a:lnTo>
                      <a:pt x="333513" y="1584010"/>
                    </a:lnTo>
                    <a:lnTo>
                      <a:pt x="332097" y="1585426"/>
                    </a:lnTo>
                    <a:lnTo>
                      <a:pt x="381664" y="1612333"/>
                    </a:lnTo>
                    <a:lnTo>
                      <a:pt x="342010" y="1698721"/>
                    </a:lnTo>
                    <a:lnTo>
                      <a:pt x="342010" y="1698721"/>
                    </a:lnTo>
                    <a:lnTo>
                      <a:pt x="448225" y="1646322"/>
                    </a:lnTo>
                    <a:lnTo>
                      <a:pt x="509121" y="1678894"/>
                    </a:lnTo>
                    <a:lnTo>
                      <a:pt x="509121" y="1678894"/>
                    </a:lnTo>
                    <a:lnTo>
                      <a:pt x="544526" y="1663316"/>
                    </a:lnTo>
                    <a:lnTo>
                      <a:pt x="534612" y="1719964"/>
                    </a:lnTo>
                    <a:lnTo>
                      <a:pt x="350507" y="1751120"/>
                    </a:lnTo>
                    <a:lnTo>
                      <a:pt x="350507" y="1751120"/>
                    </a:lnTo>
                    <a:lnTo>
                      <a:pt x="351924" y="1916814"/>
                    </a:lnTo>
                    <a:lnTo>
                      <a:pt x="268368" y="1912566"/>
                    </a:lnTo>
                    <a:lnTo>
                      <a:pt x="268368" y="1912566"/>
                    </a:lnTo>
                    <a:lnTo>
                      <a:pt x="295276" y="1991872"/>
                    </a:lnTo>
                    <a:lnTo>
                      <a:pt x="240045" y="1984791"/>
                    </a:lnTo>
                    <a:lnTo>
                      <a:pt x="240045" y="1984791"/>
                    </a:lnTo>
                    <a:lnTo>
                      <a:pt x="308022" y="2054185"/>
                    </a:lnTo>
                    <a:lnTo>
                      <a:pt x="264120" y="2228376"/>
                    </a:lnTo>
                    <a:lnTo>
                      <a:pt x="264120" y="2228376"/>
                    </a:lnTo>
                    <a:lnTo>
                      <a:pt x="317935" y="2252451"/>
                    </a:lnTo>
                    <a:lnTo>
                      <a:pt x="249958" y="2319013"/>
                    </a:lnTo>
                    <a:lnTo>
                      <a:pt x="249958" y="2319013"/>
                    </a:lnTo>
                    <a:lnTo>
                      <a:pt x="285363" y="2429475"/>
                    </a:lnTo>
                    <a:lnTo>
                      <a:pt x="164986" y="2432308"/>
                    </a:lnTo>
                    <a:lnTo>
                      <a:pt x="164986" y="2432308"/>
                    </a:lnTo>
                    <a:lnTo>
                      <a:pt x="218802" y="2498869"/>
                    </a:lnTo>
                    <a:lnTo>
                      <a:pt x="218802" y="2498869"/>
                    </a:lnTo>
                    <a:lnTo>
                      <a:pt x="288195" y="2433724"/>
                    </a:lnTo>
                    <a:lnTo>
                      <a:pt x="306606" y="2490372"/>
                    </a:lnTo>
                    <a:lnTo>
                      <a:pt x="228715" y="2633407"/>
                    </a:lnTo>
                    <a:lnTo>
                      <a:pt x="228715" y="2633407"/>
                    </a:lnTo>
                    <a:lnTo>
                      <a:pt x="344843" y="2610748"/>
                    </a:lnTo>
                    <a:lnTo>
                      <a:pt x="356172" y="2648985"/>
                    </a:lnTo>
                    <a:lnTo>
                      <a:pt x="325016" y="2639072"/>
                    </a:lnTo>
                    <a:lnTo>
                      <a:pt x="223050" y="2637655"/>
                    </a:lnTo>
                    <a:lnTo>
                      <a:pt x="221634" y="2637655"/>
                    </a:lnTo>
                    <a:lnTo>
                      <a:pt x="366086" y="2708465"/>
                    </a:lnTo>
                    <a:lnTo>
                      <a:pt x="366086" y="2708465"/>
                    </a:lnTo>
                    <a:lnTo>
                      <a:pt x="350507" y="2657482"/>
                    </a:lnTo>
                    <a:lnTo>
                      <a:pt x="452473" y="2690055"/>
                    </a:lnTo>
                    <a:lnTo>
                      <a:pt x="452473" y="2690055"/>
                    </a:lnTo>
                    <a:lnTo>
                      <a:pt x="390161" y="2603667"/>
                    </a:lnTo>
                    <a:lnTo>
                      <a:pt x="390161" y="2603667"/>
                    </a:lnTo>
                    <a:lnTo>
                      <a:pt x="336345" y="2613580"/>
                    </a:lnTo>
                    <a:lnTo>
                      <a:pt x="299525" y="2494620"/>
                    </a:lnTo>
                    <a:lnTo>
                      <a:pt x="303773" y="2486123"/>
                    </a:lnTo>
                    <a:lnTo>
                      <a:pt x="330681" y="2573927"/>
                    </a:lnTo>
                    <a:lnTo>
                      <a:pt x="330681" y="2575343"/>
                    </a:lnTo>
                    <a:lnTo>
                      <a:pt x="337762" y="2449302"/>
                    </a:lnTo>
                    <a:lnTo>
                      <a:pt x="373167" y="2432308"/>
                    </a:lnTo>
                    <a:lnTo>
                      <a:pt x="401490" y="2430892"/>
                    </a:lnTo>
                    <a:lnTo>
                      <a:pt x="490710" y="2374244"/>
                    </a:lnTo>
                    <a:lnTo>
                      <a:pt x="490710" y="2374244"/>
                    </a:lnTo>
                    <a:lnTo>
                      <a:pt x="489294" y="2372828"/>
                    </a:lnTo>
                    <a:lnTo>
                      <a:pt x="371750" y="2430892"/>
                    </a:lnTo>
                    <a:lnTo>
                      <a:pt x="337762" y="2432308"/>
                    </a:lnTo>
                    <a:lnTo>
                      <a:pt x="340594" y="2381325"/>
                    </a:lnTo>
                    <a:lnTo>
                      <a:pt x="421317" y="2304851"/>
                    </a:lnTo>
                    <a:lnTo>
                      <a:pt x="421317" y="2304851"/>
                    </a:lnTo>
                    <a:lnTo>
                      <a:pt x="343426" y="2313348"/>
                    </a:lnTo>
                    <a:lnTo>
                      <a:pt x="346259" y="2272278"/>
                    </a:lnTo>
                    <a:lnTo>
                      <a:pt x="414236" y="2302018"/>
                    </a:lnTo>
                    <a:lnTo>
                      <a:pt x="414236" y="2302018"/>
                    </a:lnTo>
                    <a:lnTo>
                      <a:pt x="409988" y="2184474"/>
                    </a:lnTo>
                    <a:lnTo>
                      <a:pt x="421317" y="2178810"/>
                    </a:lnTo>
                    <a:lnTo>
                      <a:pt x="462387" y="2219879"/>
                    </a:lnTo>
                    <a:lnTo>
                      <a:pt x="462387" y="2219879"/>
                    </a:lnTo>
                    <a:lnTo>
                      <a:pt x="494959" y="2140572"/>
                    </a:lnTo>
                    <a:lnTo>
                      <a:pt x="494959" y="2140572"/>
                    </a:lnTo>
                    <a:lnTo>
                      <a:pt x="421317" y="2175977"/>
                    </a:lnTo>
                    <a:lnTo>
                      <a:pt x="408571" y="2163232"/>
                    </a:lnTo>
                    <a:lnTo>
                      <a:pt x="408571" y="2158983"/>
                    </a:lnTo>
                    <a:lnTo>
                      <a:pt x="533196" y="2035774"/>
                    </a:lnTo>
                    <a:lnTo>
                      <a:pt x="533196" y="2035774"/>
                    </a:lnTo>
                    <a:lnTo>
                      <a:pt x="534612" y="2027277"/>
                    </a:lnTo>
                    <a:lnTo>
                      <a:pt x="543110" y="2028693"/>
                    </a:lnTo>
                    <a:lnTo>
                      <a:pt x="544526" y="2028693"/>
                    </a:lnTo>
                    <a:lnTo>
                      <a:pt x="536029" y="2023029"/>
                    </a:lnTo>
                    <a:lnTo>
                      <a:pt x="550190" y="1930976"/>
                    </a:lnTo>
                    <a:lnTo>
                      <a:pt x="626665" y="1935225"/>
                    </a:lnTo>
                    <a:lnTo>
                      <a:pt x="626665" y="1935225"/>
                    </a:lnTo>
                    <a:lnTo>
                      <a:pt x="628081" y="1844589"/>
                    </a:lnTo>
                    <a:lnTo>
                      <a:pt x="660653" y="1844589"/>
                    </a:lnTo>
                    <a:lnTo>
                      <a:pt x="691810" y="1952219"/>
                    </a:lnTo>
                    <a:lnTo>
                      <a:pt x="691810" y="1953635"/>
                    </a:lnTo>
                    <a:lnTo>
                      <a:pt x="704555" y="1860167"/>
                    </a:lnTo>
                    <a:lnTo>
                      <a:pt x="660653" y="2555517"/>
                    </a:lnTo>
                    <a:lnTo>
                      <a:pt x="660653" y="2555517"/>
                    </a:lnTo>
                    <a:lnTo>
                      <a:pt x="662069" y="2555517"/>
                    </a:lnTo>
                    <a:lnTo>
                      <a:pt x="662069" y="2555517"/>
                    </a:lnTo>
                    <a:lnTo>
                      <a:pt x="720133" y="1626495"/>
                    </a:lnTo>
                    <a:lnTo>
                      <a:pt x="754122" y="1744039"/>
                    </a:lnTo>
                    <a:lnTo>
                      <a:pt x="713052" y="1789357"/>
                    </a:lnTo>
                    <a:lnTo>
                      <a:pt x="713052" y="1789357"/>
                    </a:lnTo>
                    <a:lnTo>
                      <a:pt x="772532" y="1800687"/>
                    </a:lnTo>
                    <a:lnTo>
                      <a:pt x="772532" y="1800687"/>
                    </a:lnTo>
                    <a:lnTo>
                      <a:pt x="756954" y="1744039"/>
                    </a:lnTo>
                    <a:lnTo>
                      <a:pt x="850423" y="1642073"/>
                    </a:lnTo>
                    <a:lnTo>
                      <a:pt x="880163" y="1651987"/>
                    </a:lnTo>
                    <a:lnTo>
                      <a:pt x="880163" y="1651987"/>
                    </a:lnTo>
                    <a:lnTo>
                      <a:pt x="966551" y="1513200"/>
                    </a:lnTo>
                    <a:lnTo>
                      <a:pt x="1119499" y="1346089"/>
                    </a:lnTo>
                    <a:lnTo>
                      <a:pt x="1119499" y="1346089"/>
                    </a:lnTo>
                    <a:lnTo>
                      <a:pt x="1118083" y="1344673"/>
                    </a:lnTo>
                    <a:lnTo>
                      <a:pt x="1027447" y="1412650"/>
                    </a:lnTo>
                    <a:lnTo>
                      <a:pt x="965135" y="1511784"/>
                    </a:lnTo>
                    <a:lnTo>
                      <a:pt x="849007" y="1639241"/>
                    </a:lnTo>
                    <a:lnTo>
                      <a:pt x="713052" y="1592507"/>
                    </a:lnTo>
                    <a:lnTo>
                      <a:pt x="713052" y="1592507"/>
                    </a:lnTo>
                    <a:lnTo>
                      <a:pt x="705972" y="1589674"/>
                    </a:lnTo>
                    <a:lnTo>
                      <a:pt x="756954" y="1567015"/>
                    </a:lnTo>
                    <a:lnTo>
                      <a:pt x="812186" y="1591091"/>
                    </a:lnTo>
                    <a:lnTo>
                      <a:pt x="812186" y="1591091"/>
                    </a:lnTo>
                    <a:lnTo>
                      <a:pt x="796608" y="1548605"/>
                    </a:lnTo>
                    <a:lnTo>
                      <a:pt x="853255" y="1588258"/>
                    </a:lnTo>
                    <a:lnTo>
                      <a:pt x="853255" y="1588258"/>
                    </a:lnTo>
                    <a:lnTo>
                      <a:pt x="943892" y="1479212"/>
                    </a:lnTo>
                    <a:lnTo>
                      <a:pt x="943892" y="1477795"/>
                    </a:lnTo>
                    <a:lnTo>
                      <a:pt x="796608" y="1545772"/>
                    </a:lnTo>
                    <a:lnTo>
                      <a:pt x="795192" y="1544356"/>
                    </a:lnTo>
                    <a:lnTo>
                      <a:pt x="773949" y="1486292"/>
                    </a:lnTo>
                    <a:lnTo>
                      <a:pt x="1201639" y="1275280"/>
                    </a:lnTo>
                    <a:lnTo>
                      <a:pt x="1201639" y="1275280"/>
                    </a:lnTo>
                    <a:lnTo>
                      <a:pt x="1061436" y="1142158"/>
                    </a:lnTo>
                    <a:lnTo>
                      <a:pt x="1256870" y="1154903"/>
                    </a:lnTo>
                    <a:lnTo>
                      <a:pt x="1256870" y="1154903"/>
                    </a:lnTo>
                    <a:lnTo>
                      <a:pt x="1288026" y="994874"/>
                    </a:lnTo>
                    <a:lnTo>
                      <a:pt x="1324847" y="993458"/>
                    </a:lnTo>
                    <a:lnTo>
                      <a:pt x="1324847" y="993458"/>
                    </a:lnTo>
                    <a:lnTo>
                      <a:pt x="1324847" y="992042"/>
                    </a:lnTo>
                    <a:lnTo>
                      <a:pt x="1288026" y="987793"/>
                    </a:lnTo>
                    <a:lnTo>
                      <a:pt x="1314934" y="843341"/>
                    </a:lnTo>
                    <a:lnTo>
                      <a:pt x="1416900" y="761203"/>
                    </a:lnTo>
                    <a:lnTo>
                      <a:pt x="1416900" y="761203"/>
                    </a:lnTo>
                    <a:lnTo>
                      <a:pt x="1238460" y="790943"/>
                    </a:lnTo>
                    <a:lnTo>
                      <a:pt x="1330512" y="660653"/>
                    </a:lnTo>
                    <a:close/>
                    <a:moveTo>
                      <a:pt x="799440" y="1547189"/>
                    </a:moveTo>
                    <a:lnTo>
                      <a:pt x="938227" y="1483460"/>
                    </a:lnTo>
                    <a:lnTo>
                      <a:pt x="854672" y="1585426"/>
                    </a:lnTo>
                    <a:lnTo>
                      <a:pt x="799440" y="1547189"/>
                    </a:lnTo>
                    <a:close/>
                    <a:moveTo>
                      <a:pt x="425566" y="2178810"/>
                    </a:moveTo>
                    <a:lnTo>
                      <a:pt x="493543" y="2146237"/>
                    </a:lnTo>
                    <a:lnTo>
                      <a:pt x="463803" y="2218463"/>
                    </a:lnTo>
                    <a:lnTo>
                      <a:pt x="425566" y="2178810"/>
                    </a:lnTo>
                    <a:close/>
                    <a:moveTo>
                      <a:pt x="337762" y="2449302"/>
                    </a:moveTo>
                    <a:lnTo>
                      <a:pt x="339178" y="2435140"/>
                    </a:lnTo>
                    <a:lnTo>
                      <a:pt x="368918" y="2433724"/>
                    </a:lnTo>
                    <a:lnTo>
                      <a:pt x="337762" y="2449302"/>
                    </a:lnTo>
                    <a:close/>
                    <a:moveTo>
                      <a:pt x="223050" y="2646153"/>
                    </a:moveTo>
                    <a:lnTo>
                      <a:pt x="315103" y="2647569"/>
                    </a:lnTo>
                    <a:lnTo>
                      <a:pt x="347675" y="2657482"/>
                    </a:lnTo>
                    <a:lnTo>
                      <a:pt x="363253" y="2705632"/>
                    </a:lnTo>
                    <a:lnTo>
                      <a:pt x="223050" y="2646153"/>
                    </a:lnTo>
                    <a:close/>
                    <a:moveTo>
                      <a:pt x="350507" y="2656066"/>
                    </a:moveTo>
                    <a:lnTo>
                      <a:pt x="337762" y="2616413"/>
                    </a:lnTo>
                    <a:lnTo>
                      <a:pt x="390161" y="2606499"/>
                    </a:lnTo>
                    <a:lnTo>
                      <a:pt x="448225" y="2685806"/>
                    </a:lnTo>
                    <a:lnTo>
                      <a:pt x="350507" y="2656066"/>
                    </a:lnTo>
                    <a:close/>
                    <a:moveTo>
                      <a:pt x="278282" y="2437973"/>
                    </a:moveTo>
                    <a:lnTo>
                      <a:pt x="210305" y="2501701"/>
                    </a:lnTo>
                    <a:lnTo>
                      <a:pt x="160738" y="2439389"/>
                    </a:lnTo>
                    <a:lnTo>
                      <a:pt x="278282" y="2437973"/>
                    </a:lnTo>
                    <a:lnTo>
                      <a:pt x="278282" y="2437973"/>
                    </a:lnTo>
                    <a:close/>
                    <a:moveTo>
                      <a:pt x="759787" y="1564183"/>
                    </a:moveTo>
                    <a:lnTo>
                      <a:pt x="795192" y="1547189"/>
                    </a:lnTo>
                    <a:lnTo>
                      <a:pt x="809354" y="1585426"/>
                    </a:lnTo>
                    <a:lnTo>
                      <a:pt x="759787" y="1564183"/>
                    </a:lnTo>
                    <a:close/>
                    <a:moveTo>
                      <a:pt x="717301" y="1789357"/>
                    </a:moveTo>
                    <a:lnTo>
                      <a:pt x="755538" y="1748288"/>
                    </a:lnTo>
                    <a:lnTo>
                      <a:pt x="771116" y="1799270"/>
                    </a:lnTo>
                    <a:lnTo>
                      <a:pt x="717301" y="1789357"/>
                    </a:lnTo>
                    <a:close/>
                    <a:moveTo>
                      <a:pt x="626665" y="1708634"/>
                    </a:moveTo>
                    <a:lnTo>
                      <a:pt x="626665" y="1728461"/>
                    </a:lnTo>
                    <a:lnTo>
                      <a:pt x="621000" y="1710050"/>
                    </a:lnTo>
                    <a:lnTo>
                      <a:pt x="626665" y="1708634"/>
                    </a:lnTo>
                    <a:close/>
                    <a:moveTo>
                      <a:pt x="659237" y="1844589"/>
                    </a:moveTo>
                    <a:lnTo>
                      <a:pt x="628081" y="1844589"/>
                    </a:lnTo>
                    <a:lnTo>
                      <a:pt x="629497" y="1742623"/>
                    </a:lnTo>
                    <a:lnTo>
                      <a:pt x="659237" y="1844589"/>
                    </a:lnTo>
                    <a:close/>
                    <a:moveTo>
                      <a:pt x="562936" y="1846005"/>
                    </a:moveTo>
                    <a:lnTo>
                      <a:pt x="626665" y="1846005"/>
                    </a:lnTo>
                    <a:lnTo>
                      <a:pt x="625249" y="1935225"/>
                    </a:lnTo>
                    <a:lnTo>
                      <a:pt x="550190" y="1930976"/>
                    </a:lnTo>
                    <a:lnTo>
                      <a:pt x="562936" y="1846005"/>
                    </a:lnTo>
                    <a:close/>
                    <a:moveTo>
                      <a:pt x="421317" y="2178810"/>
                    </a:moveTo>
                    <a:lnTo>
                      <a:pt x="411404" y="2184474"/>
                    </a:lnTo>
                    <a:lnTo>
                      <a:pt x="411404" y="2167480"/>
                    </a:lnTo>
                    <a:lnTo>
                      <a:pt x="421317" y="2178810"/>
                    </a:lnTo>
                    <a:close/>
                    <a:moveTo>
                      <a:pt x="317935" y="2459215"/>
                    </a:moveTo>
                    <a:lnTo>
                      <a:pt x="305189" y="2483291"/>
                    </a:lnTo>
                    <a:lnTo>
                      <a:pt x="291027" y="2436556"/>
                    </a:lnTo>
                    <a:lnTo>
                      <a:pt x="336345" y="2435140"/>
                    </a:lnTo>
                    <a:lnTo>
                      <a:pt x="334929" y="2450718"/>
                    </a:lnTo>
                    <a:lnTo>
                      <a:pt x="317935" y="2459215"/>
                    </a:lnTo>
                    <a:close/>
                    <a:moveTo>
                      <a:pt x="305189" y="2486123"/>
                    </a:moveTo>
                    <a:lnTo>
                      <a:pt x="319351" y="2460632"/>
                    </a:lnTo>
                    <a:lnTo>
                      <a:pt x="336345" y="2452134"/>
                    </a:lnTo>
                    <a:lnTo>
                      <a:pt x="330681" y="2565430"/>
                    </a:lnTo>
                    <a:lnTo>
                      <a:pt x="305189" y="2486123"/>
                    </a:lnTo>
                    <a:close/>
                    <a:moveTo>
                      <a:pt x="453889" y="1640657"/>
                    </a:moveTo>
                    <a:lnTo>
                      <a:pt x="439727" y="1647738"/>
                    </a:lnTo>
                    <a:lnTo>
                      <a:pt x="375999" y="1613750"/>
                    </a:lnTo>
                    <a:lnTo>
                      <a:pt x="377415" y="1609501"/>
                    </a:lnTo>
                    <a:lnTo>
                      <a:pt x="453889" y="1640657"/>
                    </a:lnTo>
                    <a:close/>
                    <a:moveTo>
                      <a:pt x="438311" y="1157736"/>
                    </a:moveTo>
                    <a:lnTo>
                      <a:pt x="363253" y="1201638"/>
                    </a:lnTo>
                    <a:lnTo>
                      <a:pt x="418485" y="1152071"/>
                    </a:lnTo>
                    <a:lnTo>
                      <a:pt x="438311" y="1157736"/>
                    </a:lnTo>
                    <a:close/>
                    <a:moveTo>
                      <a:pt x="347675" y="1127996"/>
                    </a:moveTo>
                    <a:lnTo>
                      <a:pt x="240045" y="1037360"/>
                    </a:lnTo>
                    <a:lnTo>
                      <a:pt x="553023" y="1024614"/>
                    </a:lnTo>
                    <a:lnTo>
                      <a:pt x="418485" y="1149239"/>
                    </a:lnTo>
                    <a:lnTo>
                      <a:pt x="347675" y="1127996"/>
                    </a:lnTo>
                    <a:close/>
                    <a:moveTo>
                      <a:pt x="419901" y="1149239"/>
                    </a:moveTo>
                    <a:lnTo>
                      <a:pt x="555855" y="1024614"/>
                    </a:lnTo>
                    <a:lnTo>
                      <a:pt x="674815" y="1018949"/>
                    </a:lnTo>
                    <a:lnTo>
                      <a:pt x="441144" y="1154903"/>
                    </a:lnTo>
                    <a:lnTo>
                      <a:pt x="419901" y="1149239"/>
                    </a:lnTo>
                    <a:close/>
                    <a:moveTo>
                      <a:pt x="326432" y="747041"/>
                    </a:moveTo>
                    <a:lnTo>
                      <a:pt x="283946" y="799440"/>
                    </a:lnTo>
                    <a:lnTo>
                      <a:pt x="169235" y="782445"/>
                    </a:lnTo>
                    <a:lnTo>
                      <a:pt x="159322" y="731462"/>
                    </a:lnTo>
                    <a:lnTo>
                      <a:pt x="223050" y="694641"/>
                    </a:lnTo>
                    <a:lnTo>
                      <a:pt x="326432" y="747041"/>
                    </a:lnTo>
                    <a:close/>
                    <a:moveTo>
                      <a:pt x="1069933" y="667734"/>
                    </a:moveTo>
                    <a:lnTo>
                      <a:pt x="1079846" y="632329"/>
                    </a:lnTo>
                    <a:lnTo>
                      <a:pt x="1079846" y="664902"/>
                    </a:lnTo>
                    <a:lnTo>
                      <a:pt x="1069933" y="667734"/>
                    </a:lnTo>
                    <a:close/>
                    <a:moveTo>
                      <a:pt x="1135078" y="809353"/>
                    </a:moveTo>
                    <a:lnTo>
                      <a:pt x="1126580" y="679064"/>
                    </a:lnTo>
                    <a:lnTo>
                      <a:pt x="1327679" y="663486"/>
                    </a:lnTo>
                    <a:lnTo>
                      <a:pt x="1239876" y="790943"/>
                    </a:lnTo>
                    <a:lnTo>
                      <a:pt x="1135078" y="809353"/>
                    </a:lnTo>
                    <a:close/>
                    <a:moveTo>
                      <a:pt x="1082679" y="965134"/>
                    </a:moveTo>
                    <a:lnTo>
                      <a:pt x="1082679" y="680480"/>
                    </a:lnTo>
                    <a:lnTo>
                      <a:pt x="1125164" y="677647"/>
                    </a:lnTo>
                    <a:lnTo>
                      <a:pt x="1133661" y="810769"/>
                    </a:lnTo>
                    <a:lnTo>
                      <a:pt x="1133661" y="810769"/>
                    </a:lnTo>
                    <a:lnTo>
                      <a:pt x="1238460" y="793775"/>
                    </a:lnTo>
                    <a:lnTo>
                      <a:pt x="1118083" y="969383"/>
                    </a:lnTo>
                    <a:lnTo>
                      <a:pt x="1082679" y="965134"/>
                    </a:lnTo>
                    <a:close/>
                    <a:moveTo>
                      <a:pt x="1082679" y="1000539"/>
                    </a:moveTo>
                    <a:lnTo>
                      <a:pt x="1082679" y="967967"/>
                    </a:lnTo>
                    <a:lnTo>
                      <a:pt x="1115251" y="970799"/>
                    </a:lnTo>
                    <a:lnTo>
                      <a:pt x="1095424" y="1000539"/>
                    </a:lnTo>
                    <a:lnTo>
                      <a:pt x="1082679" y="1000539"/>
                    </a:lnTo>
                    <a:close/>
                    <a:moveTo>
                      <a:pt x="1094008" y="1001955"/>
                    </a:moveTo>
                    <a:lnTo>
                      <a:pt x="1082679" y="1018949"/>
                    </a:lnTo>
                    <a:lnTo>
                      <a:pt x="1082679" y="1003371"/>
                    </a:lnTo>
                    <a:lnTo>
                      <a:pt x="1094008" y="1001955"/>
                    </a:lnTo>
                    <a:close/>
                    <a:moveTo>
                      <a:pt x="1156320" y="642243"/>
                    </a:moveTo>
                    <a:lnTo>
                      <a:pt x="1125164" y="652156"/>
                    </a:lnTo>
                    <a:lnTo>
                      <a:pt x="1119499" y="554439"/>
                    </a:lnTo>
                    <a:lnTo>
                      <a:pt x="1156320" y="642243"/>
                    </a:lnTo>
                    <a:close/>
                    <a:moveTo>
                      <a:pt x="1081262" y="666318"/>
                    </a:moveTo>
                    <a:lnTo>
                      <a:pt x="1122332" y="653572"/>
                    </a:lnTo>
                    <a:lnTo>
                      <a:pt x="1123748" y="676231"/>
                    </a:lnTo>
                    <a:lnTo>
                      <a:pt x="1081262" y="679064"/>
                    </a:lnTo>
                    <a:lnTo>
                      <a:pt x="1081262" y="666318"/>
                    </a:lnTo>
                    <a:close/>
                    <a:moveTo>
                      <a:pt x="735712" y="1504703"/>
                    </a:moveTo>
                    <a:lnTo>
                      <a:pt x="793775" y="1545772"/>
                    </a:lnTo>
                    <a:lnTo>
                      <a:pt x="793775" y="1547189"/>
                    </a:lnTo>
                    <a:lnTo>
                      <a:pt x="755538" y="1564183"/>
                    </a:lnTo>
                    <a:lnTo>
                      <a:pt x="680480" y="1531610"/>
                    </a:lnTo>
                    <a:lnTo>
                      <a:pt x="735712" y="1504703"/>
                    </a:lnTo>
                    <a:close/>
                    <a:moveTo>
                      <a:pt x="231547" y="361837"/>
                    </a:moveTo>
                    <a:lnTo>
                      <a:pt x="309438" y="425565"/>
                    </a:lnTo>
                    <a:lnTo>
                      <a:pt x="186229" y="509121"/>
                    </a:lnTo>
                    <a:lnTo>
                      <a:pt x="142327" y="445392"/>
                    </a:lnTo>
                    <a:lnTo>
                      <a:pt x="231547" y="361837"/>
                    </a:lnTo>
                    <a:close/>
                    <a:moveTo>
                      <a:pt x="275449" y="317935"/>
                    </a:moveTo>
                    <a:lnTo>
                      <a:pt x="232964" y="357588"/>
                    </a:lnTo>
                    <a:lnTo>
                      <a:pt x="186229" y="319351"/>
                    </a:lnTo>
                    <a:lnTo>
                      <a:pt x="200391" y="293860"/>
                    </a:lnTo>
                    <a:lnTo>
                      <a:pt x="275449" y="317935"/>
                    </a:lnTo>
                    <a:close/>
                    <a:moveTo>
                      <a:pt x="476549" y="157905"/>
                    </a:moveTo>
                    <a:lnTo>
                      <a:pt x="561520" y="74350"/>
                    </a:lnTo>
                    <a:lnTo>
                      <a:pt x="511953" y="169235"/>
                    </a:lnTo>
                    <a:lnTo>
                      <a:pt x="476549" y="157905"/>
                    </a:lnTo>
                    <a:close/>
                    <a:moveTo>
                      <a:pt x="487878" y="220218"/>
                    </a:moveTo>
                    <a:lnTo>
                      <a:pt x="513369" y="172067"/>
                    </a:lnTo>
                    <a:lnTo>
                      <a:pt x="732879" y="244293"/>
                    </a:lnTo>
                    <a:lnTo>
                      <a:pt x="487878" y="220218"/>
                    </a:lnTo>
                    <a:close/>
                    <a:moveTo>
                      <a:pt x="762619" y="633745"/>
                    </a:moveTo>
                    <a:lnTo>
                      <a:pt x="762619" y="633745"/>
                    </a:lnTo>
                    <a:lnTo>
                      <a:pt x="962302" y="690393"/>
                    </a:lnTo>
                    <a:lnTo>
                      <a:pt x="962302" y="690393"/>
                    </a:lnTo>
                    <a:lnTo>
                      <a:pt x="1004788" y="687560"/>
                    </a:lnTo>
                    <a:lnTo>
                      <a:pt x="727214" y="771116"/>
                    </a:lnTo>
                    <a:lnTo>
                      <a:pt x="571433" y="640826"/>
                    </a:lnTo>
                    <a:lnTo>
                      <a:pt x="735712" y="662069"/>
                    </a:lnTo>
                    <a:lnTo>
                      <a:pt x="737128" y="662069"/>
                    </a:lnTo>
                    <a:lnTo>
                      <a:pt x="536029" y="541693"/>
                    </a:lnTo>
                    <a:lnTo>
                      <a:pt x="536029" y="541693"/>
                    </a:lnTo>
                    <a:lnTo>
                      <a:pt x="545942" y="618167"/>
                    </a:lnTo>
                    <a:lnTo>
                      <a:pt x="465219" y="551607"/>
                    </a:lnTo>
                    <a:lnTo>
                      <a:pt x="621000" y="459554"/>
                    </a:lnTo>
                    <a:lnTo>
                      <a:pt x="662069" y="490710"/>
                    </a:lnTo>
                    <a:lnTo>
                      <a:pt x="662069" y="490710"/>
                    </a:lnTo>
                    <a:lnTo>
                      <a:pt x="669150" y="431230"/>
                    </a:lnTo>
                    <a:lnTo>
                      <a:pt x="725798" y="397241"/>
                    </a:lnTo>
                    <a:lnTo>
                      <a:pt x="795192" y="418484"/>
                    </a:lnTo>
                    <a:lnTo>
                      <a:pt x="795192" y="418484"/>
                    </a:lnTo>
                    <a:lnTo>
                      <a:pt x="795192" y="407155"/>
                    </a:lnTo>
                    <a:lnTo>
                      <a:pt x="887244" y="452473"/>
                    </a:lnTo>
                    <a:lnTo>
                      <a:pt x="762619" y="633745"/>
                    </a:lnTo>
                    <a:close/>
                    <a:moveTo>
                      <a:pt x="987794" y="956637"/>
                    </a:moveTo>
                    <a:lnTo>
                      <a:pt x="1064268" y="683312"/>
                    </a:lnTo>
                    <a:lnTo>
                      <a:pt x="1078430" y="681896"/>
                    </a:lnTo>
                    <a:lnTo>
                      <a:pt x="1078430" y="965134"/>
                    </a:lnTo>
                    <a:lnTo>
                      <a:pt x="987794" y="956637"/>
                    </a:lnTo>
                    <a:close/>
                    <a:moveTo>
                      <a:pt x="738544" y="1503287"/>
                    </a:moveTo>
                    <a:lnTo>
                      <a:pt x="772532" y="1486292"/>
                    </a:lnTo>
                    <a:lnTo>
                      <a:pt x="793775" y="1541524"/>
                    </a:lnTo>
                    <a:lnTo>
                      <a:pt x="738544" y="1503287"/>
                    </a:lnTo>
                    <a:close/>
                    <a:moveTo>
                      <a:pt x="754122" y="1564183"/>
                    </a:moveTo>
                    <a:lnTo>
                      <a:pt x="703139" y="1586842"/>
                    </a:lnTo>
                    <a:lnTo>
                      <a:pt x="649324" y="1547189"/>
                    </a:lnTo>
                    <a:lnTo>
                      <a:pt x="679064" y="1533027"/>
                    </a:lnTo>
                    <a:lnTo>
                      <a:pt x="754122" y="1564183"/>
                    </a:lnTo>
                    <a:close/>
                    <a:moveTo>
                      <a:pt x="558688" y="1544356"/>
                    </a:moveTo>
                    <a:lnTo>
                      <a:pt x="550190" y="1593923"/>
                    </a:lnTo>
                    <a:lnTo>
                      <a:pt x="458138" y="1639241"/>
                    </a:lnTo>
                    <a:lnTo>
                      <a:pt x="380247" y="1608085"/>
                    </a:lnTo>
                    <a:lnTo>
                      <a:pt x="429814" y="1500454"/>
                    </a:lnTo>
                    <a:lnTo>
                      <a:pt x="558688" y="1544356"/>
                    </a:lnTo>
                    <a:close/>
                    <a:moveTo>
                      <a:pt x="299525" y="101258"/>
                    </a:moveTo>
                    <a:lnTo>
                      <a:pt x="265536" y="164986"/>
                    </a:lnTo>
                    <a:lnTo>
                      <a:pt x="264120" y="89928"/>
                    </a:lnTo>
                    <a:lnTo>
                      <a:pt x="299525" y="101258"/>
                    </a:lnTo>
                    <a:close/>
                    <a:moveTo>
                      <a:pt x="346259" y="724382"/>
                    </a:moveTo>
                    <a:lnTo>
                      <a:pt x="346259" y="738543"/>
                    </a:lnTo>
                    <a:lnTo>
                      <a:pt x="340594" y="731462"/>
                    </a:lnTo>
                    <a:lnTo>
                      <a:pt x="346259" y="724382"/>
                    </a:lnTo>
                    <a:close/>
                    <a:moveTo>
                      <a:pt x="329265" y="745624"/>
                    </a:moveTo>
                    <a:lnTo>
                      <a:pt x="339178" y="732879"/>
                    </a:lnTo>
                    <a:lnTo>
                      <a:pt x="346259" y="742792"/>
                    </a:lnTo>
                    <a:lnTo>
                      <a:pt x="346259" y="754122"/>
                    </a:lnTo>
                    <a:lnTo>
                      <a:pt x="329265" y="745624"/>
                    </a:lnTo>
                    <a:close/>
                    <a:moveTo>
                      <a:pt x="568601" y="640826"/>
                    </a:moveTo>
                    <a:lnTo>
                      <a:pt x="725798" y="772532"/>
                    </a:lnTo>
                    <a:lnTo>
                      <a:pt x="571433" y="819266"/>
                    </a:lnTo>
                    <a:lnTo>
                      <a:pt x="548774" y="639410"/>
                    </a:lnTo>
                    <a:lnTo>
                      <a:pt x="568601" y="640826"/>
                    </a:lnTo>
                    <a:close/>
                    <a:moveTo>
                      <a:pt x="528948" y="833428"/>
                    </a:moveTo>
                    <a:lnTo>
                      <a:pt x="570017" y="820683"/>
                    </a:lnTo>
                    <a:lnTo>
                      <a:pt x="572850" y="839093"/>
                    </a:lnTo>
                    <a:lnTo>
                      <a:pt x="528948" y="833428"/>
                    </a:lnTo>
                    <a:close/>
                    <a:moveTo>
                      <a:pt x="360421" y="764035"/>
                    </a:moveTo>
                    <a:lnTo>
                      <a:pt x="394409" y="813602"/>
                    </a:lnTo>
                    <a:lnTo>
                      <a:pt x="344843" y="806521"/>
                    </a:lnTo>
                    <a:lnTo>
                      <a:pt x="346259" y="756954"/>
                    </a:lnTo>
                    <a:lnTo>
                      <a:pt x="360421" y="764035"/>
                    </a:lnTo>
                    <a:close/>
                    <a:moveTo>
                      <a:pt x="357588" y="761203"/>
                    </a:moveTo>
                    <a:lnTo>
                      <a:pt x="346259" y="755538"/>
                    </a:lnTo>
                    <a:lnTo>
                      <a:pt x="346259" y="745624"/>
                    </a:lnTo>
                    <a:lnTo>
                      <a:pt x="357588" y="761203"/>
                    </a:lnTo>
                    <a:close/>
                    <a:moveTo>
                      <a:pt x="356172" y="462386"/>
                    </a:moveTo>
                    <a:lnTo>
                      <a:pt x="500624" y="370334"/>
                    </a:lnTo>
                    <a:lnTo>
                      <a:pt x="540277" y="400074"/>
                    </a:lnTo>
                    <a:lnTo>
                      <a:pt x="421317" y="516202"/>
                    </a:lnTo>
                    <a:lnTo>
                      <a:pt x="356172" y="462386"/>
                    </a:lnTo>
                    <a:close/>
                    <a:moveTo>
                      <a:pt x="623832" y="320767"/>
                    </a:moveTo>
                    <a:lnTo>
                      <a:pt x="684729" y="261287"/>
                    </a:lnTo>
                    <a:lnTo>
                      <a:pt x="676231" y="346259"/>
                    </a:lnTo>
                    <a:lnTo>
                      <a:pt x="623832" y="320767"/>
                    </a:lnTo>
                    <a:close/>
                    <a:moveTo>
                      <a:pt x="666318" y="432646"/>
                    </a:moveTo>
                    <a:lnTo>
                      <a:pt x="660653" y="487878"/>
                    </a:lnTo>
                    <a:lnTo>
                      <a:pt x="622416" y="458138"/>
                    </a:lnTo>
                    <a:lnTo>
                      <a:pt x="666318" y="432646"/>
                    </a:lnTo>
                    <a:close/>
                    <a:moveTo>
                      <a:pt x="727214" y="659237"/>
                    </a:moveTo>
                    <a:lnTo>
                      <a:pt x="568601" y="637994"/>
                    </a:lnTo>
                    <a:lnTo>
                      <a:pt x="545942" y="619584"/>
                    </a:lnTo>
                    <a:lnTo>
                      <a:pt x="536029" y="544526"/>
                    </a:lnTo>
                    <a:lnTo>
                      <a:pt x="727214" y="659237"/>
                    </a:lnTo>
                    <a:close/>
                    <a:moveTo>
                      <a:pt x="353340" y="538860"/>
                    </a:moveTo>
                    <a:lnTo>
                      <a:pt x="354756" y="463803"/>
                    </a:lnTo>
                    <a:lnTo>
                      <a:pt x="421317" y="519034"/>
                    </a:lnTo>
                    <a:lnTo>
                      <a:pt x="388745" y="551607"/>
                    </a:lnTo>
                    <a:lnTo>
                      <a:pt x="353340" y="538860"/>
                    </a:lnTo>
                    <a:close/>
                    <a:moveTo>
                      <a:pt x="548774" y="340594"/>
                    </a:moveTo>
                    <a:lnTo>
                      <a:pt x="596925" y="309438"/>
                    </a:lnTo>
                    <a:lnTo>
                      <a:pt x="621000" y="322183"/>
                    </a:lnTo>
                    <a:lnTo>
                      <a:pt x="589844" y="353340"/>
                    </a:lnTo>
                    <a:lnTo>
                      <a:pt x="548774" y="340594"/>
                    </a:lnTo>
                    <a:close/>
                    <a:moveTo>
                      <a:pt x="618168" y="458138"/>
                    </a:moveTo>
                    <a:lnTo>
                      <a:pt x="462387" y="550190"/>
                    </a:lnTo>
                    <a:lnTo>
                      <a:pt x="424150" y="517618"/>
                    </a:lnTo>
                    <a:lnTo>
                      <a:pt x="543110" y="401490"/>
                    </a:lnTo>
                    <a:lnTo>
                      <a:pt x="618168" y="458138"/>
                    </a:lnTo>
                    <a:close/>
                    <a:moveTo>
                      <a:pt x="462387" y="553022"/>
                    </a:moveTo>
                    <a:lnTo>
                      <a:pt x="544526" y="622416"/>
                    </a:lnTo>
                    <a:lnTo>
                      <a:pt x="545942" y="636578"/>
                    </a:lnTo>
                    <a:lnTo>
                      <a:pt x="428398" y="621000"/>
                    </a:lnTo>
                    <a:lnTo>
                      <a:pt x="428398" y="621000"/>
                    </a:lnTo>
                    <a:lnTo>
                      <a:pt x="347675" y="720133"/>
                    </a:lnTo>
                    <a:lnTo>
                      <a:pt x="350507" y="619584"/>
                    </a:lnTo>
                    <a:lnTo>
                      <a:pt x="462387" y="553022"/>
                    </a:lnTo>
                    <a:close/>
                    <a:moveTo>
                      <a:pt x="460970" y="551607"/>
                    </a:moveTo>
                    <a:lnTo>
                      <a:pt x="351924" y="615335"/>
                    </a:lnTo>
                    <a:lnTo>
                      <a:pt x="353340" y="540277"/>
                    </a:lnTo>
                    <a:lnTo>
                      <a:pt x="388745" y="553022"/>
                    </a:lnTo>
                    <a:lnTo>
                      <a:pt x="388745" y="553022"/>
                    </a:lnTo>
                    <a:lnTo>
                      <a:pt x="422733" y="519034"/>
                    </a:lnTo>
                    <a:lnTo>
                      <a:pt x="460970" y="551607"/>
                    </a:lnTo>
                    <a:close/>
                    <a:moveTo>
                      <a:pt x="278282" y="511953"/>
                    </a:moveTo>
                    <a:lnTo>
                      <a:pt x="351924" y="465219"/>
                    </a:lnTo>
                    <a:lnTo>
                      <a:pt x="350507" y="538860"/>
                    </a:lnTo>
                    <a:lnTo>
                      <a:pt x="278282" y="511953"/>
                    </a:lnTo>
                    <a:close/>
                    <a:moveTo>
                      <a:pt x="565769" y="637994"/>
                    </a:moveTo>
                    <a:lnTo>
                      <a:pt x="550190" y="635162"/>
                    </a:lnTo>
                    <a:lnTo>
                      <a:pt x="548774" y="622416"/>
                    </a:lnTo>
                    <a:lnTo>
                      <a:pt x="565769" y="637994"/>
                    </a:lnTo>
                    <a:close/>
                    <a:moveTo>
                      <a:pt x="621000" y="458138"/>
                    </a:moveTo>
                    <a:lnTo>
                      <a:pt x="544526" y="400074"/>
                    </a:lnTo>
                    <a:lnTo>
                      <a:pt x="589844" y="356172"/>
                    </a:lnTo>
                    <a:lnTo>
                      <a:pt x="671983" y="381664"/>
                    </a:lnTo>
                    <a:lnTo>
                      <a:pt x="666318" y="431230"/>
                    </a:lnTo>
                    <a:lnTo>
                      <a:pt x="621000" y="458138"/>
                    </a:lnTo>
                    <a:close/>
                    <a:moveTo>
                      <a:pt x="591260" y="353340"/>
                    </a:moveTo>
                    <a:lnTo>
                      <a:pt x="622416" y="322183"/>
                    </a:lnTo>
                    <a:lnTo>
                      <a:pt x="674815" y="347675"/>
                    </a:lnTo>
                    <a:lnTo>
                      <a:pt x="671983" y="377415"/>
                    </a:lnTo>
                    <a:lnTo>
                      <a:pt x="591260" y="353340"/>
                    </a:lnTo>
                    <a:close/>
                    <a:moveTo>
                      <a:pt x="587012" y="354756"/>
                    </a:moveTo>
                    <a:lnTo>
                      <a:pt x="541693" y="398658"/>
                    </a:lnTo>
                    <a:lnTo>
                      <a:pt x="502040" y="368918"/>
                    </a:lnTo>
                    <a:lnTo>
                      <a:pt x="544526" y="342010"/>
                    </a:lnTo>
                    <a:lnTo>
                      <a:pt x="587012" y="354756"/>
                    </a:lnTo>
                    <a:close/>
                    <a:moveTo>
                      <a:pt x="349091" y="722965"/>
                    </a:moveTo>
                    <a:lnTo>
                      <a:pt x="429814" y="622416"/>
                    </a:lnTo>
                    <a:lnTo>
                      <a:pt x="547358" y="637994"/>
                    </a:lnTo>
                    <a:lnTo>
                      <a:pt x="570017" y="819266"/>
                    </a:lnTo>
                    <a:lnTo>
                      <a:pt x="524699" y="833428"/>
                    </a:lnTo>
                    <a:lnTo>
                      <a:pt x="489294" y="827764"/>
                    </a:lnTo>
                    <a:lnTo>
                      <a:pt x="361837" y="762619"/>
                    </a:lnTo>
                    <a:lnTo>
                      <a:pt x="347675" y="742792"/>
                    </a:lnTo>
                    <a:lnTo>
                      <a:pt x="349091" y="722965"/>
                    </a:lnTo>
                    <a:close/>
                    <a:moveTo>
                      <a:pt x="722966" y="397241"/>
                    </a:moveTo>
                    <a:lnTo>
                      <a:pt x="669150" y="429814"/>
                    </a:lnTo>
                    <a:lnTo>
                      <a:pt x="674815" y="383079"/>
                    </a:lnTo>
                    <a:lnTo>
                      <a:pt x="722966" y="397241"/>
                    </a:lnTo>
                    <a:close/>
                    <a:moveTo>
                      <a:pt x="543110" y="340594"/>
                    </a:moveTo>
                    <a:lnTo>
                      <a:pt x="500624" y="367502"/>
                    </a:lnTo>
                    <a:lnTo>
                      <a:pt x="411404" y="299524"/>
                    </a:lnTo>
                    <a:lnTo>
                      <a:pt x="543110" y="340594"/>
                    </a:lnTo>
                    <a:close/>
                    <a:moveTo>
                      <a:pt x="327848" y="271200"/>
                    </a:moveTo>
                    <a:lnTo>
                      <a:pt x="357588" y="242877"/>
                    </a:lnTo>
                    <a:lnTo>
                      <a:pt x="356172" y="279698"/>
                    </a:lnTo>
                    <a:lnTo>
                      <a:pt x="327848" y="271200"/>
                    </a:lnTo>
                    <a:close/>
                    <a:moveTo>
                      <a:pt x="407155" y="360421"/>
                    </a:moveTo>
                    <a:lnTo>
                      <a:pt x="356172" y="394409"/>
                    </a:lnTo>
                    <a:lnTo>
                      <a:pt x="357588" y="344843"/>
                    </a:lnTo>
                    <a:lnTo>
                      <a:pt x="407155" y="360421"/>
                    </a:lnTo>
                    <a:close/>
                    <a:moveTo>
                      <a:pt x="357588" y="282530"/>
                    </a:moveTo>
                    <a:lnTo>
                      <a:pt x="356172" y="342010"/>
                    </a:lnTo>
                    <a:lnTo>
                      <a:pt x="279698" y="317935"/>
                    </a:lnTo>
                    <a:lnTo>
                      <a:pt x="326432" y="274033"/>
                    </a:lnTo>
                    <a:lnTo>
                      <a:pt x="357588" y="282530"/>
                    </a:lnTo>
                    <a:close/>
                    <a:moveTo>
                      <a:pt x="354756" y="397241"/>
                    </a:moveTo>
                    <a:lnTo>
                      <a:pt x="353340" y="458138"/>
                    </a:lnTo>
                    <a:lnTo>
                      <a:pt x="313687" y="425565"/>
                    </a:lnTo>
                    <a:lnTo>
                      <a:pt x="354756" y="397241"/>
                    </a:lnTo>
                    <a:close/>
                    <a:moveTo>
                      <a:pt x="354756" y="460970"/>
                    </a:moveTo>
                    <a:lnTo>
                      <a:pt x="356172" y="397241"/>
                    </a:lnTo>
                    <a:lnTo>
                      <a:pt x="411404" y="360421"/>
                    </a:lnTo>
                    <a:lnTo>
                      <a:pt x="411404" y="360421"/>
                    </a:lnTo>
                    <a:lnTo>
                      <a:pt x="357588" y="343426"/>
                    </a:lnTo>
                    <a:lnTo>
                      <a:pt x="359005" y="283946"/>
                    </a:lnTo>
                    <a:lnTo>
                      <a:pt x="405739" y="298108"/>
                    </a:lnTo>
                    <a:lnTo>
                      <a:pt x="499207" y="368918"/>
                    </a:lnTo>
                    <a:lnTo>
                      <a:pt x="354756" y="460970"/>
                    </a:lnTo>
                    <a:close/>
                    <a:moveTo>
                      <a:pt x="356172" y="343426"/>
                    </a:moveTo>
                    <a:lnTo>
                      <a:pt x="354756" y="394409"/>
                    </a:lnTo>
                    <a:lnTo>
                      <a:pt x="310854" y="424149"/>
                    </a:lnTo>
                    <a:lnTo>
                      <a:pt x="232964" y="359004"/>
                    </a:lnTo>
                    <a:lnTo>
                      <a:pt x="276865" y="317935"/>
                    </a:lnTo>
                    <a:lnTo>
                      <a:pt x="356172" y="343426"/>
                    </a:lnTo>
                    <a:close/>
                    <a:moveTo>
                      <a:pt x="349091" y="619584"/>
                    </a:moveTo>
                    <a:lnTo>
                      <a:pt x="346259" y="721549"/>
                    </a:lnTo>
                    <a:lnTo>
                      <a:pt x="339178" y="730046"/>
                    </a:lnTo>
                    <a:lnTo>
                      <a:pt x="286779" y="654988"/>
                    </a:lnTo>
                    <a:lnTo>
                      <a:pt x="349091" y="619584"/>
                    </a:lnTo>
                    <a:close/>
                    <a:moveTo>
                      <a:pt x="398658" y="815018"/>
                    </a:moveTo>
                    <a:lnTo>
                      <a:pt x="364669" y="766867"/>
                    </a:lnTo>
                    <a:lnTo>
                      <a:pt x="482213" y="827764"/>
                    </a:lnTo>
                    <a:lnTo>
                      <a:pt x="398658" y="815018"/>
                    </a:lnTo>
                    <a:close/>
                    <a:moveTo>
                      <a:pt x="426982" y="856088"/>
                    </a:moveTo>
                    <a:lnTo>
                      <a:pt x="400074" y="817850"/>
                    </a:lnTo>
                    <a:lnTo>
                      <a:pt x="489294" y="830596"/>
                    </a:lnTo>
                    <a:lnTo>
                      <a:pt x="506288" y="839093"/>
                    </a:lnTo>
                    <a:lnTo>
                      <a:pt x="465219" y="851839"/>
                    </a:lnTo>
                    <a:lnTo>
                      <a:pt x="426982" y="856088"/>
                    </a:lnTo>
                    <a:close/>
                    <a:moveTo>
                      <a:pt x="674815" y="380247"/>
                    </a:moveTo>
                    <a:lnTo>
                      <a:pt x="677648" y="350507"/>
                    </a:lnTo>
                    <a:lnTo>
                      <a:pt x="745625" y="384496"/>
                    </a:lnTo>
                    <a:lnTo>
                      <a:pt x="725798" y="395826"/>
                    </a:lnTo>
                    <a:lnTo>
                      <a:pt x="674815" y="380247"/>
                    </a:lnTo>
                    <a:close/>
                    <a:moveTo>
                      <a:pt x="200391" y="292443"/>
                    </a:moveTo>
                    <a:lnTo>
                      <a:pt x="264120" y="172067"/>
                    </a:lnTo>
                    <a:lnTo>
                      <a:pt x="266952" y="254206"/>
                    </a:lnTo>
                    <a:lnTo>
                      <a:pt x="266952" y="254206"/>
                    </a:lnTo>
                    <a:lnTo>
                      <a:pt x="325016" y="272617"/>
                    </a:lnTo>
                    <a:lnTo>
                      <a:pt x="278282" y="316519"/>
                    </a:lnTo>
                    <a:lnTo>
                      <a:pt x="200391" y="292443"/>
                    </a:lnTo>
                    <a:close/>
                    <a:moveTo>
                      <a:pt x="310854" y="426981"/>
                    </a:moveTo>
                    <a:lnTo>
                      <a:pt x="353340" y="462386"/>
                    </a:lnTo>
                    <a:lnTo>
                      <a:pt x="275449" y="511953"/>
                    </a:lnTo>
                    <a:lnTo>
                      <a:pt x="275449" y="511953"/>
                    </a:lnTo>
                    <a:lnTo>
                      <a:pt x="351924" y="540277"/>
                    </a:lnTo>
                    <a:lnTo>
                      <a:pt x="350507" y="618167"/>
                    </a:lnTo>
                    <a:lnTo>
                      <a:pt x="288195" y="654988"/>
                    </a:lnTo>
                    <a:lnTo>
                      <a:pt x="189062" y="511953"/>
                    </a:lnTo>
                    <a:lnTo>
                      <a:pt x="310854" y="426981"/>
                    </a:lnTo>
                    <a:close/>
                    <a:moveTo>
                      <a:pt x="519034" y="834845"/>
                    </a:moveTo>
                    <a:lnTo>
                      <a:pt x="507705" y="837677"/>
                    </a:lnTo>
                    <a:lnTo>
                      <a:pt x="493543" y="830596"/>
                    </a:lnTo>
                    <a:lnTo>
                      <a:pt x="519034" y="834845"/>
                    </a:lnTo>
                    <a:close/>
                    <a:moveTo>
                      <a:pt x="510537" y="839093"/>
                    </a:moveTo>
                    <a:lnTo>
                      <a:pt x="524699" y="834845"/>
                    </a:lnTo>
                    <a:lnTo>
                      <a:pt x="572850" y="841926"/>
                    </a:lnTo>
                    <a:lnTo>
                      <a:pt x="577098" y="873082"/>
                    </a:lnTo>
                    <a:lnTo>
                      <a:pt x="510537" y="839093"/>
                    </a:lnTo>
                    <a:close/>
                    <a:moveTo>
                      <a:pt x="1016117" y="1001955"/>
                    </a:moveTo>
                    <a:lnTo>
                      <a:pt x="1016117" y="1001955"/>
                    </a:lnTo>
                    <a:lnTo>
                      <a:pt x="975048" y="1004788"/>
                    </a:lnTo>
                    <a:lnTo>
                      <a:pt x="980713" y="982128"/>
                    </a:lnTo>
                    <a:lnTo>
                      <a:pt x="1016117" y="1001955"/>
                    </a:lnTo>
                    <a:close/>
                    <a:moveTo>
                      <a:pt x="962302" y="1048689"/>
                    </a:moveTo>
                    <a:lnTo>
                      <a:pt x="973632" y="1007620"/>
                    </a:lnTo>
                    <a:lnTo>
                      <a:pt x="1011869" y="1006203"/>
                    </a:lnTo>
                    <a:lnTo>
                      <a:pt x="966551" y="1052938"/>
                    </a:lnTo>
                    <a:lnTo>
                      <a:pt x="962302" y="1048689"/>
                    </a:lnTo>
                    <a:close/>
                    <a:moveTo>
                      <a:pt x="938227" y="1132245"/>
                    </a:moveTo>
                    <a:lnTo>
                      <a:pt x="958054" y="1064267"/>
                    </a:lnTo>
                    <a:lnTo>
                      <a:pt x="966551" y="1055770"/>
                    </a:lnTo>
                    <a:lnTo>
                      <a:pt x="1055771" y="1140742"/>
                    </a:lnTo>
                    <a:lnTo>
                      <a:pt x="938227" y="1132245"/>
                    </a:lnTo>
                    <a:close/>
                    <a:moveTo>
                      <a:pt x="686145" y="1258286"/>
                    </a:moveTo>
                    <a:lnTo>
                      <a:pt x="697474" y="1288026"/>
                    </a:lnTo>
                    <a:lnTo>
                      <a:pt x="630913" y="1290858"/>
                    </a:lnTo>
                    <a:lnTo>
                      <a:pt x="686145" y="1258286"/>
                    </a:lnTo>
                    <a:close/>
                    <a:moveTo>
                      <a:pt x="745625" y="1014701"/>
                    </a:moveTo>
                    <a:lnTo>
                      <a:pt x="738544" y="994874"/>
                    </a:lnTo>
                    <a:lnTo>
                      <a:pt x="738544" y="994874"/>
                    </a:lnTo>
                    <a:lnTo>
                      <a:pt x="725798" y="1016117"/>
                    </a:lnTo>
                    <a:lnTo>
                      <a:pt x="680480" y="1017533"/>
                    </a:lnTo>
                    <a:lnTo>
                      <a:pt x="832012" y="928313"/>
                    </a:lnTo>
                    <a:lnTo>
                      <a:pt x="915568" y="1007620"/>
                    </a:lnTo>
                    <a:lnTo>
                      <a:pt x="745625" y="1014701"/>
                    </a:lnTo>
                    <a:close/>
                    <a:moveTo>
                      <a:pt x="959470" y="1060019"/>
                    </a:moveTo>
                    <a:lnTo>
                      <a:pt x="962302" y="1050105"/>
                    </a:lnTo>
                    <a:lnTo>
                      <a:pt x="965135" y="1052938"/>
                    </a:lnTo>
                    <a:lnTo>
                      <a:pt x="959470" y="1060019"/>
                    </a:lnTo>
                    <a:close/>
                    <a:moveTo>
                      <a:pt x="894325" y="1129412"/>
                    </a:moveTo>
                    <a:lnTo>
                      <a:pt x="955221" y="1067100"/>
                    </a:lnTo>
                    <a:lnTo>
                      <a:pt x="936811" y="1132245"/>
                    </a:lnTo>
                    <a:lnTo>
                      <a:pt x="894325" y="1129412"/>
                    </a:lnTo>
                    <a:close/>
                    <a:moveTo>
                      <a:pt x="894325" y="1282361"/>
                    </a:moveTo>
                    <a:lnTo>
                      <a:pt x="864585" y="1385743"/>
                    </a:lnTo>
                    <a:lnTo>
                      <a:pt x="832012" y="1283777"/>
                    </a:lnTo>
                    <a:lnTo>
                      <a:pt x="894325" y="1282361"/>
                    </a:lnTo>
                    <a:close/>
                    <a:moveTo>
                      <a:pt x="897157" y="1279529"/>
                    </a:moveTo>
                    <a:lnTo>
                      <a:pt x="904238" y="1252621"/>
                    </a:lnTo>
                    <a:lnTo>
                      <a:pt x="1040193" y="1273864"/>
                    </a:lnTo>
                    <a:lnTo>
                      <a:pt x="897157" y="1279529"/>
                    </a:lnTo>
                    <a:close/>
                    <a:moveTo>
                      <a:pt x="902822" y="1252621"/>
                    </a:moveTo>
                    <a:lnTo>
                      <a:pt x="895741" y="1279529"/>
                    </a:lnTo>
                    <a:lnTo>
                      <a:pt x="833429" y="1282361"/>
                    </a:lnTo>
                    <a:lnTo>
                      <a:pt x="819267" y="1238459"/>
                    </a:lnTo>
                    <a:lnTo>
                      <a:pt x="902822" y="1252621"/>
                    </a:lnTo>
                    <a:close/>
                    <a:moveTo>
                      <a:pt x="890076" y="1130829"/>
                    </a:moveTo>
                    <a:lnTo>
                      <a:pt x="890076" y="1130829"/>
                    </a:lnTo>
                    <a:lnTo>
                      <a:pt x="936811" y="1133661"/>
                    </a:lnTo>
                    <a:lnTo>
                      <a:pt x="904238" y="1249788"/>
                    </a:lnTo>
                    <a:lnTo>
                      <a:pt x="817851" y="1235627"/>
                    </a:lnTo>
                    <a:lnTo>
                      <a:pt x="747041" y="1016117"/>
                    </a:lnTo>
                    <a:lnTo>
                      <a:pt x="919817" y="1009036"/>
                    </a:lnTo>
                    <a:lnTo>
                      <a:pt x="960886" y="1047273"/>
                    </a:lnTo>
                    <a:lnTo>
                      <a:pt x="956637" y="1061435"/>
                    </a:lnTo>
                    <a:lnTo>
                      <a:pt x="890076" y="1130829"/>
                    </a:lnTo>
                    <a:close/>
                    <a:moveTo>
                      <a:pt x="922649" y="1009036"/>
                    </a:moveTo>
                    <a:lnTo>
                      <a:pt x="972216" y="1007620"/>
                    </a:lnTo>
                    <a:lnTo>
                      <a:pt x="960886" y="1045857"/>
                    </a:lnTo>
                    <a:lnTo>
                      <a:pt x="922649" y="1009036"/>
                    </a:lnTo>
                    <a:close/>
                    <a:moveTo>
                      <a:pt x="856088" y="915567"/>
                    </a:moveTo>
                    <a:lnTo>
                      <a:pt x="977880" y="982128"/>
                    </a:lnTo>
                    <a:lnTo>
                      <a:pt x="970799" y="1004788"/>
                    </a:lnTo>
                    <a:lnTo>
                      <a:pt x="918400" y="1007620"/>
                    </a:lnTo>
                    <a:lnTo>
                      <a:pt x="834845" y="928313"/>
                    </a:lnTo>
                    <a:lnTo>
                      <a:pt x="856088" y="915567"/>
                    </a:lnTo>
                    <a:close/>
                    <a:moveTo>
                      <a:pt x="730047" y="1016117"/>
                    </a:moveTo>
                    <a:lnTo>
                      <a:pt x="738544" y="1000539"/>
                    </a:lnTo>
                    <a:lnTo>
                      <a:pt x="744209" y="1016117"/>
                    </a:lnTo>
                    <a:lnTo>
                      <a:pt x="730047" y="1016117"/>
                    </a:lnTo>
                    <a:close/>
                    <a:moveTo>
                      <a:pt x="744209" y="1017533"/>
                    </a:moveTo>
                    <a:lnTo>
                      <a:pt x="815018" y="1237043"/>
                    </a:lnTo>
                    <a:lnTo>
                      <a:pt x="741376" y="1225713"/>
                    </a:lnTo>
                    <a:lnTo>
                      <a:pt x="741376" y="1225713"/>
                    </a:lnTo>
                    <a:lnTo>
                      <a:pt x="687561" y="1256869"/>
                    </a:lnTo>
                    <a:lnTo>
                      <a:pt x="650740" y="1157736"/>
                    </a:lnTo>
                    <a:lnTo>
                      <a:pt x="728631" y="1018949"/>
                    </a:lnTo>
                    <a:lnTo>
                      <a:pt x="744209" y="1017533"/>
                    </a:lnTo>
                    <a:close/>
                    <a:moveTo>
                      <a:pt x="742793" y="1227129"/>
                    </a:moveTo>
                    <a:lnTo>
                      <a:pt x="816434" y="1238459"/>
                    </a:lnTo>
                    <a:lnTo>
                      <a:pt x="830596" y="1282361"/>
                    </a:lnTo>
                    <a:lnTo>
                      <a:pt x="700307" y="1288026"/>
                    </a:lnTo>
                    <a:lnTo>
                      <a:pt x="688977" y="1258286"/>
                    </a:lnTo>
                    <a:lnTo>
                      <a:pt x="742793" y="1227129"/>
                    </a:lnTo>
                    <a:close/>
                    <a:moveTo>
                      <a:pt x="686145" y="1256869"/>
                    </a:moveTo>
                    <a:lnTo>
                      <a:pt x="626665" y="1290858"/>
                    </a:lnTo>
                    <a:lnTo>
                      <a:pt x="605422" y="1292274"/>
                    </a:lnTo>
                    <a:lnTo>
                      <a:pt x="619584" y="1211551"/>
                    </a:lnTo>
                    <a:lnTo>
                      <a:pt x="649324" y="1159152"/>
                    </a:lnTo>
                    <a:lnTo>
                      <a:pt x="686145" y="1256869"/>
                    </a:lnTo>
                    <a:close/>
                    <a:moveTo>
                      <a:pt x="602590" y="1306436"/>
                    </a:moveTo>
                    <a:lnTo>
                      <a:pt x="626665" y="1292274"/>
                    </a:lnTo>
                    <a:lnTo>
                      <a:pt x="698891" y="1289442"/>
                    </a:lnTo>
                    <a:lnTo>
                      <a:pt x="771116" y="1484876"/>
                    </a:lnTo>
                    <a:lnTo>
                      <a:pt x="735712" y="1501870"/>
                    </a:lnTo>
                    <a:lnTo>
                      <a:pt x="585595" y="1395656"/>
                    </a:lnTo>
                    <a:lnTo>
                      <a:pt x="602590" y="1306436"/>
                    </a:lnTo>
                    <a:close/>
                    <a:moveTo>
                      <a:pt x="1017534" y="1003371"/>
                    </a:moveTo>
                    <a:lnTo>
                      <a:pt x="1018950" y="1001955"/>
                    </a:lnTo>
                    <a:lnTo>
                      <a:pt x="980713" y="982128"/>
                    </a:lnTo>
                    <a:lnTo>
                      <a:pt x="987794" y="958053"/>
                    </a:lnTo>
                    <a:lnTo>
                      <a:pt x="1079846" y="967967"/>
                    </a:lnTo>
                    <a:lnTo>
                      <a:pt x="1079846" y="1001955"/>
                    </a:lnTo>
                    <a:lnTo>
                      <a:pt x="1017534" y="1003371"/>
                    </a:lnTo>
                    <a:close/>
                    <a:moveTo>
                      <a:pt x="728631" y="773948"/>
                    </a:moveTo>
                    <a:lnTo>
                      <a:pt x="945308" y="953805"/>
                    </a:lnTo>
                    <a:lnTo>
                      <a:pt x="945308" y="953805"/>
                    </a:lnTo>
                    <a:lnTo>
                      <a:pt x="986377" y="958053"/>
                    </a:lnTo>
                    <a:lnTo>
                      <a:pt x="979296" y="980712"/>
                    </a:lnTo>
                    <a:lnTo>
                      <a:pt x="856088" y="914151"/>
                    </a:lnTo>
                    <a:lnTo>
                      <a:pt x="856088" y="914151"/>
                    </a:lnTo>
                    <a:lnTo>
                      <a:pt x="833429" y="926897"/>
                    </a:lnTo>
                    <a:lnTo>
                      <a:pt x="772532" y="868833"/>
                    </a:lnTo>
                    <a:lnTo>
                      <a:pt x="772532" y="868833"/>
                    </a:lnTo>
                    <a:lnTo>
                      <a:pt x="574266" y="840509"/>
                    </a:lnTo>
                    <a:lnTo>
                      <a:pt x="571433" y="820683"/>
                    </a:lnTo>
                    <a:lnTo>
                      <a:pt x="728631" y="773948"/>
                    </a:lnTo>
                    <a:close/>
                    <a:moveTo>
                      <a:pt x="725798" y="1017533"/>
                    </a:moveTo>
                    <a:lnTo>
                      <a:pt x="649324" y="1153488"/>
                    </a:lnTo>
                    <a:lnTo>
                      <a:pt x="619584" y="1075597"/>
                    </a:lnTo>
                    <a:lnTo>
                      <a:pt x="619584" y="1075597"/>
                    </a:lnTo>
                    <a:lnTo>
                      <a:pt x="565769" y="1194557"/>
                    </a:lnTo>
                    <a:lnTo>
                      <a:pt x="443976" y="1157736"/>
                    </a:lnTo>
                    <a:lnTo>
                      <a:pt x="679064" y="1020365"/>
                    </a:lnTo>
                    <a:lnTo>
                      <a:pt x="725798" y="1017533"/>
                    </a:lnTo>
                    <a:close/>
                    <a:moveTo>
                      <a:pt x="622416" y="1293690"/>
                    </a:moveTo>
                    <a:lnTo>
                      <a:pt x="602590" y="1305020"/>
                    </a:lnTo>
                    <a:lnTo>
                      <a:pt x="604006" y="1295107"/>
                    </a:lnTo>
                    <a:lnTo>
                      <a:pt x="622416" y="1293690"/>
                    </a:lnTo>
                    <a:close/>
                    <a:moveTo>
                      <a:pt x="657821" y="1608085"/>
                    </a:moveTo>
                    <a:lnTo>
                      <a:pt x="599757" y="1634993"/>
                    </a:lnTo>
                    <a:lnTo>
                      <a:pt x="596925" y="1623663"/>
                    </a:lnTo>
                    <a:lnTo>
                      <a:pt x="657821" y="1608085"/>
                    </a:lnTo>
                    <a:close/>
                    <a:moveTo>
                      <a:pt x="459554" y="1640657"/>
                    </a:moveTo>
                    <a:lnTo>
                      <a:pt x="548774" y="1596755"/>
                    </a:lnTo>
                    <a:lnTo>
                      <a:pt x="541693" y="1634993"/>
                    </a:lnTo>
                    <a:lnTo>
                      <a:pt x="482213" y="1649154"/>
                    </a:lnTo>
                    <a:lnTo>
                      <a:pt x="459554" y="1640657"/>
                    </a:lnTo>
                    <a:close/>
                    <a:moveTo>
                      <a:pt x="451057" y="1300771"/>
                    </a:moveTo>
                    <a:lnTo>
                      <a:pt x="519034" y="1297939"/>
                    </a:lnTo>
                    <a:lnTo>
                      <a:pt x="502040" y="1336176"/>
                    </a:lnTo>
                    <a:lnTo>
                      <a:pt x="451057" y="1300771"/>
                    </a:lnTo>
                    <a:close/>
                    <a:moveTo>
                      <a:pt x="594092" y="1625079"/>
                    </a:moveTo>
                    <a:lnTo>
                      <a:pt x="596925" y="1636408"/>
                    </a:lnTo>
                    <a:lnTo>
                      <a:pt x="538861" y="1663316"/>
                    </a:lnTo>
                    <a:lnTo>
                      <a:pt x="543110" y="1637825"/>
                    </a:lnTo>
                    <a:lnTo>
                      <a:pt x="594092" y="1625079"/>
                    </a:lnTo>
                    <a:close/>
                    <a:moveTo>
                      <a:pt x="483629" y="1374413"/>
                    </a:moveTo>
                    <a:lnTo>
                      <a:pt x="456722" y="1433893"/>
                    </a:lnTo>
                    <a:lnTo>
                      <a:pt x="412820" y="1415483"/>
                    </a:lnTo>
                    <a:lnTo>
                      <a:pt x="483629" y="1374413"/>
                    </a:lnTo>
                    <a:close/>
                    <a:moveTo>
                      <a:pt x="523283" y="1351754"/>
                    </a:moveTo>
                    <a:lnTo>
                      <a:pt x="599757" y="1307852"/>
                    </a:lnTo>
                    <a:lnTo>
                      <a:pt x="584179" y="1394240"/>
                    </a:lnTo>
                    <a:lnTo>
                      <a:pt x="523283" y="1351754"/>
                    </a:lnTo>
                    <a:close/>
                    <a:moveTo>
                      <a:pt x="571433" y="1547189"/>
                    </a:moveTo>
                    <a:lnTo>
                      <a:pt x="561520" y="1542940"/>
                    </a:lnTo>
                    <a:lnTo>
                      <a:pt x="565769" y="1523113"/>
                    </a:lnTo>
                    <a:lnTo>
                      <a:pt x="571433" y="1547189"/>
                    </a:lnTo>
                    <a:close/>
                    <a:moveTo>
                      <a:pt x="568601" y="1487708"/>
                    </a:moveTo>
                    <a:lnTo>
                      <a:pt x="564352" y="1513200"/>
                    </a:lnTo>
                    <a:lnTo>
                      <a:pt x="553023" y="1476379"/>
                    </a:lnTo>
                    <a:lnTo>
                      <a:pt x="555855" y="1477795"/>
                    </a:lnTo>
                    <a:lnTo>
                      <a:pt x="568601" y="1487708"/>
                    </a:lnTo>
                    <a:close/>
                    <a:moveTo>
                      <a:pt x="557271" y="1477795"/>
                    </a:moveTo>
                    <a:lnTo>
                      <a:pt x="548774" y="1472131"/>
                    </a:lnTo>
                    <a:lnTo>
                      <a:pt x="548774" y="1472131"/>
                    </a:lnTo>
                    <a:lnTo>
                      <a:pt x="550190" y="1474963"/>
                    </a:lnTo>
                    <a:lnTo>
                      <a:pt x="458138" y="1435310"/>
                    </a:lnTo>
                    <a:lnTo>
                      <a:pt x="486462" y="1372997"/>
                    </a:lnTo>
                    <a:lnTo>
                      <a:pt x="521867" y="1353170"/>
                    </a:lnTo>
                    <a:lnTo>
                      <a:pt x="584179" y="1397072"/>
                    </a:lnTo>
                    <a:lnTo>
                      <a:pt x="568601" y="1483460"/>
                    </a:lnTo>
                    <a:lnTo>
                      <a:pt x="557271" y="1477795"/>
                    </a:lnTo>
                    <a:close/>
                    <a:moveTo>
                      <a:pt x="571433" y="1548605"/>
                    </a:moveTo>
                    <a:lnTo>
                      <a:pt x="579931" y="1578345"/>
                    </a:lnTo>
                    <a:lnTo>
                      <a:pt x="551607" y="1592507"/>
                    </a:lnTo>
                    <a:lnTo>
                      <a:pt x="560104" y="1544356"/>
                    </a:lnTo>
                    <a:lnTo>
                      <a:pt x="571433" y="1548605"/>
                    </a:lnTo>
                    <a:close/>
                    <a:moveTo>
                      <a:pt x="612503" y="1562767"/>
                    </a:moveTo>
                    <a:lnTo>
                      <a:pt x="582763" y="1576929"/>
                    </a:lnTo>
                    <a:lnTo>
                      <a:pt x="574266" y="1548605"/>
                    </a:lnTo>
                    <a:lnTo>
                      <a:pt x="612503" y="1562767"/>
                    </a:lnTo>
                    <a:close/>
                    <a:moveTo>
                      <a:pt x="572850" y="1547189"/>
                    </a:moveTo>
                    <a:lnTo>
                      <a:pt x="564352" y="1518865"/>
                    </a:lnTo>
                    <a:lnTo>
                      <a:pt x="570017" y="1490541"/>
                    </a:lnTo>
                    <a:lnTo>
                      <a:pt x="645075" y="1547189"/>
                    </a:lnTo>
                    <a:lnTo>
                      <a:pt x="613919" y="1562767"/>
                    </a:lnTo>
                    <a:lnTo>
                      <a:pt x="572850" y="1547189"/>
                    </a:lnTo>
                    <a:close/>
                    <a:moveTo>
                      <a:pt x="550190" y="1476379"/>
                    </a:moveTo>
                    <a:lnTo>
                      <a:pt x="562936" y="1518865"/>
                    </a:lnTo>
                    <a:lnTo>
                      <a:pt x="558688" y="1542940"/>
                    </a:lnTo>
                    <a:lnTo>
                      <a:pt x="429814" y="1499038"/>
                    </a:lnTo>
                    <a:lnTo>
                      <a:pt x="458138" y="1436726"/>
                    </a:lnTo>
                    <a:lnTo>
                      <a:pt x="550190" y="1476379"/>
                    </a:lnTo>
                    <a:close/>
                    <a:moveTo>
                      <a:pt x="581347" y="1581177"/>
                    </a:moveTo>
                    <a:lnTo>
                      <a:pt x="594092" y="1623663"/>
                    </a:lnTo>
                    <a:lnTo>
                      <a:pt x="544526" y="1636408"/>
                    </a:lnTo>
                    <a:lnTo>
                      <a:pt x="551607" y="1596755"/>
                    </a:lnTo>
                    <a:lnTo>
                      <a:pt x="581347" y="1581177"/>
                    </a:lnTo>
                    <a:close/>
                    <a:moveTo>
                      <a:pt x="676231" y="1531610"/>
                    </a:moveTo>
                    <a:lnTo>
                      <a:pt x="647908" y="1545772"/>
                    </a:lnTo>
                    <a:lnTo>
                      <a:pt x="570017" y="1487708"/>
                    </a:lnTo>
                    <a:lnTo>
                      <a:pt x="570017" y="1486292"/>
                    </a:lnTo>
                    <a:lnTo>
                      <a:pt x="676231" y="1531610"/>
                    </a:lnTo>
                    <a:close/>
                    <a:moveTo>
                      <a:pt x="487878" y="1370165"/>
                    </a:moveTo>
                    <a:lnTo>
                      <a:pt x="502040" y="1339008"/>
                    </a:lnTo>
                    <a:lnTo>
                      <a:pt x="520450" y="1351754"/>
                    </a:lnTo>
                    <a:lnTo>
                      <a:pt x="487878" y="1370165"/>
                    </a:lnTo>
                    <a:close/>
                    <a:moveTo>
                      <a:pt x="595509" y="1622246"/>
                    </a:moveTo>
                    <a:lnTo>
                      <a:pt x="582763" y="1579761"/>
                    </a:lnTo>
                    <a:lnTo>
                      <a:pt x="615335" y="1564183"/>
                    </a:lnTo>
                    <a:lnTo>
                      <a:pt x="696058" y="1591091"/>
                    </a:lnTo>
                    <a:lnTo>
                      <a:pt x="667734" y="1603836"/>
                    </a:lnTo>
                    <a:lnTo>
                      <a:pt x="595509" y="1622246"/>
                    </a:lnTo>
                    <a:close/>
                    <a:moveTo>
                      <a:pt x="647908" y="1548605"/>
                    </a:moveTo>
                    <a:lnTo>
                      <a:pt x="701723" y="1589674"/>
                    </a:lnTo>
                    <a:lnTo>
                      <a:pt x="698891" y="1591091"/>
                    </a:lnTo>
                    <a:lnTo>
                      <a:pt x="618168" y="1564183"/>
                    </a:lnTo>
                    <a:lnTo>
                      <a:pt x="647908" y="1548605"/>
                    </a:lnTo>
                    <a:close/>
                    <a:moveTo>
                      <a:pt x="571433" y="1483460"/>
                    </a:moveTo>
                    <a:lnTo>
                      <a:pt x="587012" y="1398488"/>
                    </a:lnTo>
                    <a:lnTo>
                      <a:pt x="734295" y="1503287"/>
                    </a:lnTo>
                    <a:lnTo>
                      <a:pt x="679064" y="1530194"/>
                    </a:lnTo>
                    <a:lnTo>
                      <a:pt x="571433" y="1483460"/>
                    </a:lnTo>
                    <a:close/>
                    <a:moveTo>
                      <a:pt x="599757" y="1305020"/>
                    </a:moveTo>
                    <a:lnTo>
                      <a:pt x="521867" y="1350338"/>
                    </a:lnTo>
                    <a:lnTo>
                      <a:pt x="503456" y="1336176"/>
                    </a:lnTo>
                    <a:lnTo>
                      <a:pt x="521867" y="1296523"/>
                    </a:lnTo>
                    <a:lnTo>
                      <a:pt x="604006" y="1293690"/>
                    </a:lnTo>
                    <a:lnTo>
                      <a:pt x="599757" y="1305020"/>
                    </a:lnTo>
                    <a:close/>
                    <a:moveTo>
                      <a:pt x="598341" y="1637825"/>
                    </a:moveTo>
                    <a:lnTo>
                      <a:pt x="619584" y="1707218"/>
                    </a:lnTo>
                    <a:lnTo>
                      <a:pt x="528948" y="1722796"/>
                    </a:lnTo>
                    <a:lnTo>
                      <a:pt x="538861" y="1664732"/>
                    </a:lnTo>
                    <a:lnTo>
                      <a:pt x="598341" y="1637825"/>
                    </a:lnTo>
                    <a:close/>
                    <a:moveTo>
                      <a:pt x="705972" y="1595339"/>
                    </a:moveTo>
                    <a:lnTo>
                      <a:pt x="679064" y="1602420"/>
                    </a:lnTo>
                    <a:lnTo>
                      <a:pt x="698891" y="1593923"/>
                    </a:lnTo>
                    <a:lnTo>
                      <a:pt x="705972" y="1595339"/>
                    </a:lnTo>
                    <a:close/>
                    <a:moveTo>
                      <a:pt x="830596" y="1285193"/>
                    </a:moveTo>
                    <a:lnTo>
                      <a:pt x="864585" y="1392824"/>
                    </a:lnTo>
                    <a:lnTo>
                      <a:pt x="864585" y="1392824"/>
                    </a:lnTo>
                    <a:lnTo>
                      <a:pt x="895741" y="1282361"/>
                    </a:lnTo>
                    <a:lnTo>
                      <a:pt x="1051522" y="1276696"/>
                    </a:lnTo>
                    <a:lnTo>
                      <a:pt x="1051522" y="1276696"/>
                    </a:lnTo>
                    <a:lnTo>
                      <a:pt x="1051522" y="1275280"/>
                    </a:lnTo>
                    <a:lnTo>
                      <a:pt x="1051522" y="1275280"/>
                    </a:lnTo>
                    <a:lnTo>
                      <a:pt x="904238" y="1252621"/>
                    </a:lnTo>
                    <a:lnTo>
                      <a:pt x="936811" y="1136493"/>
                    </a:lnTo>
                    <a:lnTo>
                      <a:pt x="1057187" y="1143574"/>
                    </a:lnTo>
                    <a:lnTo>
                      <a:pt x="1197390" y="1276696"/>
                    </a:lnTo>
                    <a:lnTo>
                      <a:pt x="772532" y="1486292"/>
                    </a:lnTo>
                    <a:lnTo>
                      <a:pt x="700307" y="1292274"/>
                    </a:lnTo>
                    <a:lnTo>
                      <a:pt x="830596" y="1285193"/>
                    </a:lnTo>
                    <a:close/>
                    <a:moveTo>
                      <a:pt x="986377" y="955221"/>
                    </a:moveTo>
                    <a:lnTo>
                      <a:pt x="945308" y="950972"/>
                    </a:lnTo>
                    <a:lnTo>
                      <a:pt x="730047" y="772532"/>
                    </a:lnTo>
                    <a:lnTo>
                      <a:pt x="1014701" y="686145"/>
                    </a:lnTo>
                    <a:lnTo>
                      <a:pt x="1062852" y="681896"/>
                    </a:lnTo>
                    <a:lnTo>
                      <a:pt x="986377" y="955221"/>
                    </a:lnTo>
                    <a:close/>
                    <a:moveTo>
                      <a:pt x="728631" y="397241"/>
                    </a:moveTo>
                    <a:lnTo>
                      <a:pt x="748457" y="385912"/>
                    </a:lnTo>
                    <a:lnTo>
                      <a:pt x="793775" y="408571"/>
                    </a:lnTo>
                    <a:lnTo>
                      <a:pt x="793775" y="418484"/>
                    </a:lnTo>
                    <a:lnTo>
                      <a:pt x="728631" y="397241"/>
                    </a:lnTo>
                    <a:close/>
                    <a:moveTo>
                      <a:pt x="749874" y="384496"/>
                    </a:moveTo>
                    <a:lnTo>
                      <a:pt x="790943" y="360421"/>
                    </a:lnTo>
                    <a:lnTo>
                      <a:pt x="792359" y="405739"/>
                    </a:lnTo>
                    <a:lnTo>
                      <a:pt x="749874" y="384496"/>
                    </a:lnTo>
                    <a:close/>
                    <a:moveTo>
                      <a:pt x="902822" y="292443"/>
                    </a:moveTo>
                    <a:lnTo>
                      <a:pt x="793775" y="356172"/>
                    </a:lnTo>
                    <a:lnTo>
                      <a:pt x="792359" y="306605"/>
                    </a:lnTo>
                    <a:lnTo>
                      <a:pt x="792359" y="306605"/>
                    </a:lnTo>
                    <a:lnTo>
                      <a:pt x="742793" y="247125"/>
                    </a:lnTo>
                    <a:lnTo>
                      <a:pt x="744209" y="247125"/>
                    </a:lnTo>
                    <a:lnTo>
                      <a:pt x="744209" y="245709"/>
                    </a:lnTo>
                    <a:lnTo>
                      <a:pt x="739960" y="244293"/>
                    </a:lnTo>
                    <a:lnTo>
                      <a:pt x="669150" y="159321"/>
                    </a:lnTo>
                    <a:lnTo>
                      <a:pt x="902822" y="292443"/>
                    </a:lnTo>
                    <a:close/>
                    <a:moveTo>
                      <a:pt x="511953" y="170651"/>
                    </a:moveTo>
                    <a:lnTo>
                      <a:pt x="485046" y="221634"/>
                    </a:lnTo>
                    <a:lnTo>
                      <a:pt x="738544" y="247125"/>
                    </a:lnTo>
                    <a:lnTo>
                      <a:pt x="788111" y="308022"/>
                    </a:lnTo>
                    <a:lnTo>
                      <a:pt x="789527" y="359004"/>
                    </a:lnTo>
                    <a:lnTo>
                      <a:pt x="747041" y="384496"/>
                    </a:lnTo>
                    <a:lnTo>
                      <a:pt x="676231" y="349091"/>
                    </a:lnTo>
                    <a:lnTo>
                      <a:pt x="686145" y="258455"/>
                    </a:lnTo>
                    <a:lnTo>
                      <a:pt x="686145" y="258455"/>
                    </a:lnTo>
                    <a:lnTo>
                      <a:pt x="621000" y="322183"/>
                    </a:lnTo>
                    <a:lnTo>
                      <a:pt x="595509" y="309438"/>
                    </a:lnTo>
                    <a:lnTo>
                      <a:pt x="595509" y="309438"/>
                    </a:lnTo>
                    <a:lnTo>
                      <a:pt x="544526" y="342010"/>
                    </a:lnTo>
                    <a:lnTo>
                      <a:pt x="407155" y="299524"/>
                    </a:lnTo>
                    <a:lnTo>
                      <a:pt x="366086" y="268368"/>
                    </a:lnTo>
                    <a:lnTo>
                      <a:pt x="475132" y="162154"/>
                    </a:lnTo>
                    <a:lnTo>
                      <a:pt x="511953" y="170651"/>
                    </a:lnTo>
                    <a:close/>
                    <a:moveTo>
                      <a:pt x="363253" y="265536"/>
                    </a:moveTo>
                    <a:lnTo>
                      <a:pt x="363253" y="265536"/>
                    </a:lnTo>
                    <a:lnTo>
                      <a:pt x="401490" y="295276"/>
                    </a:lnTo>
                    <a:lnTo>
                      <a:pt x="359005" y="282530"/>
                    </a:lnTo>
                    <a:lnTo>
                      <a:pt x="360421" y="240045"/>
                    </a:lnTo>
                    <a:lnTo>
                      <a:pt x="360421" y="240045"/>
                    </a:lnTo>
                    <a:lnTo>
                      <a:pt x="326432" y="272617"/>
                    </a:lnTo>
                    <a:lnTo>
                      <a:pt x="269785" y="254206"/>
                    </a:lnTo>
                    <a:lnTo>
                      <a:pt x="266952" y="169235"/>
                    </a:lnTo>
                    <a:lnTo>
                      <a:pt x="302357" y="102674"/>
                    </a:lnTo>
                    <a:lnTo>
                      <a:pt x="343426" y="115419"/>
                    </a:lnTo>
                    <a:lnTo>
                      <a:pt x="475132" y="159321"/>
                    </a:lnTo>
                    <a:lnTo>
                      <a:pt x="363253" y="265536"/>
                    </a:lnTo>
                    <a:close/>
                    <a:moveTo>
                      <a:pt x="224466" y="693226"/>
                    </a:moveTo>
                    <a:lnTo>
                      <a:pt x="285363" y="657821"/>
                    </a:lnTo>
                    <a:lnTo>
                      <a:pt x="337762" y="732879"/>
                    </a:lnTo>
                    <a:lnTo>
                      <a:pt x="326432" y="745624"/>
                    </a:lnTo>
                    <a:lnTo>
                      <a:pt x="224466" y="693226"/>
                    </a:lnTo>
                    <a:close/>
                    <a:moveTo>
                      <a:pt x="344843" y="756954"/>
                    </a:moveTo>
                    <a:lnTo>
                      <a:pt x="343426" y="807937"/>
                    </a:lnTo>
                    <a:lnTo>
                      <a:pt x="285363" y="799440"/>
                    </a:lnTo>
                    <a:lnTo>
                      <a:pt x="326432" y="748457"/>
                    </a:lnTo>
                    <a:lnTo>
                      <a:pt x="344843" y="756954"/>
                    </a:lnTo>
                    <a:close/>
                    <a:moveTo>
                      <a:pt x="346259" y="809353"/>
                    </a:moveTo>
                    <a:lnTo>
                      <a:pt x="397242" y="816434"/>
                    </a:lnTo>
                    <a:lnTo>
                      <a:pt x="425566" y="857503"/>
                    </a:lnTo>
                    <a:lnTo>
                      <a:pt x="425566" y="857503"/>
                    </a:lnTo>
                    <a:lnTo>
                      <a:pt x="465219" y="851839"/>
                    </a:lnTo>
                    <a:lnTo>
                      <a:pt x="507705" y="839093"/>
                    </a:lnTo>
                    <a:lnTo>
                      <a:pt x="577098" y="874498"/>
                    </a:lnTo>
                    <a:lnTo>
                      <a:pt x="577098" y="880163"/>
                    </a:lnTo>
                    <a:lnTo>
                      <a:pt x="340594" y="986377"/>
                    </a:lnTo>
                    <a:lnTo>
                      <a:pt x="346259" y="809353"/>
                    </a:lnTo>
                    <a:close/>
                    <a:moveTo>
                      <a:pt x="772532" y="870249"/>
                    </a:moveTo>
                    <a:lnTo>
                      <a:pt x="832012" y="926897"/>
                    </a:lnTo>
                    <a:lnTo>
                      <a:pt x="677648" y="1017533"/>
                    </a:lnTo>
                    <a:lnTo>
                      <a:pt x="557271" y="1023198"/>
                    </a:lnTo>
                    <a:lnTo>
                      <a:pt x="592676" y="990626"/>
                    </a:lnTo>
                    <a:lnTo>
                      <a:pt x="592676" y="990626"/>
                    </a:lnTo>
                    <a:lnTo>
                      <a:pt x="578514" y="882995"/>
                    </a:lnTo>
                    <a:lnTo>
                      <a:pt x="585595" y="880163"/>
                    </a:lnTo>
                    <a:lnTo>
                      <a:pt x="577098" y="875914"/>
                    </a:lnTo>
                    <a:lnTo>
                      <a:pt x="572850" y="844758"/>
                    </a:lnTo>
                    <a:lnTo>
                      <a:pt x="772532" y="870249"/>
                    </a:lnTo>
                    <a:close/>
                    <a:moveTo>
                      <a:pt x="609670" y="1208719"/>
                    </a:moveTo>
                    <a:lnTo>
                      <a:pt x="547358" y="1238459"/>
                    </a:lnTo>
                    <a:lnTo>
                      <a:pt x="567185" y="1195973"/>
                    </a:lnTo>
                    <a:lnTo>
                      <a:pt x="609670" y="1208719"/>
                    </a:lnTo>
                    <a:close/>
                    <a:moveTo>
                      <a:pt x="615335" y="1208719"/>
                    </a:moveTo>
                    <a:lnTo>
                      <a:pt x="615335" y="1208719"/>
                    </a:lnTo>
                    <a:lnTo>
                      <a:pt x="568601" y="1194557"/>
                    </a:lnTo>
                    <a:lnTo>
                      <a:pt x="621000" y="1081262"/>
                    </a:lnTo>
                    <a:lnTo>
                      <a:pt x="649324" y="1156320"/>
                    </a:lnTo>
                    <a:lnTo>
                      <a:pt x="618168" y="1211551"/>
                    </a:lnTo>
                    <a:lnTo>
                      <a:pt x="604006" y="1292274"/>
                    </a:lnTo>
                    <a:lnTo>
                      <a:pt x="523283" y="1295107"/>
                    </a:lnTo>
                    <a:lnTo>
                      <a:pt x="547358" y="1241291"/>
                    </a:lnTo>
                    <a:lnTo>
                      <a:pt x="615335" y="1208719"/>
                    </a:lnTo>
                    <a:close/>
                    <a:moveTo>
                      <a:pt x="519034" y="1295107"/>
                    </a:moveTo>
                    <a:lnTo>
                      <a:pt x="445392" y="1297939"/>
                    </a:lnTo>
                    <a:lnTo>
                      <a:pt x="445392" y="1297939"/>
                    </a:lnTo>
                    <a:lnTo>
                      <a:pt x="500624" y="1337592"/>
                    </a:lnTo>
                    <a:lnTo>
                      <a:pt x="485046" y="1371581"/>
                    </a:lnTo>
                    <a:lnTo>
                      <a:pt x="408571" y="1415483"/>
                    </a:lnTo>
                    <a:lnTo>
                      <a:pt x="408571" y="1415483"/>
                    </a:lnTo>
                    <a:lnTo>
                      <a:pt x="456722" y="1436726"/>
                    </a:lnTo>
                    <a:lnTo>
                      <a:pt x="428398" y="1499038"/>
                    </a:lnTo>
                    <a:lnTo>
                      <a:pt x="330681" y="1466465"/>
                    </a:lnTo>
                    <a:lnTo>
                      <a:pt x="363253" y="1334760"/>
                    </a:lnTo>
                    <a:lnTo>
                      <a:pt x="443976" y="1293690"/>
                    </a:lnTo>
                    <a:lnTo>
                      <a:pt x="544526" y="1244124"/>
                    </a:lnTo>
                    <a:lnTo>
                      <a:pt x="519034" y="1295107"/>
                    </a:lnTo>
                    <a:close/>
                    <a:moveTo>
                      <a:pt x="456722" y="1642073"/>
                    </a:moveTo>
                    <a:lnTo>
                      <a:pt x="482213" y="1651987"/>
                    </a:lnTo>
                    <a:lnTo>
                      <a:pt x="482213" y="1651987"/>
                    </a:lnTo>
                    <a:lnTo>
                      <a:pt x="541693" y="1637825"/>
                    </a:lnTo>
                    <a:lnTo>
                      <a:pt x="537445" y="1664732"/>
                    </a:lnTo>
                    <a:lnTo>
                      <a:pt x="502040" y="1681727"/>
                    </a:lnTo>
                    <a:lnTo>
                      <a:pt x="442560" y="1650570"/>
                    </a:lnTo>
                    <a:lnTo>
                      <a:pt x="456722" y="1642073"/>
                    </a:lnTo>
                    <a:close/>
                    <a:moveTo>
                      <a:pt x="629497" y="1707218"/>
                    </a:moveTo>
                    <a:lnTo>
                      <a:pt x="629497" y="1707218"/>
                    </a:lnTo>
                    <a:lnTo>
                      <a:pt x="621000" y="1708634"/>
                    </a:lnTo>
                    <a:lnTo>
                      <a:pt x="599757" y="1637825"/>
                    </a:lnTo>
                    <a:lnTo>
                      <a:pt x="669150" y="1606669"/>
                    </a:lnTo>
                    <a:lnTo>
                      <a:pt x="710220" y="1596755"/>
                    </a:lnTo>
                    <a:lnTo>
                      <a:pt x="849007" y="1643489"/>
                    </a:lnTo>
                    <a:lnTo>
                      <a:pt x="756954" y="1744039"/>
                    </a:lnTo>
                    <a:lnTo>
                      <a:pt x="720133" y="1617998"/>
                    </a:lnTo>
                    <a:lnTo>
                      <a:pt x="720133" y="1616582"/>
                    </a:lnTo>
                    <a:lnTo>
                      <a:pt x="705972" y="1846005"/>
                    </a:lnTo>
                    <a:lnTo>
                      <a:pt x="662069" y="1846005"/>
                    </a:lnTo>
                    <a:lnTo>
                      <a:pt x="629497" y="1736958"/>
                    </a:lnTo>
                    <a:lnTo>
                      <a:pt x="629497" y="1707218"/>
                    </a:lnTo>
                    <a:close/>
                    <a:moveTo>
                      <a:pt x="1060019" y="1140742"/>
                    </a:moveTo>
                    <a:lnTo>
                      <a:pt x="969383" y="1054354"/>
                    </a:lnTo>
                    <a:lnTo>
                      <a:pt x="1016117" y="1006203"/>
                    </a:lnTo>
                    <a:lnTo>
                      <a:pt x="1081262" y="1003371"/>
                    </a:lnTo>
                    <a:lnTo>
                      <a:pt x="1081262" y="1024614"/>
                    </a:lnTo>
                    <a:lnTo>
                      <a:pt x="1081262" y="1024614"/>
                    </a:lnTo>
                    <a:lnTo>
                      <a:pt x="1096840" y="1001955"/>
                    </a:lnTo>
                    <a:lnTo>
                      <a:pt x="1286610" y="994874"/>
                    </a:lnTo>
                    <a:lnTo>
                      <a:pt x="1256870" y="1153488"/>
                    </a:lnTo>
                    <a:lnTo>
                      <a:pt x="1060019" y="1140742"/>
                    </a:lnTo>
                    <a:close/>
                    <a:moveTo>
                      <a:pt x="1079846" y="667734"/>
                    </a:moveTo>
                    <a:lnTo>
                      <a:pt x="1079846" y="680480"/>
                    </a:lnTo>
                    <a:lnTo>
                      <a:pt x="1065684" y="681896"/>
                    </a:lnTo>
                    <a:lnTo>
                      <a:pt x="1068517" y="671983"/>
                    </a:lnTo>
                    <a:lnTo>
                      <a:pt x="1079846" y="667734"/>
                    </a:lnTo>
                    <a:close/>
                    <a:moveTo>
                      <a:pt x="1023198" y="683312"/>
                    </a:moveTo>
                    <a:lnTo>
                      <a:pt x="1065684" y="670566"/>
                    </a:lnTo>
                    <a:lnTo>
                      <a:pt x="1062852" y="680480"/>
                    </a:lnTo>
                    <a:lnTo>
                      <a:pt x="1023198" y="683312"/>
                    </a:lnTo>
                    <a:close/>
                    <a:moveTo>
                      <a:pt x="344843" y="16286"/>
                    </a:moveTo>
                    <a:lnTo>
                      <a:pt x="300941" y="99841"/>
                    </a:lnTo>
                    <a:lnTo>
                      <a:pt x="264120" y="88512"/>
                    </a:lnTo>
                    <a:lnTo>
                      <a:pt x="262704" y="60188"/>
                    </a:lnTo>
                    <a:lnTo>
                      <a:pt x="344843" y="16286"/>
                    </a:lnTo>
                    <a:close/>
                    <a:moveTo>
                      <a:pt x="126749" y="426981"/>
                    </a:moveTo>
                    <a:lnTo>
                      <a:pt x="92761" y="492126"/>
                    </a:lnTo>
                    <a:lnTo>
                      <a:pt x="140911" y="446808"/>
                    </a:lnTo>
                    <a:lnTo>
                      <a:pt x="184813" y="509121"/>
                    </a:lnTo>
                    <a:lnTo>
                      <a:pt x="12038" y="625248"/>
                    </a:lnTo>
                    <a:lnTo>
                      <a:pt x="99842" y="385912"/>
                    </a:lnTo>
                    <a:lnTo>
                      <a:pt x="126749" y="426981"/>
                    </a:lnTo>
                    <a:close/>
                    <a:moveTo>
                      <a:pt x="230131" y="360421"/>
                    </a:moveTo>
                    <a:lnTo>
                      <a:pt x="139495" y="443976"/>
                    </a:lnTo>
                    <a:lnTo>
                      <a:pt x="128165" y="426981"/>
                    </a:lnTo>
                    <a:lnTo>
                      <a:pt x="183397" y="322183"/>
                    </a:lnTo>
                    <a:lnTo>
                      <a:pt x="230131" y="360421"/>
                    </a:lnTo>
                    <a:close/>
                    <a:moveTo>
                      <a:pt x="197559" y="293860"/>
                    </a:moveTo>
                    <a:lnTo>
                      <a:pt x="184813" y="319351"/>
                    </a:lnTo>
                    <a:lnTo>
                      <a:pt x="128165" y="272617"/>
                    </a:lnTo>
                    <a:lnTo>
                      <a:pt x="197559" y="293860"/>
                    </a:lnTo>
                    <a:close/>
                    <a:moveTo>
                      <a:pt x="139495" y="445392"/>
                    </a:moveTo>
                    <a:lnTo>
                      <a:pt x="99842" y="482213"/>
                    </a:lnTo>
                    <a:lnTo>
                      <a:pt x="128165" y="429814"/>
                    </a:lnTo>
                    <a:lnTo>
                      <a:pt x="139495" y="445392"/>
                    </a:lnTo>
                    <a:close/>
                    <a:moveTo>
                      <a:pt x="469468" y="1926727"/>
                    </a:moveTo>
                    <a:lnTo>
                      <a:pt x="509121" y="1829010"/>
                    </a:lnTo>
                    <a:lnTo>
                      <a:pt x="527531" y="1724212"/>
                    </a:lnTo>
                    <a:lnTo>
                      <a:pt x="618168" y="1708634"/>
                    </a:lnTo>
                    <a:lnTo>
                      <a:pt x="625249" y="1734126"/>
                    </a:lnTo>
                    <a:lnTo>
                      <a:pt x="623832" y="1843172"/>
                    </a:lnTo>
                    <a:lnTo>
                      <a:pt x="558688" y="1843172"/>
                    </a:lnTo>
                    <a:lnTo>
                      <a:pt x="558688" y="1843172"/>
                    </a:lnTo>
                    <a:lnTo>
                      <a:pt x="545942" y="1930976"/>
                    </a:lnTo>
                    <a:lnTo>
                      <a:pt x="469468" y="1926727"/>
                    </a:lnTo>
                    <a:close/>
                    <a:moveTo>
                      <a:pt x="547358" y="1933808"/>
                    </a:moveTo>
                    <a:lnTo>
                      <a:pt x="533196" y="2025861"/>
                    </a:lnTo>
                    <a:lnTo>
                      <a:pt x="448225" y="1974878"/>
                    </a:lnTo>
                    <a:lnTo>
                      <a:pt x="466635" y="1929560"/>
                    </a:lnTo>
                    <a:lnTo>
                      <a:pt x="547358" y="1933808"/>
                    </a:lnTo>
                    <a:close/>
                    <a:moveTo>
                      <a:pt x="533196" y="2027277"/>
                    </a:moveTo>
                    <a:lnTo>
                      <a:pt x="533196" y="2027277"/>
                    </a:lnTo>
                    <a:lnTo>
                      <a:pt x="432647" y="2014531"/>
                    </a:lnTo>
                    <a:lnTo>
                      <a:pt x="448225" y="1976294"/>
                    </a:lnTo>
                    <a:lnTo>
                      <a:pt x="533196" y="2027277"/>
                    </a:lnTo>
                    <a:close/>
                    <a:moveTo>
                      <a:pt x="313687" y="2255284"/>
                    </a:moveTo>
                    <a:lnTo>
                      <a:pt x="347675" y="2221295"/>
                    </a:lnTo>
                    <a:lnTo>
                      <a:pt x="344843" y="2269446"/>
                    </a:lnTo>
                    <a:lnTo>
                      <a:pt x="313687" y="2255284"/>
                    </a:lnTo>
                    <a:close/>
                    <a:moveTo>
                      <a:pt x="288195" y="2428059"/>
                    </a:moveTo>
                    <a:lnTo>
                      <a:pt x="257039" y="2323261"/>
                    </a:lnTo>
                    <a:lnTo>
                      <a:pt x="343426" y="2314764"/>
                    </a:lnTo>
                    <a:lnTo>
                      <a:pt x="339178" y="2379909"/>
                    </a:lnTo>
                    <a:lnTo>
                      <a:pt x="288195" y="2428059"/>
                    </a:lnTo>
                    <a:close/>
                    <a:moveTo>
                      <a:pt x="289611" y="2433724"/>
                    </a:moveTo>
                    <a:lnTo>
                      <a:pt x="288195" y="2430892"/>
                    </a:lnTo>
                    <a:lnTo>
                      <a:pt x="339178" y="2384157"/>
                    </a:lnTo>
                    <a:lnTo>
                      <a:pt x="336345" y="2433724"/>
                    </a:lnTo>
                    <a:lnTo>
                      <a:pt x="289611" y="2433724"/>
                    </a:lnTo>
                    <a:close/>
                    <a:moveTo>
                      <a:pt x="282530" y="2436556"/>
                    </a:moveTo>
                    <a:lnTo>
                      <a:pt x="288195" y="2436556"/>
                    </a:lnTo>
                    <a:lnTo>
                      <a:pt x="302357" y="2486123"/>
                    </a:lnTo>
                    <a:lnTo>
                      <a:pt x="298108" y="2494620"/>
                    </a:lnTo>
                    <a:lnTo>
                      <a:pt x="281114" y="2439389"/>
                    </a:lnTo>
                    <a:lnTo>
                      <a:pt x="282530" y="2436556"/>
                    </a:lnTo>
                    <a:close/>
                    <a:moveTo>
                      <a:pt x="285363" y="2435140"/>
                    </a:moveTo>
                    <a:lnTo>
                      <a:pt x="288195" y="2432308"/>
                    </a:lnTo>
                    <a:lnTo>
                      <a:pt x="289611" y="2435140"/>
                    </a:lnTo>
                    <a:lnTo>
                      <a:pt x="285363" y="2435140"/>
                    </a:lnTo>
                    <a:close/>
                    <a:moveTo>
                      <a:pt x="312270" y="2256700"/>
                    </a:moveTo>
                    <a:lnTo>
                      <a:pt x="344843" y="2270862"/>
                    </a:lnTo>
                    <a:lnTo>
                      <a:pt x="342010" y="2311932"/>
                    </a:lnTo>
                    <a:lnTo>
                      <a:pt x="252790" y="2320429"/>
                    </a:lnTo>
                    <a:lnTo>
                      <a:pt x="252790" y="2320429"/>
                    </a:lnTo>
                    <a:lnTo>
                      <a:pt x="285363" y="2428059"/>
                    </a:lnTo>
                    <a:lnTo>
                      <a:pt x="281114" y="2432308"/>
                    </a:lnTo>
                    <a:lnTo>
                      <a:pt x="278282" y="2432308"/>
                    </a:lnTo>
                    <a:lnTo>
                      <a:pt x="242877" y="2321845"/>
                    </a:lnTo>
                    <a:lnTo>
                      <a:pt x="312270" y="2256700"/>
                    </a:lnTo>
                    <a:close/>
                    <a:moveTo>
                      <a:pt x="350507" y="2217047"/>
                    </a:moveTo>
                    <a:lnTo>
                      <a:pt x="350507" y="2215631"/>
                    </a:lnTo>
                    <a:lnTo>
                      <a:pt x="353340" y="2214215"/>
                    </a:lnTo>
                    <a:lnTo>
                      <a:pt x="350507" y="2217047"/>
                    </a:lnTo>
                    <a:close/>
                    <a:moveTo>
                      <a:pt x="303773" y="2057017"/>
                    </a:moveTo>
                    <a:lnTo>
                      <a:pt x="308022" y="2042855"/>
                    </a:lnTo>
                    <a:lnTo>
                      <a:pt x="308022" y="2042855"/>
                    </a:lnTo>
                    <a:lnTo>
                      <a:pt x="292444" y="1998953"/>
                    </a:lnTo>
                    <a:lnTo>
                      <a:pt x="346259" y="2006034"/>
                    </a:lnTo>
                    <a:lnTo>
                      <a:pt x="347675" y="2102336"/>
                    </a:lnTo>
                    <a:lnTo>
                      <a:pt x="303773" y="2057017"/>
                    </a:lnTo>
                    <a:close/>
                    <a:moveTo>
                      <a:pt x="404323" y="2010283"/>
                    </a:moveTo>
                    <a:lnTo>
                      <a:pt x="401490" y="1947970"/>
                    </a:lnTo>
                    <a:lnTo>
                      <a:pt x="446808" y="1974878"/>
                    </a:lnTo>
                    <a:lnTo>
                      <a:pt x="431230" y="2014531"/>
                    </a:lnTo>
                    <a:lnTo>
                      <a:pt x="404323" y="2010283"/>
                    </a:lnTo>
                    <a:close/>
                    <a:moveTo>
                      <a:pt x="408571" y="2163232"/>
                    </a:moveTo>
                    <a:lnTo>
                      <a:pt x="408571" y="2163232"/>
                    </a:lnTo>
                    <a:lnTo>
                      <a:pt x="408571" y="2163232"/>
                    </a:lnTo>
                    <a:lnTo>
                      <a:pt x="408571" y="2163232"/>
                    </a:lnTo>
                    <a:close/>
                    <a:moveTo>
                      <a:pt x="363253" y="2207134"/>
                    </a:moveTo>
                    <a:lnTo>
                      <a:pt x="407155" y="2163232"/>
                    </a:lnTo>
                    <a:lnTo>
                      <a:pt x="408571" y="2164648"/>
                    </a:lnTo>
                    <a:lnTo>
                      <a:pt x="409988" y="2184474"/>
                    </a:lnTo>
                    <a:lnTo>
                      <a:pt x="363253" y="2207134"/>
                    </a:lnTo>
                    <a:close/>
                    <a:moveTo>
                      <a:pt x="405739" y="2163232"/>
                    </a:moveTo>
                    <a:lnTo>
                      <a:pt x="357588" y="2211382"/>
                    </a:lnTo>
                    <a:lnTo>
                      <a:pt x="350507" y="2214215"/>
                    </a:lnTo>
                    <a:lnTo>
                      <a:pt x="381664" y="2139156"/>
                    </a:lnTo>
                    <a:lnTo>
                      <a:pt x="405739" y="2163232"/>
                    </a:lnTo>
                    <a:close/>
                    <a:moveTo>
                      <a:pt x="402907" y="2013115"/>
                    </a:moveTo>
                    <a:lnTo>
                      <a:pt x="405739" y="2078260"/>
                    </a:lnTo>
                    <a:lnTo>
                      <a:pt x="381664" y="2134908"/>
                    </a:lnTo>
                    <a:lnTo>
                      <a:pt x="350507" y="2103751"/>
                    </a:lnTo>
                    <a:lnTo>
                      <a:pt x="349091" y="2006034"/>
                    </a:lnTo>
                    <a:lnTo>
                      <a:pt x="402907" y="2013115"/>
                    </a:lnTo>
                    <a:close/>
                    <a:moveTo>
                      <a:pt x="407155" y="2160399"/>
                    </a:moveTo>
                    <a:lnTo>
                      <a:pt x="383080" y="2136324"/>
                    </a:lnTo>
                    <a:lnTo>
                      <a:pt x="405739" y="2082508"/>
                    </a:lnTo>
                    <a:lnTo>
                      <a:pt x="407155" y="2160399"/>
                    </a:lnTo>
                    <a:lnTo>
                      <a:pt x="407155" y="2160399"/>
                    </a:lnTo>
                    <a:close/>
                    <a:moveTo>
                      <a:pt x="429814" y="2015948"/>
                    </a:moveTo>
                    <a:lnTo>
                      <a:pt x="405739" y="2072595"/>
                    </a:lnTo>
                    <a:lnTo>
                      <a:pt x="402907" y="2011699"/>
                    </a:lnTo>
                    <a:lnTo>
                      <a:pt x="429814" y="2015948"/>
                    </a:lnTo>
                    <a:close/>
                    <a:moveTo>
                      <a:pt x="400074" y="1945138"/>
                    </a:moveTo>
                    <a:lnTo>
                      <a:pt x="400074" y="1945138"/>
                    </a:lnTo>
                    <a:lnTo>
                      <a:pt x="402907" y="2011699"/>
                    </a:lnTo>
                    <a:lnTo>
                      <a:pt x="349091" y="2004618"/>
                    </a:lnTo>
                    <a:lnTo>
                      <a:pt x="347675" y="1923895"/>
                    </a:lnTo>
                    <a:lnTo>
                      <a:pt x="466635" y="1929560"/>
                    </a:lnTo>
                    <a:lnTo>
                      <a:pt x="448225" y="1973462"/>
                    </a:lnTo>
                    <a:lnTo>
                      <a:pt x="400074" y="1945138"/>
                    </a:lnTo>
                    <a:close/>
                    <a:moveTo>
                      <a:pt x="347675" y="2103751"/>
                    </a:moveTo>
                    <a:lnTo>
                      <a:pt x="349091" y="2214215"/>
                    </a:lnTo>
                    <a:lnTo>
                      <a:pt x="349091" y="2214215"/>
                    </a:lnTo>
                    <a:lnTo>
                      <a:pt x="349091" y="2218463"/>
                    </a:lnTo>
                    <a:lnTo>
                      <a:pt x="312270" y="2253868"/>
                    </a:lnTo>
                    <a:lnTo>
                      <a:pt x="259871" y="2229793"/>
                    </a:lnTo>
                    <a:lnTo>
                      <a:pt x="303773" y="2058433"/>
                    </a:lnTo>
                    <a:lnTo>
                      <a:pt x="347675" y="2103751"/>
                    </a:lnTo>
                    <a:close/>
                    <a:moveTo>
                      <a:pt x="380247" y="2137740"/>
                    </a:moveTo>
                    <a:lnTo>
                      <a:pt x="350507" y="2208550"/>
                    </a:lnTo>
                    <a:lnTo>
                      <a:pt x="349091" y="2106584"/>
                    </a:lnTo>
                    <a:lnTo>
                      <a:pt x="380247" y="2137740"/>
                    </a:lnTo>
                    <a:close/>
                    <a:moveTo>
                      <a:pt x="507705" y="1829010"/>
                    </a:moveTo>
                    <a:lnTo>
                      <a:pt x="466635" y="1926727"/>
                    </a:lnTo>
                    <a:lnTo>
                      <a:pt x="346259" y="1921063"/>
                    </a:lnTo>
                    <a:lnTo>
                      <a:pt x="344843" y="1756785"/>
                    </a:lnTo>
                    <a:lnTo>
                      <a:pt x="526115" y="1727045"/>
                    </a:lnTo>
                    <a:lnTo>
                      <a:pt x="507705" y="1829010"/>
                    </a:lnTo>
                    <a:close/>
                    <a:moveTo>
                      <a:pt x="344843" y="1922479"/>
                    </a:moveTo>
                    <a:lnTo>
                      <a:pt x="346259" y="2003202"/>
                    </a:lnTo>
                    <a:lnTo>
                      <a:pt x="291027" y="1996121"/>
                    </a:lnTo>
                    <a:lnTo>
                      <a:pt x="264120" y="1918231"/>
                    </a:lnTo>
                    <a:lnTo>
                      <a:pt x="344843" y="1922479"/>
                    </a:lnTo>
                    <a:close/>
                    <a:moveTo>
                      <a:pt x="289611" y="1997537"/>
                    </a:moveTo>
                    <a:lnTo>
                      <a:pt x="305189" y="2042855"/>
                    </a:lnTo>
                    <a:lnTo>
                      <a:pt x="302357" y="2055601"/>
                    </a:lnTo>
                    <a:lnTo>
                      <a:pt x="238628" y="1991872"/>
                    </a:lnTo>
                    <a:lnTo>
                      <a:pt x="289611" y="1997537"/>
                    </a:lnTo>
                    <a:close/>
                    <a:moveTo>
                      <a:pt x="350507" y="2219879"/>
                    </a:moveTo>
                    <a:lnTo>
                      <a:pt x="359005" y="2211382"/>
                    </a:lnTo>
                    <a:lnTo>
                      <a:pt x="409988" y="2185891"/>
                    </a:lnTo>
                    <a:lnTo>
                      <a:pt x="414236" y="2299186"/>
                    </a:lnTo>
                    <a:lnTo>
                      <a:pt x="349091" y="2269446"/>
                    </a:lnTo>
                    <a:lnTo>
                      <a:pt x="350507" y="2219879"/>
                    </a:lnTo>
                    <a:close/>
                    <a:moveTo>
                      <a:pt x="531780" y="2037191"/>
                    </a:moveTo>
                    <a:lnTo>
                      <a:pt x="409988" y="2158983"/>
                    </a:lnTo>
                    <a:lnTo>
                      <a:pt x="407155" y="2079676"/>
                    </a:lnTo>
                    <a:lnTo>
                      <a:pt x="432647" y="2018780"/>
                    </a:lnTo>
                    <a:lnTo>
                      <a:pt x="533196" y="2031526"/>
                    </a:lnTo>
                    <a:lnTo>
                      <a:pt x="531780" y="2037191"/>
                    </a:lnTo>
                    <a:close/>
                    <a:moveTo>
                      <a:pt x="298108" y="2498869"/>
                    </a:moveTo>
                    <a:lnTo>
                      <a:pt x="334929" y="2614996"/>
                    </a:lnTo>
                    <a:lnTo>
                      <a:pt x="223050" y="2636239"/>
                    </a:lnTo>
                    <a:lnTo>
                      <a:pt x="298108" y="2498869"/>
                    </a:lnTo>
                    <a:close/>
                    <a:moveTo>
                      <a:pt x="417069" y="2307683"/>
                    </a:moveTo>
                    <a:lnTo>
                      <a:pt x="342010" y="2378493"/>
                    </a:lnTo>
                    <a:lnTo>
                      <a:pt x="344843" y="2314764"/>
                    </a:lnTo>
                    <a:lnTo>
                      <a:pt x="417069" y="2307683"/>
                    </a:lnTo>
                    <a:close/>
                    <a:moveTo>
                      <a:pt x="1286610" y="989209"/>
                    </a:moveTo>
                    <a:lnTo>
                      <a:pt x="1286610" y="992042"/>
                    </a:lnTo>
                    <a:lnTo>
                      <a:pt x="1098257" y="1000539"/>
                    </a:lnTo>
                    <a:lnTo>
                      <a:pt x="1118083" y="972215"/>
                    </a:lnTo>
                    <a:lnTo>
                      <a:pt x="1286610" y="989209"/>
                    </a:lnTo>
                    <a:close/>
                    <a:moveTo>
                      <a:pt x="1412651" y="764035"/>
                    </a:moveTo>
                    <a:lnTo>
                      <a:pt x="1314934" y="841926"/>
                    </a:lnTo>
                    <a:lnTo>
                      <a:pt x="1314934" y="841926"/>
                    </a:lnTo>
                    <a:lnTo>
                      <a:pt x="1286610" y="986377"/>
                    </a:lnTo>
                    <a:lnTo>
                      <a:pt x="1118083" y="969383"/>
                    </a:lnTo>
                    <a:lnTo>
                      <a:pt x="1239876" y="792359"/>
                    </a:lnTo>
                    <a:lnTo>
                      <a:pt x="1412651" y="764035"/>
                    </a:lnTo>
                    <a:close/>
                    <a:moveTo>
                      <a:pt x="220218" y="693226"/>
                    </a:moveTo>
                    <a:lnTo>
                      <a:pt x="157905" y="730046"/>
                    </a:lnTo>
                    <a:lnTo>
                      <a:pt x="142327" y="653572"/>
                    </a:lnTo>
                    <a:lnTo>
                      <a:pt x="220218" y="693226"/>
                    </a:lnTo>
                    <a:close/>
                    <a:moveTo>
                      <a:pt x="156489" y="732879"/>
                    </a:moveTo>
                    <a:lnTo>
                      <a:pt x="166402" y="782445"/>
                    </a:lnTo>
                    <a:lnTo>
                      <a:pt x="91345" y="771116"/>
                    </a:lnTo>
                    <a:lnTo>
                      <a:pt x="156489" y="732879"/>
                    </a:lnTo>
                    <a:close/>
                    <a:moveTo>
                      <a:pt x="282530" y="800856"/>
                    </a:moveTo>
                    <a:lnTo>
                      <a:pt x="194726" y="908486"/>
                    </a:lnTo>
                    <a:lnTo>
                      <a:pt x="169235" y="785278"/>
                    </a:lnTo>
                    <a:lnTo>
                      <a:pt x="282530" y="800856"/>
                    </a:lnTo>
                    <a:close/>
                    <a:moveTo>
                      <a:pt x="375999" y="1609501"/>
                    </a:moveTo>
                    <a:lnTo>
                      <a:pt x="374583" y="1613750"/>
                    </a:lnTo>
                    <a:lnTo>
                      <a:pt x="342010" y="1596755"/>
                    </a:lnTo>
                    <a:lnTo>
                      <a:pt x="375999" y="1609501"/>
                    </a:lnTo>
                    <a:close/>
                    <a:moveTo>
                      <a:pt x="438311" y="1649154"/>
                    </a:moveTo>
                    <a:lnTo>
                      <a:pt x="339178" y="1697305"/>
                    </a:lnTo>
                    <a:lnTo>
                      <a:pt x="375999" y="1615166"/>
                    </a:lnTo>
                    <a:lnTo>
                      <a:pt x="438311" y="1649154"/>
                    </a:lnTo>
                    <a:close/>
                    <a:moveTo>
                      <a:pt x="281114" y="2436556"/>
                    </a:moveTo>
                    <a:lnTo>
                      <a:pt x="281114" y="2436556"/>
                    </a:lnTo>
                    <a:lnTo>
                      <a:pt x="281114" y="2436556"/>
                    </a:lnTo>
                    <a:lnTo>
                      <a:pt x="281114" y="2436556"/>
                    </a:lnTo>
                    <a:close/>
                    <a:moveTo>
                      <a:pt x="536029" y="2027277"/>
                    </a:moveTo>
                    <a:lnTo>
                      <a:pt x="536029" y="2027277"/>
                    </a:lnTo>
                    <a:lnTo>
                      <a:pt x="536029" y="2027277"/>
                    </a:lnTo>
                    <a:lnTo>
                      <a:pt x="536029" y="2027277"/>
                    </a:lnTo>
                    <a:close/>
                    <a:moveTo>
                      <a:pt x="662069" y="1847421"/>
                    </a:moveTo>
                    <a:lnTo>
                      <a:pt x="704555" y="1847421"/>
                    </a:lnTo>
                    <a:lnTo>
                      <a:pt x="690393" y="1946554"/>
                    </a:lnTo>
                    <a:lnTo>
                      <a:pt x="662069" y="1847421"/>
                    </a:lnTo>
                    <a:close/>
                    <a:moveTo>
                      <a:pt x="1310685" y="992042"/>
                    </a:moveTo>
                    <a:lnTo>
                      <a:pt x="1288026" y="993458"/>
                    </a:lnTo>
                    <a:lnTo>
                      <a:pt x="1288026" y="990626"/>
                    </a:lnTo>
                    <a:lnTo>
                      <a:pt x="1310685" y="992042"/>
                    </a:lnTo>
                    <a:close/>
                    <a:moveTo>
                      <a:pt x="890076" y="452473"/>
                    </a:moveTo>
                    <a:lnTo>
                      <a:pt x="941059" y="377415"/>
                    </a:lnTo>
                    <a:lnTo>
                      <a:pt x="950973" y="483629"/>
                    </a:lnTo>
                    <a:lnTo>
                      <a:pt x="890076" y="452473"/>
                    </a:lnTo>
                    <a:close/>
                    <a:moveTo>
                      <a:pt x="473716" y="2384157"/>
                    </a:moveTo>
                    <a:lnTo>
                      <a:pt x="401490" y="2430892"/>
                    </a:lnTo>
                    <a:lnTo>
                      <a:pt x="377415" y="2430892"/>
                    </a:lnTo>
                    <a:lnTo>
                      <a:pt x="473716" y="2384157"/>
                    </a:lnTo>
                    <a:close/>
                    <a:moveTo>
                      <a:pt x="851839" y="1642073"/>
                    </a:moveTo>
                    <a:lnTo>
                      <a:pt x="959470" y="1524529"/>
                    </a:lnTo>
                    <a:lnTo>
                      <a:pt x="880163" y="1651987"/>
                    </a:lnTo>
                    <a:lnTo>
                      <a:pt x="851839" y="1642073"/>
                    </a:lnTo>
                    <a:close/>
                    <a:moveTo>
                      <a:pt x="1111002" y="1356003"/>
                    </a:moveTo>
                    <a:lnTo>
                      <a:pt x="973632" y="1506119"/>
                    </a:lnTo>
                    <a:lnTo>
                      <a:pt x="1028863" y="1416899"/>
                    </a:lnTo>
                    <a:lnTo>
                      <a:pt x="1111002" y="1356003"/>
                    </a:lnTo>
                    <a:close/>
                  </a:path>
                </a:pathLst>
              </a:custGeom>
              <a:grpFill/>
              <a:ln w="6350" cap="flat">
                <a:solidFill>
                  <a:schemeClr val="tx1">
                    <a:lumMod val="25000"/>
                    <a:lumOff val="75000"/>
                  </a:schemeClr>
                </a:solid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C19D641B-D791-4205-8C3C-1DAEBDA847A3}"/>
                  </a:ext>
                </a:extLst>
              </p:cNvPr>
              <p:cNvSpPr/>
              <p:nvPr/>
            </p:nvSpPr>
            <p:spPr>
              <a:xfrm>
                <a:off x="3238834" y="3227193"/>
                <a:ext cx="538153" cy="339886"/>
              </a:xfrm>
              <a:custGeom>
                <a:avLst/>
                <a:gdLst>
                  <a:gd name="connsiteX0" fmla="*/ 102674 w 538152"/>
                  <a:gd name="connsiteY0" fmla="*/ 153657 h 339885"/>
                  <a:gd name="connsiteX1" fmla="*/ 197559 w 538152"/>
                  <a:gd name="connsiteY1" fmla="*/ 240044 h 339885"/>
                  <a:gd name="connsiteX2" fmla="*/ 189062 w 538152"/>
                  <a:gd name="connsiteY2" fmla="*/ 306605 h 339885"/>
                  <a:gd name="connsiteX3" fmla="*/ 191894 w 538152"/>
                  <a:gd name="connsiteY3" fmla="*/ 340594 h 339885"/>
                  <a:gd name="connsiteX4" fmla="*/ 191894 w 538152"/>
                  <a:gd name="connsiteY4" fmla="*/ 340594 h 339885"/>
                  <a:gd name="connsiteX5" fmla="*/ 303773 w 538152"/>
                  <a:gd name="connsiteY5" fmla="*/ 306605 h 339885"/>
                  <a:gd name="connsiteX6" fmla="*/ 303773 w 538152"/>
                  <a:gd name="connsiteY6" fmla="*/ 306605 h 339885"/>
                  <a:gd name="connsiteX7" fmla="*/ 308022 w 538152"/>
                  <a:gd name="connsiteY7" fmla="*/ 305189 h 339885"/>
                  <a:gd name="connsiteX8" fmla="*/ 402906 w 538152"/>
                  <a:gd name="connsiteY8" fmla="*/ 276865 h 339885"/>
                  <a:gd name="connsiteX9" fmla="*/ 451057 w 538152"/>
                  <a:gd name="connsiteY9" fmla="*/ 302357 h 339885"/>
                  <a:gd name="connsiteX10" fmla="*/ 530364 w 538152"/>
                  <a:gd name="connsiteY10" fmla="*/ 317935 h 339885"/>
                  <a:gd name="connsiteX11" fmla="*/ 530364 w 538152"/>
                  <a:gd name="connsiteY11" fmla="*/ 317935 h 339885"/>
                  <a:gd name="connsiteX12" fmla="*/ 530364 w 538152"/>
                  <a:gd name="connsiteY12" fmla="*/ 316519 h 339885"/>
                  <a:gd name="connsiteX13" fmla="*/ 530364 w 538152"/>
                  <a:gd name="connsiteY13" fmla="*/ 316519 h 339885"/>
                  <a:gd name="connsiteX14" fmla="*/ 417068 w 538152"/>
                  <a:gd name="connsiteY14" fmla="*/ 269784 h 339885"/>
                  <a:gd name="connsiteX15" fmla="*/ 417068 w 538152"/>
                  <a:gd name="connsiteY15" fmla="*/ 269784 h 339885"/>
                  <a:gd name="connsiteX16" fmla="*/ 401490 w 538152"/>
                  <a:gd name="connsiteY16" fmla="*/ 274033 h 339885"/>
                  <a:gd name="connsiteX17" fmla="*/ 401490 w 538152"/>
                  <a:gd name="connsiteY17" fmla="*/ 274033 h 339885"/>
                  <a:gd name="connsiteX18" fmla="*/ 414236 w 538152"/>
                  <a:gd name="connsiteY18" fmla="*/ 269784 h 339885"/>
                  <a:gd name="connsiteX19" fmla="*/ 414236 w 538152"/>
                  <a:gd name="connsiteY19" fmla="*/ 269784 h 339885"/>
                  <a:gd name="connsiteX20" fmla="*/ 337762 w 538152"/>
                  <a:gd name="connsiteY20" fmla="*/ 241461 h 339885"/>
                  <a:gd name="connsiteX21" fmla="*/ 181981 w 538152"/>
                  <a:gd name="connsiteY21" fmla="*/ 159321 h 339885"/>
                  <a:gd name="connsiteX22" fmla="*/ 87096 w 538152"/>
                  <a:gd name="connsiteY22" fmla="*/ 10621 h 339885"/>
                  <a:gd name="connsiteX23" fmla="*/ 87096 w 538152"/>
                  <a:gd name="connsiteY23" fmla="*/ 10621 h 339885"/>
                  <a:gd name="connsiteX24" fmla="*/ 85680 w 538152"/>
                  <a:gd name="connsiteY24" fmla="*/ 12038 h 339885"/>
                  <a:gd name="connsiteX25" fmla="*/ 85680 w 538152"/>
                  <a:gd name="connsiteY25" fmla="*/ 12038 h 339885"/>
                  <a:gd name="connsiteX26" fmla="*/ 179148 w 538152"/>
                  <a:gd name="connsiteY26" fmla="*/ 157905 h 339885"/>
                  <a:gd name="connsiteX27" fmla="*/ 155073 w 538152"/>
                  <a:gd name="connsiteY27" fmla="*/ 145160 h 339885"/>
                  <a:gd name="connsiteX28" fmla="*/ 97009 w 538152"/>
                  <a:gd name="connsiteY28" fmla="*/ 142327 h 339885"/>
                  <a:gd name="connsiteX29" fmla="*/ 10621 w 538152"/>
                  <a:gd name="connsiteY29" fmla="*/ 163570 h 339885"/>
                  <a:gd name="connsiteX30" fmla="*/ 10621 w 538152"/>
                  <a:gd name="connsiteY30" fmla="*/ 163570 h 339885"/>
                  <a:gd name="connsiteX31" fmla="*/ 10621 w 538152"/>
                  <a:gd name="connsiteY31" fmla="*/ 164986 h 339885"/>
                  <a:gd name="connsiteX32" fmla="*/ 94177 w 538152"/>
                  <a:gd name="connsiteY32" fmla="*/ 150824 h 339885"/>
                  <a:gd name="connsiteX33" fmla="*/ 102674 w 538152"/>
                  <a:gd name="connsiteY33" fmla="*/ 153657 h 339885"/>
                  <a:gd name="connsiteX34" fmla="*/ 302357 w 538152"/>
                  <a:gd name="connsiteY34" fmla="*/ 303773 h 339885"/>
                  <a:gd name="connsiteX35" fmla="*/ 213137 w 538152"/>
                  <a:gd name="connsiteY35" fmla="*/ 251374 h 339885"/>
                  <a:gd name="connsiteX36" fmla="*/ 198975 w 538152"/>
                  <a:gd name="connsiteY36" fmla="*/ 238628 h 339885"/>
                  <a:gd name="connsiteX37" fmla="*/ 204640 w 538152"/>
                  <a:gd name="connsiteY37" fmla="*/ 200391 h 339885"/>
                  <a:gd name="connsiteX38" fmla="*/ 204640 w 538152"/>
                  <a:gd name="connsiteY38" fmla="*/ 200391 h 339885"/>
                  <a:gd name="connsiteX39" fmla="*/ 203224 w 538152"/>
                  <a:gd name="connsiteY39" fmla="*/ 200391 h 339885"/>
                  <a:gd name="connsiteX40" fmla="*/ 203224 w 538152"/>
                  <a:gd name="connsiteY40" fmla="*/ 200391 h 339885"/>
                  <a:gd name="connsiteX41" fmla="*/ 197559 w 538152"/>
                  <a:gd name="connsiteY41" fmla="*/ 238628 h 339885"/>
                  <a:gd name="connsiteX42" fmla="*/ 106922 w 538152"/>
                  <a:gd name="connsiteY42" fmla="*/ 156489 h 339885"/>
                  <a:gd name="connsiteX43" fmla="*/ 193310 w 538152"/>
                  <a:gd name="connsiteY43" fmla="*/ 189062 h 339885"/>
                  <a:gd name="connsiteX44" fmla="*/ 204640 w 538152"/>
                  <a:gd name="connsiteY44" fmla="*/ 198975 h 339885"/>
                  <a:gd name="connsiteX45" fmla="*/ 206056 w 538152"/>
                  <a:gd name="connsiteY45" fmla="*/ 200391 h 339885"/>
                  <a:gd name="connsiteX46" fmla="*/ 200391 w 538152"/>
                  <a:gd name="connsiteY46" fmla="*/ 191894 h 339885"/>
                  <a:gd name="connsiteX47" fmla="*/ 334929 w 538152"/>
                  <a:gd name="connsiteY47" fmla="*/ 242877 h 339885"/>
                  <a:gd name="connsiteX48" fmla="*/ 394409 w 538152"/>
                  <a:gd name="connsiteY48" fmla="*/ 274033 h 339885"/>
                  <a:gd name="connsiteX49" fmla="*/ 305189 w 538152"/>
                  <a:gd name="connsiteY49" fmla="*/ 303773 h 339885"/>
                  <a:gd name="connsiteX50" fmla="*/ 302357 w 538152"/>
                  <a:gd name="connsiteY50" fmla="*/ 303773 h 339885"/>
                  <a:gd name="connsiteX51" fmla="*/ 150824 w 538152"/>
                  <a:gd name="connsiteY51" fmla="*/ 150824 h 339885"/>
                  <a:gd name="connsiteX52" fmla="*/ 190478 w 538152"/>
                  <a:gd name="connsiteY52" fmla="*/ 184813 h 339885"/>
                  <a:gd name="connsiteX53" fmla="*/ 104090 w 538152"/>
                  <a:gd name="connsiteY53" fmla="*/ 152241 h 339885"/>
                  <a:gd name="connsiteX54" fmla="*/ 99842 w 538152"/>
                  <a:gd name="connsiteY54" fmla="*/ 147992 h 339885"/>
                  <a:gd name="connsiteX55" fmla="*/ 150824 w 538152"/>
                  <a:gd name="connsiteY55" fmla="*/ 150824 h 339885"/>
                  <a:gd name="connsiteX56" fmla="*/ 196143 w 538152"/>
                  <a:gd name="connsiteY56" fmla="*/ 186229 h 339885"/>
                  <a:gd name="connsiteX57" fmla="*/ 152241 w 538152"/>
                  <a:gd name="connsiteY57" fmla="*/ 147992 h 339885"/>
                  <a:gd name="connsiteX58" fmla="*/ 152241 w 538152"/>
                  <a:gd name="connsiteY58" fmla="*/ 147992 h 339885"/>
                  <a:gd name="connsiteX59" fmla="*/ 94177 w 538152"/>
                  <a:gd name="connsiteY59" fmla="*/ 143743 h 339885"/>
                  <a:gd name="connsiteX60" fmla="*/ 94177 w 538152"/>
                  <a:gd name="connsiteY60" fmla="*/ 143743 h 339885"/>
                  <a:gd name="connsiteX61" fmla="*/ 99842 w 538152"/>
                  <a:gd name="connsiteY61" fmla="*/ 147992 h 339885"/>
                  <a:gd name="connsiteX62" fmla="*/ 94177 w 538152"/>
                  <a:gd name="connsiteY62" fmla="*/ 146576 h 339885"/>
                  <a:gd name="connsiteX63" fmla="*/ 36113 w 538152"/>
                  <a:gd name="connsiteY63" fmla="*/ 156489 h 339885"/>
                  <a:gd name="connsiteX64" fmla="*/ 95593 w 538152"/>
                  <a:gd name="connsiteY64" fmla="*/ 140911 h 339885"/>
                  <a:gd name="connsiteX65" fmla="*/ 153657 w 538152"/>
                  <a:gd name="connsiteY65" fmla="*/ 143743 h 339885"/>
                  <a:gd name="connsiteX66" fmla="*/ 180564 w 538152"/>
                  <a:gd name="connsiteY66" fmla="*/ 157905 h 339885"/>
                  <a:gd name="connsiteX67" fmla="*/ 197559 w 538152"/>
                  <a:gd name="connsiteY67" fmla="*/ 184813 h 339885"/>
                  <a:gd name="connsiteX68" fmla="*/ 196143 w 538152"/>
                  <a:gd name="connsiteY68" fmla="*/ 186229 h 339885"/>
                  <a:gd name="connsiteX69" fmla="*/ 198975 w 538152"/>
                  <a:gd name="connsiteY69" fmla="*/ 241461 h 339885"/>
                  <a:gd name="connsiteX70" fmla="*/ 213137 w 538152"/>
                  <a:gd name="connsiteY70" fmla="*/ 254206 h 339885"/>
                  <a:gd name="connsiteX71" fmla="*/ 300941 w 538152"/>
                  <a:gd name="connsiteY71" fmla="*/ 305189 h 339885"/>
                  <a:gd name="connsiteX72" fmla="*/ 193310 w 538152"/>
                  <a:gd name="connsiteY72" fmla="*/ 337762 h 339885"/>
                  <a:gd name="connsiteX73" fmla="*/ 190478 w 538152"/>
                  <a:gd name="connsiteY73" fmla="*/ 305189 h 339885"/>
                  <a:gd name="connsiteX74" fmla="*/ 198975 w 538152"/>
                  <a:gd name="connsiteY74" fmla="*/ 241461 h 339885"/>
                  <a:gd name="connsiteX75" fmla="*/ 200391 w 538152"/>
                  <a:gd name="connsiteY75" fmla="*/ 187645 h 339885"/>
                  <a:gd name="connsiteX76" fmla="*/ 183397 w 538152"/>
                  <a:gd name="connsiteY76" fmla="*/ 160738 h 339885"/>
                  <a:gd name="connsiteX77" fmla="*/ 320767 w 538152"/>
                  <a:gd name="connsiteY77" fmla="*/ 232963 h 339885"/>
                  <a:gd name="connsiteX78" fmla="*/ 200391 w 538152"/>
                  <a:gd name="connsiteY78" fmla="*/ 187645 h 339885"/>
                  <a:gd name="connsiteX79" fmla="*/ 198975 w 538152"/>
                  <a:gd name="connsiteY79" fmla="*/ 189062 h 339885"/>
                  <a:gd name="connsiteX80" fmla="*/ 198975 w 538152"/>
                  <a:gd name="connsiteY80" fmla="*/ 189062 h 339885"/>
                  <a:gd name="connsiteX81" fmla="*/ 198975 w 538152"/>
                  <a:gd name="connsiteY81" fmla="*/ 189062 h 339885"/>
                  <a:gd name="connsiteX82" fmla="*/ 198975 w 538152"/>
                  <a:gd name="connsiteY82" fmla="*/ 189062 h 339885"/>
                  <a:gd name="connsiteX83" fmla="*/ 398658 w 538152"/>
                  <a:gd name="connsiteY83" fmla="*/ 274033 h 339885"/>
                  <a:gd name="connsiteX84" fmla="*/ 381664 w 538152"/>
                  <a:gd name="connsiteY84" fmla="*/ 279698 h 339885"/>
                  <a:gd name="connsiteX85" fmla="*/ 398658 w 538152"/>
                  <a:gd name="connsiteY85" fmla="*/ 274033 h 339885"/>
                  <a:gd name="connsiteX86" fmla="*/ 398658 w 538152"/>
                  <a:gd name="connsiteY86" fmla="*/ 274033 h 339885"/>
                  <a:gd name="connsiteX87" fmla="*/ 398658 w 538152"/>
                  <a:gd name="connsiteY87" fmla="*/ 271200 h 339885"/>
                  <a:gd name="connsiteX88" fmla="*/ 351924 w 538152"/>
                  <a:gd name="connsiteY88" fmla="*/ 247125 h 339885"/>
                  <a:gd name="connsiteX89" fmla="*/ 407155 w 538152"/>
                  <a:gd name="connsiteY89" fmla="*/ 268368 h 339885"/>
                  <a:gd name="connsiteX90" fmla="*/ 398658 w 538152"/>
                  <a:gd name="connsiteY90" fmla="*/ 271200 h 339885"/>
                  <a:gd name="connsiteX91" fmla="*/ 449641 w 538152"/>
                  <a:gd name="connsiteY91" fmla="*/ 299524 h 339885"/>
                  <a:gd name="connsiteX92" fmla="*/ 404323 w 538152"/>
                  <a:gd name="connsiteY92" fmla="*/ 275449 h 339885"/>
                  <a:gd name="connsiteX93" fmla="*/ 417068 w 538152"/>
                  <a:gd name="connsiteY93" fmla="*/ 271200 h 339885"/>
                  <a:gd name="connsiteX94" fmla="*/ 519034 w 538152"/>
                  <a:gd name="connsiteY94" fmla="*/ 312270 h 339885"/>
                  <a:gd name="connsiteX95" fmla="*/ 449641 w 538152"/>
                  <a:gd name="connsiteY95" fmla="*/ 299524 h 339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538152" h="339885">
                    <a:moveTo>
                      <a:pt x="102674" y="153657"/>
                    </a:moveTo>
                    <a:lnTo>
                      <a:pt x="197559" y="240044"/>
                    </a:lnTo>
                    <a:lnTo>
                      <a:pt x="189062" y="306605"/>
                    </a:lnTo>
                    <a:lnTo>
                      <a:pt x="191894" y="340594"/>
                    </a:lnTo>
                    <a:lnTo>
                      <a:pt x="191894" y="340594"/>
                    </a:lnTo>
                    <a:lnTo>
                      <a:pt x="303773" y="306605"/>
                    </a:lnTo>
                    <a:lnTo>
                      <a:pt x="303773" y="306605"/>
                    </a:lnTo>
                    <a:lnTo>
                      <a:pt x="308022" y="305189"/>
                    </a:lnTo>
                    <a:lnTo>
                      <a:pt x="402906" y="276865"/>
                    </a:lnTo>
                    <a:lnTo>
                      <a:pt x="451057" y="302357"/>
                    </a:lnTo>
                    <a:lnTo>
                      <a:pt x="530364" y="317935"/>
                    </a:lnTo>
                    <a:lnTo>
                      <a:pt x="530364" y="317935"/>
                    </a:lnTo>
                    <a:lnTo>
                      <a:pt x="530364" y="316519"/>
                    </a:lnTo>
                    <a:lnTo>
                      <a:pt x="530364" y="316519"/>
                    </a:lnTo>
                    <a:lnTo>
                      <a:pt x="417068" y="269784"/>
                    </a:lnTo>
                    <a:lnTo>
                      <a:pt x="417068" y="269784"/>
                    </a:lnTo>
                    <a:lnTo>
                      <a:pt x="401490" y="274033"/>
                    </a:lnTo>
                    <a:lnTo>
                      <a:pt x="401490" y="274033"/>
                    </a:lnTo>
                    <a:lnTo>
                      <a:pt x="414236" y="269784"/>
                    </a:lnTo>
                    <a:lnTo>
                      <a:pt x="414236" y="269784"/>
                    </a:lnTo>
                    <a:lnTo>
                      <a:pt x="337762" y="241461"/>
                    </a:lnTo>
                    <a:lnTo>
                      <a:pt x="181981" y="159321"/>
                    </a:lnTo>
                    <a:lnTo>
                      <a:pt x="87096" y="10621"/>
                    </a:lnTo>
                    <a:lnTo>
                      <a:pt x="87096" y="10621"/>
                    </a:lnTo>
                    <a:lnTo>
                      <a:pt x="85680" y="12038"/>
                    </a:lnTo>
                    <a:lnTo>
                      <a:pt x="85680" y="12038"/>
                    </a:lnTo>
                    <a:lnTo>
                      <a:pt x="179148" y="157905"/>
                    </a:lnTo>
                    <a:lnTo>
                      <a:pt x="155073" y="145160"/>
                    </a:lnTo>
                    <a:lnTo>
                      <a:pt x="97009" y="142327"/>
                    </a:lnTo>
                    <a:lnTo>
                      <a:pt x="10621" y="163570"/>
                    </a:lnTo>
                    <a:lnTo>
                      <a:pt x="10621" y="163570"/>
                    </a:lnTo>
                    <a:lnTo>
                      <a:pt x="10621" y="164986"/>
                    </a:lnTo>
                    <a:lnTo>
                      <a:pt x="94177" y="150824"/>
                    </a:lnTo>
                    <a:lnTo>
                      <a:pt x="102674" y="153657"/>
                    </a:lnTo>
                    <a:close/>
                    <a:moveTo>
                      <a:pt x="302357" y="303773"/>
                    </a:moveTo>
                    <a:lnTo>
                      <a:pt x="213137" y="251374"/>
                    </a:lnTo>
                    <a:lnTo>
                      <a:pt x="198975" y="238628"/>
                    </a:lnTo>
                    <a:lnTo>
                      <a:pt x="204640" y="200391"/>
                    </a:lnTo>
                    <a:lnTo>
                      <a:pt x="204640" y="200391"/>
                    </a:lnTo>
                    <a:lnTo>
                      <a:pt x="203224" y="200391"/>
                    </a:lnTo>
                    <a:lnTo>
                      <a:pt x="203224" y="200391"/>
                    </a:lnTo>
                    <a:lnTo>
                      <a:pt x="197559" y="238628"/>
                    </a:lnTo>
                    <a:lnTo>
                      <a:pt x="106922" y="156489"/>
                    </a:lnTo>
                    <a:lnTo>
                      <a:pt x="193310" y="189062"/>
                    </a:lnTo>
                    <a:lnTo>
                      <a:pt x="204640" y="198975"/>
                    </a:lnTo>
                    <a:lnTo>
                      <a:pt x="206056" y="200391"/>
                    </a:lnTo>
                    <a:lnTo>
                      <a:pt x="200391" y="191894"/>
                    </a:lnTo>
                    <a:lnTo>
                      <a:pt x="334929" y="242877"/>
                    </a:lnTo>
                    <a:lnTo>
                      <a:pt x="394409" y="274033"/>
                    </a:lnTo>
                    <a:lnTo>
                      <a:pt x="305189" y="303773"/>
                    </a:lnTo>
                    <a:lnTo>
                      <a:pt x="302357" y="303773"/>
                    </a:lnTo>
                    <a:close/>
                    <a:moveTo>
                      <a:pt x="150824" y="150824"/>
                    </a:moveTo>
                    <a:lnTo>
                      <a:pt x="190478" y="184813"/>
                    </a:lnTo>
                    <a:lnTo>
                      <a:pt x="104090" y="152241"/>
                    </a:lnTo>
                    <a:lnTo>
                      <a:pt x="99842" y="147992"/>
                    </a:lnTo>
                    <a:lnTo>
                      <a:pt x="150824" y="150824"/>
                    </a:lnTo>
                    <a:close/>
                    <a:moveTo>
                      <a:pt x="196143" y="186229"/>
                    </a:moveTo>
                    <a:lnTo>
                      <a:pt x="152241" y="147992"/>
                    </a:lnTo>
                    <a:lnTo>
                      <a:pt x="152241" y="147992"/>
                    </a:lnTo>
                    <a:lnTo>
                      <a:pt x="94177" y="143743"/>
                    </a:lnTo>
                    <a:lnTo>
                      <a:pt x="94177" y="143743"/>
                    </a:lnTo>
                    <a:lnTo>
                      <a:pt x="99842" y="147992"/>
                    </a:lnTo>
                    <a:lnTo>
                      <a:pt x="94177" y="146576"/>
                    </a:lnTo>
                    <a:lnTo>
                      <a:pt x="36113" y="156489"/>
                    </a:lnTo>
                    <a:lnTo>
                      <a:pt x="95593" y="140911"/>
                    </a:lnTo>
                    <a:lnTo>
                      <a:pt x="153657" y="143743"/>
                    </a:lnTo>
                    <a:lnTo>
                      <a:pt x="180564" y="157905"/>
                    </a:lnTo>
                    <a:lnTo>
                      <a:pt x="197559" y="184813"/>
                    </a:lnTo>
                    <a:lnTo>
                      <a:pt x="196143" y="186229"/>
                    </a:lnTo>
                    <a:close/>
                    <a:moveTo>
                      <a:pt x="198975" y="241461"/>
                    </a:moveTo>
                    <a:lnTo>
                      <a:pt x="213137" y="254206"/>
                    </a:lnTo>
                    <a:lnTo>
                      <a:pt x="300941" y="305189"/>
                    </a:lnTo>
                    <a:lnTo>
                      <a:pt x="193310" y="337762"/>
                    </a:lnTo>
                    <a:lnTo>
                      <a:pt x="190478" y="305189"/>
                    </a:lnTo>
                    <a:lnTo>
                      <a:pt x="198975" y="241461"/>
                    </a:lnTo>
                    <a:close/>
                    <a:moveTo>
                      <a:pt x="200391" y="187645"/>
                    </a:moveTo>
                    <a:lnTo>
                      <a:pt x="183397" y="160738"/>
                    </a:lnTo>
                    <a:lnTo>
                      <a:pt x="320767" y="232963"/>
                    </a:lnTo>
                    <a:lnTo>
                      <a:pt x="200391" y="187645"/>
                    </a:lnTo>
                    <a:close/>
                    <a:moveTo>
                      <a:pt x="198975" y="189062"/>
                    </a:moveTo>
                    <a:lnTo>
                      <a:pt x="198975" y="189062"/>
                    </a:lnTo>
                    <a:lnTo>
                      <a:pt x="198975" y="189062"/>
                    </a:lnTo>
                    <a:lnTo>
                      <a:pt x="198975" y="189062"/>
                    </a:lnTo>
                    <a:close/>
                    <a:moveTo>
                      <a:pt x="398658" y="274033"/>
                    </a:moveTo>
                    <a:lnTo>
                      <a:pt x="381664" y="279698"/>
                    </a:lnTo>
                    <a:lnTo>
                      <a:pt x="398658" y="274033"/>
                    </a:lnTo>
                    <a:lnTo>
                      <a:pt x="398658" y="274033"/>
                    </a:lnTo>
                    <a:close/>
                    <a:moveTo>
                      <a:pt x="398658" y="271200"/>
                    </a:moveTo>
                    <a:lnTo>
                      <a:pt x="351924" y="247125"/>
                    </a:lnTo>
                    <a:lnTo>
                      <a:pt x="407155" y="268368"/>
                    </a:lnTo>
                    <a:lnTo>
                      <a:pt x="398658" y="271200"/>
                    </a:lnTo>
                    <a:close/>
                    <a:moveTo>
                      <a:pt x="449641" y="299524"/>
                    </a:moveTo>
                    <a:lnTo>
                      <a:pt x="404323" y="275449"/>
                    </a:lnTo>
                    <a:lnTo>
                      <a:pt x="417068" y="271200"/>
                    </a:lnTo>
                    <a:lnTo>
                      <a:pt x="519034" y="312270"/>
                    </a:lnTo>
                    <a:lnTo>
                      <a:pt x="449641" y="299524"/>
                    </a:lnTo>
                    <a:close/>
                  </a:path>
                </a:pathLst>
              </a:custGeom>
              <a:grpFill/>
              <a:ln w="6350" cap="flat">
                <a:solidFill>
                  <a:schemeClr val="tx1">
                    <a:lumMod val="25000"/>
                    <a:lumOff val="75000"/>
                  </a:schemeClr>
                </a:solid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211BE2F0-E403-46AB-825C-5324306A658F}"/>
                  </a:ext>
                </a:extLst>
              </p:cNvPr>
              <p:cNvSpPr/>
              <p:nvPr/>
            </p:nvSpPr>
            <p:spPr>
              <a:xfrm>
                <a:off x="9201000" y="4709945"/>
                <a:ext cx="1189601" cy="1260410"/>
              </a:xfrm>
              <a:custGeom>
                <a:avLst/>
                <a:gdLst>
                  <a:gd name="connsiteX0" fmla="*/ 1147823 w 1189600"/>
                  <a:gd name="connsiteY0" fmla="*/ 557271 h 1260409"/>
                  <a:gd name="connsiteX1" fmla="*/ 1147823 w 1189600"/>
                  <a:gd name="connsiteY1" fmla="*/ 555855 h 1260409"/>
                  <a:gd name="connsiteX2" fmla="*/ 1147823 w 1189600"/>
                  <a:gd name="connsiteY2" fmla="*/ 555855 h 1260409"/>
                  <a:gd name="connsiteX3" fmla="*/ 1135078 w 1189600"/>
                  <a:gd name="connsiteY3" fmla="*/ 554439 h 1260409"/>
                  <a:gd name="connsiteX4" fmla="*/ 1109586 w 1189600"/>
                  <a:gd name="connsiteY4" fmla="*/ 545941 h 1260409"/>
                  <a:gd name="connsiteX5" fmla="*/ 1120916 w 1189600"/>
                  <a:gd name="connsiteY5" fmla="*/ 441143 h 1260409"/>
                  <a:gd name="connsiteX6" fmla="*/ 1120916 w 1189600"/>
                  <a:gd name="connsiteY6" fmla="*/ 441143 h 1260409"/>
                  <a:gd name="connsiteX7" fmla="*/ 958054 w 1189600"/>
                  <a:gd name="connsiteY7" fmla="*/ 526115 h 1260409"/>
                  <a:gd name="connsiteX8" fmla="*/ 938227 w 1189600"/>
                  <a:gd name="connsiteY8" fmla="*/ 526115 h 1260409"/>
                  <a:gd name="connsiteX9" fmla="*/ 843342 w 1189600"/>
                  <a:gd name="connsiteY9" fmla="*/ 511953 h 1260409"/>
                  <a:gd name="connsiteX10" fmla="*/ 820683 w 1189600"/>
                  <a:gd name="connsiteY10" fmla="*/ 431230 h 1260409"/>
                  <a:gd name="connsiteX11" fmla="*/ 948140 w 1189600"/>
                  <a:gd name="connsiteY11" fmla="*/ 375999 h 1260409"/>
                  <a:gd name="connsiteX12" fmla="*/ 1084094 w 1189600"/>
                  <a:gd name="connsiteY12" fmla="*/ 364669 h 1260409"/>
                  <a:gd name="connsiteX13" fmla="*/ 1084094 w 1189600"/>
                  <a:gd name="connsiteY13" fmla="*/ 364669 h 1260409"/>
                  <a:gd name="connsiteX14" fmla="*/ 960886 w 1189600"/>
                  <a:gd name="connsiteY14" fmla="*/ 211720 h 1260409"/>
                  <a:gd name="connsiteX15" fmla="*/ 965135 w 1189600"/>
                  <a:gd name="connsiteY15" fmla="*/ 211720 h 1260409"/>
                  <a:gd name="connsiteX16" fmla="*/ 959470 w 1189600"/>
                  <a:gd name="connsiteY16" fmla="*/ 208888 h 1260409"/>
                  <a:gd name="connsiteX17" fmla="*/ 959470 w 1189600"/>
                  <a:gd name="connsiteY17" fmla="*/ 208888 h 1260409"/>
                  <a:gd name="connsiteX18" fmla="*/ 958054 w 1189600"/>
                  <a:gd name="connsiteY18" fmla="*/ 208888 h 1260409"/>
                  <a:gd name="connsiteX19" fmla="*/ 882995 w 1189600"/>
                  <a:gd name="connsiteY19" fmla="*/ 172067 h 1260409"/>
                  <a:gd name="connsiteX20" fmla="*/ 887244 w 1189600"/>
                  <a:gd name="connsiteY20" fmla="*/ 21951 h 1260409"/>
                  <a:gd name="connsiteX21" fmla="*/ 928313 w 1189600"/>
                  <a:gd name="connsiteY21" fmla="*/ 126749 h 1260409"/>
                  <a:gd name="connsiteX22" fmla="*/ 928313 w 1189600"/>
                  <a:gd name="connsiteY22" fmla="*/ 126749 h 1260409"/>
                  <a:gd name="connsiteX23" fmla="*/ 929730 w 1189600"/>
                  <a:gd name="connsiteY23" fmla="*/ 125333 h 1260409"/>
                  <a:gd name="connsiteX24" fmla="*/ 885828 w 1189600"/>
                  <a:gd name="connsiteY24" fmla="*/ 12037 h 1260409"/>
                  <a:gd name="connsiteX25" fmla="*/ 885828 w 1189600"/>
                  <a:gd name="connsiteY25" fmla="*/ 10621 h 1260409"/>
                  <a:gd name="connsiteX26" fmla="*/ 881579 w 1189600"/>
                  <a:gd name="connsiteY26" fmla="*/ 172067 h 1260409"/>
                  <a:gd name="connsiteX27" fmla="*/ 881579 w 1189600"/>
                  <a:gd name="connsiteY27" fmla="*/ 172067 h 1260409"/>
                  <a:gd name="connsiteX28" fmla="*/ 952389 w 1189600"/>
                  <a:gd name="connsiteY28" fmla="*/ 206056 h 1260409"/>
                  <a:gd name="connsiteX29" fmla="*/ 673399 w 1189600"/>
                  <a:gd name="connsiteY29" fmla="*/ 163570 h 1260409"/>
                  <a:gd name="connsiteX30" fmla="*/ 721550 w 1189600"/>
                  <a:gd name="connsiteY30" fmla="*/ 160737 h 1260409"/>
                  <a:gd name="connsiteX31" fmla="*/ 721550 w 1189600"/>
                  <a:gd name="connsiteY31" fmla="*/ 160737 h 1260409"/>
                  <a:gd name="connsiteX32" fmla="*/ 608254 w 1189600"/>
                  <a:gd name="connsiteY32" fmla="*/ 41777 h 1260409"/>
                  <a:gd name="connsiteX33" fmla="*/ 608254 w 1189600"/>
                  <a:gd name="connsiteY33" fmla="*/ 41777 h 1260409"/>
                  <a:gd name="connsiteX34" fmla="*/ 608254 w 1189600"/>
                  <a:gd name="connsiteY34" fmla="*/ 38945 h 1260409"/>
                  <a:gd name="connsiteX35" fmla="*/ 608254 w 1189600"/>
                  <a:gd name="connsiteY35" fmla="*/ 37529 h 1260409"/>
                  <a:gd name="connsiteX36" fmla="*/ 511954 w 1189600"/>
                  <a:gd name="connsiteY36" fmla="*/ 138079 h 1260409"/>
                  <a:gd name="connsiteX37" fmla="*/ 402907 w 1189600"/>
                  <a:gd name="connsiteY37" fmla="*/ 121084 h 1260409"/>
                  <a:gd name="connsiteX38" fmla="*/ 400074 w 1189600"/>
                  <a:gd name="connsiteY38" fmla="*/ 118252 h 1260409"/>
                  <a:gd name="connsiteX39" fmla="*/ 400074 w 1189600"/>
                  <a:gd name="connsiteY39" fmla="*/ 118252 h 1260409"/>
                  <a:gd name="connsiteX40" fmla="*/ 392993 w 1189600"/>
                  <a:gd name="connsiteY40" fmla="*/ 126749 h 1260409"/>
                  <a:gd name="connsiteX41" fmla="*/ 283946 w 1189600"/>
                  <a:gd name="connsiteY41" fmla="*/ 200391 h 1260409"/>
                  <a:gd name="connsiteX42" fmla="*/ 232964 w 1189600"/>
                  <a:gd name="connsiteY42" fmla="*/ 295275 h 1260409"/>
                  <a:gd name="connsiteX43" fmla="*/ 95593 w 1189600"/>
                  <a:gd name="connsiteY43" fmla="*/ 367501 h 1260409"/>
                  <a:gd name="connsiteX44" fmla="*/ 85679 w 1189600"/>
                  <a:gd name="connsiteY44" fmla="*/ 368918 h 1260409"/>
                  <a:gd name="connsiteX45" fmla="*/ 85679 w 1189600"/>
                  <a:gd name="connsiteY45" fmla="*/ 368918 h 1260409"/>
                  <a:gd name="connsiteX46" fmla="*/ 88512 w 1189600"/>
                  <a:gd name="connsiteY46" fmla="*/ 371750 h 1260409"/>
                  <a:gd name="connsiteX47" fmla="*/ 41778 w 1189600"/>
                  <a:gd name="connsiteY47" fmla="*/ 392993 h 1260409"/>
                  <a:gd name="connsiteX48" fmla="*/ 36113 w 1189600"/>
                  <a:gd name="connsiteY48" fmla="*/ 391577 h 1260409"/>
                  <a:gd name="connsiteX49" fmla="*/ 36113 w 1189600"/>
                  <a:gd name="connsiteY49" fmla="*/ 391577 h 1260409"/>
                  <a:gd name="connsiteX50" fmla="*/ 36113 w 1189600"/>
                  <a:gd name="connsiteY50" fmla="*/ 392993 h 1260409"/>
                  <a:gd name="connsiteX51" fmla="*/ 38945 w 1189600"/>
                  <a:gd name="connsiteY51" fmla="*/ 392993 h 1260409"/>
                  <a:gd name="connsiteX52" fmla="*/ 37529 w 1189600"/>
                  <a:gd name="connsiteY52" fmla="*/ 392993 h 1260409"/>
                  <a:gd name="connsiteX53" fmla="*/ 37529 w 1189600"/>
                  <a:gd name="connsiteY53" fmla="*/ 392993 h 1260409"/>
                  <a:gd name="connsiteX54" fmla="*/ 70102 w 1189600"/>
                  <a:gd name="connsiteY54" fmla="*/ 438311 h 1260409"/>
                  <a:gd name="connsiteX55" fmla="*/ 10621 w 1189600"/>
                  <a:gd name="connsiteY55" fmla="*/ 469467 h 1260409"/>
                  <a:gd name="connsiteX56" fmla="*/ 10621 w 1189600"/>
                  <a:gd name="connsiteY56" fmla="*/ 469467 h 1260409"/>
                  <a:gd name="connsiteX57" fmla="*/ 10621 w 1189600"/>
                  <a:gd name="connsiteY57" fmla="*/ 470883 h 1260409"/>
                  <a:gd name="connsiteX58" fmla="*/ 126749 w 1189600"/>
                  <a:gd name="connsiteY58" fmla="*/ 438311 h 1260409"/>
                  <a:gd name="connsiteX59" fmla="*/ 132414 w 1189600"/>
                  <a:gd name="connsiteY59" fmla="*/ 438311 h 1260409"/>
                  <a:gd name="connsiteX60" fmla="*/ 92760 w 1189600"/>
                  <a:gd name="connsiteY60" fmla="*/ 523282 h 1260409"/>
                  <a:gd name="connsiteX61" fmla="*/ 53107 w 1189600"/>
                  <a:gd name="connsiteY61" fmla="*/ 534612 h 1260409"/>
                  <a:gd name="connsiteX62" fmla="*/ 38945 w 1189600"/>
                  <a:gd name="connsiteY62" fmla="*/ 534612 h 1260409"/>
                  <a:gd name="connsiteX63" fmla="*/ 37529 w 1189600"/>
                  <a:gd name="connsiteY63" fmla="*/ 534612 h 1260409"/>
                  <a:gd name="connsiteX64" fmla="*/ 41778 w 1189600"/>
                  <a:gd name="connsiteY64" fmla="*/ 537444 h 1260409"/>
                  <a:gd name="connsiteX65" fmla="*/ 41778 w 1189600"/>
                  <a:gd name="connsiteY65" fmla="*/ 537444 h 1260409"/>
                  <a:gd name="connsiteX66" fmla="*/ 41778 w 1189600"/>
                  <a:gd name="connsiteY66" fmla="*/ 537444 h 1260409"/>
                  <a:gd name="connsiteX67" fmla="*/ 41778 w 1189600"/>
                  <a:gd name="connsiteY67" fmla="*/ 538860 h 1260409"/>
                  <a:gd name="connsiteX68" fmla="*/ 44610 w 1189600"/>
                  <a:gd name="connsiteY68" fmla="*/ 538860 h 1260409"/>
                  <a:gd name="connsiteX69" fmla="*/ 75766 w 1189600"/>
                  <a:gd name="connsiteY69" fmla="*/ 557271 h 1260409"/>
                  <a:gd name="connsiteX70" fmla="*/ 41778 w 1189600"/>
                  <a:gd name="connsiteY70" fmla="*/ 629497 h 1260409"/>
                  <a:gd name="connsiteX71" fmla="*/ 41778 w 1189600"/>
                  <a:gd name="connsiteY71" fmla="*/ 630913 h 1260409"/>
                  <a:gd name="connsiteX72" fmla="*/ 109755 w 1189600"/>
                  <a:gd name="connsiteY72" fmla="*/ 578514 h 1260409"/>
                  <a:gd name="connsiteX73" fmla="*/ 172068 w 1189600"/>
                  <a:gd name="connsiteY73" fmla="*/ 615335 h 1260409"/>
                  <a:gd name="connsiteX74" fmla="*/ 153656 w 1189600"/>
                  <a:gd name="connsiteY74" fmla="*/ 659237 h 1260409"/>
                  <a:gd name="connsiteX75" fmla="*/ 70102 w 1189600"/>
                  <a:gd name="connsiteY75" fmla="*/ 697474 h 1260409"/>
                  <a:gd name="connsiteX76" fmla="*/ 70102 w 1189600"/>
                  <a:gd name="connsiteY76" fmla="*/ 697474 h 1260409"/>
                  <a:gd name="connsiteX77" fmla="*/ 97009 w 1189600"/>
                  <a:gd name="connsiteY77" fmla="*/ 790942 h 1260409"/>
                  <a:gd name="connsiteX78" fmla="*/ 84264 w 1189600"/>
                  <a:gd name="connsiteY78" fmla="*/ 819266 h 1260409"/>
                  <a:gd name="connsiteX79" fmla="*/ 84264 w 1189600"/>
                  <a:gd name="connsiteY79" fmla="*/ 819266 h 1260409"/>
                  <a:gd name="connsiteX80" fmla="*/ 85679 w 1189600"/>
                  <a:gd name="connsiteY80" fmla="*/ 820682 h 1260409"/>
                  <a:gd name="connsiteX81" fmla="*/ 99841 w 1189600"/>
                  <a:gd name="connsiteY81" fmla="*/ 802272 h 1260409"/>
                  <a:gd name="connsiteX82" fmla="*/ 118252 w 1189600"/>
                  <a:gd name="connsiteY82" fmla="*/ 863168 h 1260409"/>
                  <a:gd name="connsiteX83" fmla="*/ 118252 w 1189600"/>
                  <a:gd name="connsiteY83" fmla="*/ 863168 h 1260409"/>
                  <a:gd name="connsiteX84" fmla="*/ 257039 w 1189600"/>
                  <a:gd name="connsiteY84" fmla="*/ 796607 h 1260409"/>
                  <a:gd name="connsiteX85" fmla="*/ 257039 w 1189600"/>
                  <a:gd name="connsiteY85" fmla="*/ 796607 h 1260409"/>
                  <a:gd name="connsiteX86" fmla="*/ 180564 w 1189600"/>
                  <a:gd name="connsiteY86" fmla="*/ 739960 h 1260409"/>
                  <a:gd name="connsiteX87" fmla="*/ 272617 w 1189600"/>
                  <a:gd name="connsiteY87" fmla="*/ 766867 h 1260409"/>
                  <a:gd name="connsiteX88" fmla="*/ 296692 w 1189600"/>
                  <a:gd name="connsiteY88" fmla="*/ 846174 h 1260409"/>
                  <a:gd name="connsiteX89" fmla="*/ 296692 w 1189600"/>
                  <a:gd name="connsiteY89" fmla="*/ 846174 h 1260409"/>
                  <a:gd name="connsiteX90" fmla="*/ 466635 w 1189600"/>
                  <a:gd name="connsiteY90" fmla="*/ 772532 h 1260409"/>
                  <a:gd name="connsiteX91" fmla="*/ 466635 w 1189600"/>
                  <a:gd name="connsiteY91" fmla="*/ 772532 h 1260409"/>
                  <a:gd name="connsiteX92" fmla="*/ 436895 w 1189600"/>
                  <a:gd name="connsiteY92" fmla="*/ 745624 h 1260409"/>
                  <a:gd name="connsiteX93" fmla="*/ 551607 w 1189600"/>
                  <a:gd name="connsiteY93" fmla="*/ 722965 h 1260409"/>
                  <a:gd name="connsiteX94" fmla="*/ 554439 w 1189600"/>
                  <a:gd name="connsiteY94" fmla="*/ 728630 h 1260409"/>
                  <a:gd name="connsiteX95" fmla="*/ 554439 w 1189600"/>
                  <a:gd name="connsiteY95" fmla="*/ 730046 h 1260409"/>
                  <a:gd name="connsiteX96" fmla="*/ 554439 w 1189600"/>
                  <a:gd name="connsiteY96" fmla="*/ 721549 h 1260409"/>
                  <a:gd name="connsiteX97" fmla="*/ 561520 w 1189600"/>
                  <a:gd name="connsiteY97" fmla="*/ 711636 h 1260409"/>
                  <a:gd name="connsiteX98" fmla="*/ 674816 w 1189600"/>
                  <a:gd name="connsiteY98" fmla="*/ 792359 h 1260409"/>
                  <a:gd name="connsiteX99" fmla="*/ 670566 w 1189600"/>
                  <a:gd name="connsiteY99" fmla="*/ 849006 h 1260409"/>
                  <a:gd name="connsiteX100" fmla="*/ 670566 w 1189600"/>
                  <a:gd name="connsiteY100" fmla="*/ 849006 h 1260409"/>
                  <a:gd name="connsiteX101" fmla="*/ 816435 w 1189600"/>
                  <a:gd name="connsiteY101" fmla="*/ 1034527 h 1260409"/>
                  <a:gd name="connsiteX102" fmla="*/ 1040193 w 1189600"/>
                  <a:gd name="connsiteY102" fmla="*/ 1173314 h 1260409"/>
                  <a:gd name="connsiteX103" fmla="*/ 994874 w 1189600"/>
                  <a:gd name="connsiteY103" fmla="*/ 1255453 h 1260409"/>
                  <a:gd name="connsiteX104" fmla="*/ 994874 w 1189600"/>
                  <a:gd name="connsiteY104" fmla="*/ 1255453 h 1260409"/>
                  <a:gd name="connsiteX105" fmla="*/ 996290 w 1189600"/>
                  <a:gd name="connsiteY105" fmla="*/ 1256869 h 1260409"/>
                  <a:gd name="connsiteX106" fmla="*/ 1043025 w 1189600"/>
                  <a:gd name="connsiteY106" fmla="*/ 1173314 h 1260409"/>
                  <a:gd name="connsiteX107" fmla="*/ 1043025 w 1189600"/>
                  <a:gd name="connsiteY107" fmla="*/ 1173314 h 1260409"/>
                  <a:gd name="connsiteX108" fmla="*/ 817851 w 1189600"/>
                  <a:gd name="connsiteY108" fmla="*/ 1033111 h 1260409"/>
                  <a:gd name="connsiteX109" fmla="*/ 671983 w 1189600"/>
                  <a:gd name="connsiteY109" fmla="*/ 849006 h 1260409"/>
                  <a:gd name="connsiteX110" fmla="*/ 676231 w 1189600"/>
                  <a:gd name="connsiteY110" fmla="*/ 793775 h 1260409"/>
                  <a:gd name="connsiteX111" fmla="*/ 816435 w 1189600"/>
                  <a:gd name="connsiteY111" fmla="*/ 892908 h 1260409"/>
                  <a:gd name="connsiteX112" fmla="*/ 816435 w 1189600"/>
                  <a:gd name="connsiteY112" fmla="*/ 892908 h 1260409"/>
                  <a:gd name="connsiteX113" fmla="*/ 817851 w 1189600"/>
                  <a:gd name="connsiteY113" fmla="*/ 891492 h 1260409"/>
                  <a:gd name="connsiteX114" fmla="*/ 677647 w 1189600"/>
                  <a:gd name="connsiteY114" fmla="*/ 766867 h 1260409"/>
                  <a:gd name="connsiteX115" fmla="*/ 684728 w 1189600"/>
                  <a:gd name="connsiteY115" fmla="*/ 669150 h 1260409"/>
                  <a:gd name="connsiteX116" fmla="*/ 793775 w 1189600"/>
                  <a:gd name="connsiteY116" fmla="*/ 664901 h 1260409"/>
                  <a:gd name="connsiteX117" fmla="*/ 817851 w 1189600"/>
                  <a:gd name="connsiteY117" fmla="*/ 877330 h 1260409"/>
                  <a:gd name="connsiteX118" fmla="*/ 817851 w 1189600"/>
                  <a:gd name="connsiteY118" fmla="*/ 877330 h 1260409"/>
                  <a:gd name="connsiteX119" fmla="*/ 824932 w 1189600"/>
                  <a:gd name="connsiteY119" fmla="*/ 878746 h 1260409"/>
                  <a:gd name="connsiteX120" fmla="*/ 815018 w 1189600"/>
                  <a:gd name="connsiteY120" fmla="*/ 894324 h 1260409"/>
                  <a:gd name="connsiteX121" fmla="*/ 815018 w 1189600"/>
                  <a:gd name="connsiteY121" fmla="*/ 894324 h 1260409"/>
                  <a:gd name="connsiteX122" fmla="*/ 867417 w 1189600"/>
                  <a:gd name="connsiteY122" fmla="*/ 890076 h 1260409"/>
                  <a:gd name="connsiteX123" fmla="*/ 949556 w 1189600"/>
                  <a:gd name="connsiteY123" fmla="*/ 912735 h 1260409"/>
                  <a:gd name="connsiteX124" fmla="*/ 976464 w 1189600"/>
                  <a:gd name="connsiteY124" fmla="*/ 1006203 h 1260409"/>
                  <a:gd name="connsiteX125" fmla="*/ 885828 w 1189600"/>
                  <a:gd name="connsiteY125" fmla="*/ 1060019 h 1260409"/>
                  <a:gd name="connsiteX126" fmla="*/ 885828 w 1189600"/>
                  <a:gd name="connsiteY126" fmla="*/ 1060019 h 1260409"/>
                  <a:gd name="connsiteX127" fmla="*/ 993459 w 1189600"/>
                  <a:gd name="connsiteY127" fmla="*/ 1057186 h 1260409"/>
                  <a:gd name="connsiteX128" fmla="*/ 993459 w 1189600"/>
                  <a:gd name="connsiteY128" fmla="*/ 1057186 h 1260409"/>
                  <a:gd name="connsiteX129" fmla="*/ 979297 w 1189600"/>
                  <a:gd name="connsiteY129" fmla="*/ 1007620 h 1260409"/>
                  <a:gd name="connsiteX130" fmla="*/ 1078430 w 1189600"/>
                  <a:gd name="connsiteY130" fmla="*/ 949556 h 1260409"/>
                  <a:gd name="connsiteX131" fmla="*/ 1137909 w 1189600"/>
                  <a:gd name="connsiteY131" fmla="*/ 841925 h 1260409"/>
                  <a:gd name="connsiteX132" fmla="*/ 1137909 w 1189600"/>
                  <a:gd name="connsiteY132" fmla="*/ 841925 h 1260409"/>
                  <a:gd name="connsiteX133" fmla="*/ 1118083 w 1189600"/>
                  <a:gd name="connsiteY133" fmla="*/ 700306 h 1260409"/>
                  <a:gd name="connsiteX134" fmla="*/ 1119499 w 1189600"/>
                  <a:gd name="connsiteY134" fmla="*/ 687560 h 1260409"/>
                  <a:gd name="connsiteX135" fmla="*/ 1181812 w 1189600"/>
                  <a:gd name="connsiteY135" fmla="*/ 752705 h 1260409"/>
                  <a:gd name="connsiteX136" fmla="*/ 1181812 w 1189600"/>
                  <a:gd name="connsiteY136" fmla="*/ 752705 h 1260409"/>
                  <a:gd name="connsiteX137" fmla="*/ 1184644 w 1189600"/>
                  <a:gd name="connsiteY137" fmla="*/ 554439 h 1260409"/>
                  <a:gd name="connsiteX138" fmla="*/ 1184644 w 1189600"/>
                  <a:gd name="connsiteY138" fmla="*/ 554439 h 1260409"/>
                  <a:gd name="connsiteX139" fmla="*/ 1147823 w 1189600"/>
                  <a:gd name="connsiteY139" fmla="*/ 557271 h 1260409"/>
                  <a:gd name="connsiteX140" fmla="*/ 1147823 w 1189600"/>
                  <a:gd name="connsiteY140" fmla="*/ 557271 h 1260409"/>
                  <a:gd name="connsiteX141" fmla="*/ 901406 w 1189600"/>
                  <a:gd name="connsiteY141" fmla="*/ 1057186 h 1260409"/>
                  <a:gd name="connsiteX142" fmla="*/ 984961 w 1189600"/>
                  <a:gd name="connsiteY142" fmla="*/ 1007620 h 1260409"/>
                  <a:gd name="connsiteX143" fmla="*/ 997707 w 1189600"/>
                  <a:gd name="connsiteY143" fmla="*/ 1054354 h 1260409"/>
                  <a:gd name="connsiteX144" fmla="*/ 901406 w 1189600"/>
                  <a:gd name="connsiteY144" fmla="*/ 1057186 h 1260409"/>
                  <a:gd name="connsiteX145" fmla="*/ 809354 w 1189600"/>
                  <a:gd name="connsiteY145" fmla="*/ 878746 h 1260409"/>
                  <a:gd name="connsiteX146" fmla="*/ 683312 w 1189600"/>
                  <a:gd name="connsiteY146" fmla="*/ 789526 h 1260409"/>
                  <a:gd name="connsiteX147" fmla="*/ 684728 w 1189600"/>
                  <a:gd name="connsiteY147" fmla="*/ 768284 h 1260409"/>
                  <a:gd name="connsiteX148" fmla="*/ 809354 w 1189600"/>
                  <a:gd name="connsiteY148" fmla="*/ 878746 h 1260409"/>
                  <a:gd name="connsiteX149" fmla="*/ 984961 w 1189600"/>
                  <a:gd name="connsiteY149" fmla="*/ 1004787 h 1260409"/>
                  <a:gd name="connsiteX150" fmla="*/ 958054 w 1189600"/>
                  <a:gd name="connsiteY150" fmla="*/ 912735 h 1260409"/>
                  <a:gd name="connsiteX151" fmla="*/ 1081262 w 1189600"/>
                  <a:gd name="connsiteY151" fmla="*/ 946723 h 1260409"/>
                  <a:gd name="connsiteX152" fmla="*/ 1081262 w 1189600"/>
                  <a:gd name="connsiteY152" fmla="*/ 946723 h 1260409"/>
                  <a:gd name="connsiteX153" fmla="*/ 1120916 w 1189600"/>
                  <a:gd name="connsiteY153" fmla="*/ 705971 h 1260409"/>
                  <a:gd name="connsiteX154" fmla="*/ 1139326 w 1189600"/>
                  <a:gd name="connsiteY154" fmla="*/ 840509 h 1260409"/>
                  <a:gd name="connsiteX155" fmla="*/ 1079846 w 1189600"/>
                  <a:gd name="connsiteY155" fmla="*/ 948140 h 1260409"/>
                  <a:gd name="connsiteX156" fmla="*/ 984961 w 1189600"/>
                  <a:gd name="connsiteY156" fmla="*/ 1004787 h 1260409"/>
                  <a:gd name="connsiteX157" fmla="*/ 123917 w 1189600"/>
                  <a:gd name="connsiteY157" fmla="*/ 861752 h 1260409"/>
                  <a:gd name="connsiteX158" fmla="*/ 105506 w 1189600"/>
                  <a:gd name="connsiteY158" fmla="*/ 800856 h 1260409"/>
                  <a:gd name="connsiteX159" fmla="*/ 220218 w 1189600"/>
                  <a:gd name="connsiteY159" fmla="*/ 645075 h 1260409"/>
                  <a:gd name="connsiteX160" fmla="*/ 244293 w 1189600"/>
                  <a:gd name="connsiteY160" fmla="*/ 660653 h 1260409"/>
                  <a:gd name="connsiteX161" fmla="*/ 275449 w 1189600"/>
                  <a:gd name="connsiteY161" fmla="*/ 766867 h 1260409"/>
                  <a:gd name="connsiteX162" fmla="*/ 174899 w 1189600"/>
                  <a:gd name="connsiteY162" fmla="*/ 737127 h 1260409"/>
                  <a:gd name="connsiteX163" fmla="*/ 173483 w 1189600"/>
                  <a:gd name="connsiteY163" fmla="*/ 737127 h 1260409"/>
                  <a:gd name="connsiteX164" fmla="*/ 255622 w 1189600"/>
                  <a:gd name="connsiteY164" fmla="*/ 799439 h 1260409"/>
                  <a:gd name="connsiteX165" fmla="*/ 123917 w 1189600"/>
                  <a:gd name="connsiteY165" fmla="*/ 861752 h 1260409"/>
                  <a:gd name="connsiteX166" fmla="*/ 210304 w 1189600"/>
                  <a:gd name="connsiteY166" fmla="*/ 536028 h 1260409"/>
                  <a:gd name="connsiteX167" fmla="*/ 176316 w 1189600"/>
                  <a:gd name="connsiteY167" fmla="*/ 615335 h 1260409"/>
                  <a:gd name="connsiteX168" fmla="*/ 115420 w 1189600"/>
                  <a:gd name="connsiteY168" fmla="*/ 578514 h 1260409"/>
                  <a:gd name="connsiteX169" fmla="*/ 169235 w 1189600"/>
                  <a:gd name="connsiteY169" fmla="*/ 536028 h 1260409"/>
                  <a:gd name="connsiteX170" fmla="*/ 210304 w 1189600"/>
                  <a:gd name="connsiteY170" fmla="*/ 536028 h 1260409"/>
                  <a:gd name="connsiteX171" fmla="*/ 82847 w 1189600"/>
                  <a:gd name="connsiteY171" fmla="*/ 558687 h 1260409"/>
                  <a:gd name="connsiteX172" fmla="*/ 92760 w 1189600"/>
                  <a:gd name="connsiteY172" fmla="*/ 537444 h 1260409"/>
                  <a:gd name="connsiteX173" fmla="*/ 166402 w 1189600"/>
                  <a:gd name="connsiteY173" fmla="*/ 536028 h 1260409"/>
                  <a:gd name="connsiteX174" fmla="*/ 114003 w 1189600"/>
                  <a:gd name="connsiteY174" fmla="*/ 577098 h 1260409"/>
                  <a:gd name="connsiteX175" fmla="*/ 82847 w 1189600"/>
                  <a:gd name="connsiteY175" fmla="*/ 558687 h 1260409"/>
                  <a:gd name="connsiteX176" fmla="*/ 57356 w 1189600"/>
                  <a:gd name="connsiteY176" fmla="*/ 538860 h 1260409"/>
                  <a:gd name="connsiteX177" fmla="*/ 91345 w 1189600"/>
                  <a:gd name="connsiteY177" fmla="*/ 538860 h 1260409"/>
                  <a:gd name="connsiteX178" fmla="*/ 81431 w 1189600"/>
                  <a:gd name="connsiteY178" fmla="*/ 558687 h 1260409"/>
                  <a:gd name="connsiteX179" fmla="*/ 51691 w 1189600"/>
                  <a:gd name="connsiteY179" fmla="*/ 540277 h 1260409"/>
                  <a:gd name="connsiteX180" fmla="*/ 57356 w 1189600"/>
                  <a:gd name="connsiteY180" fmla="*/ 538860 h 1260409"/>
                  <a:gd name="connsiteX181" fmla="*/ 91345 w 1189600"/>
                  <a:gd name="connsiteY181" fmla="*/ 536028 h 1260409"/>
                  <a:gd name="connsiteX182" fmla="*/ 64437 w 1189600"/>
                  <a:gd name="connsiteY182" fmla="*/ 536028 h 1260409"/>
                  <a:gd name="connsiteX183" fmla="*/ 94177 w 1189600"/>
                  <a:gd name="connsiteY183" fmla="*/ 527531 h 1260409"/>
                  <a:gd name="connsiteX184" fmla="*/ 91345 w 1189600"/>
                  <a:gd name="connsiteY184" fmla="*/ 536028 h 1260409"/>
                  <a:gd name="connsiteX185" fmla="*/ 94177 w 1189600"/>
                  <a:gd name="connsiteY185" fmla="*/ 371750 h 1260409"/>
                  <a:gd name="connsiteX186" fmla="*/ 94177 w 1189600"/>
                  <a:gd name="connsiteY186" fmla="*/ 371750 h 1260409"/>
                  <a:gd name="connsiteX187" fmla="*/ 94177 w 1189600"/>
                  <a:gd name="connsiteY187" fmla="*/ 371750 h 1260409"/>
                  <a:gd name="connsiteX188" fmla="*/ 94177 w 1189600"/>
                  <a:gd name="connsiteY188" fmla="*/ 371750 h 1260409"/>
                  <a:gd name="connsiteX189" fmla="*/ 601173 w 1189600"/>
                  <a:gd name="connsiteY189" fmla="*/ 166402 h 1260409"/>
                  <a:gd name="connsiteX190" fmla="*/ 602589 w 1189600"/>
                  <a:gd name="connsiteY190" fmla="*/ 155073 h 1260409"/>
                  <a:gd name="connsiteX191" fmla="*/ 656404 w 1189600"/>
                  <a:gd name="connsiteY191" fmla="*/ 163570 h 1260409"/>
                  <a:gd name="connsiteX192" fmla="*/ 601173 w 1189600"/>
                  <a:gd name="connsiteY192" fmla="*/ 166402 h 1260409"/>
                  <a:gd name="connsiteX193" fmla="*/ 602589 w 1189600"/>
                  <a:gd name="connsiteY193" fmla="*/ 153656 h 1260409"/>
                  <a:gd name="connsiteX194" fmla="*/ 612503 w 1189600"/>
                  <a:gd name="connsiteY194" fmla="*/ 47442 h 1260409"/>
                  <a:gd name="connsiteX195" fmla="*/ 720133 w 1189600"/>
                  <a:gd name="connsiteY195" fmla="*/ 160737 h 1260409"/>
                  <a:gd name="connsiteX196" fmla="*/ 666318 w 1189600"/>
                  <a:gd name="connsiteY196" fmla="*/ 163570 h 1260409"/>
                  <a:gd name="connsiteX197" fmla="*/ 602589 w 1189600"/>
                  <a:gd name="connsiteY197" fmla="*/ 153656 h 1260409"/>
                  <a:gd name="connsiteX198" fmla="*/ 781030 w 1189600"/>
                  <a:gd name="connsiteY198" fmla="*/ 385912 h 1260409"/>
                  <a:gd name="connsiteX199" fmla="*/ 857504 w 1189600"/>
                  <a:gd name="connsiteY199" fmla="*/ 272617 h 1260409"/>
                  <a:gd name="connsiteX200" fmla="*/ 955221 w 1189600"/>
                  <a:gd name="connsiteY200" fmla="*/ 370334 h 1260409"/>
                  <a:gd name="connsiteX201" fmla="*/ 949556 w 1189600"/>
                  <a:gd name="connsiteY201" fmla="*/ 373166 h 1260409"/>
                  <a:gd name="connsiteX202" fmla="*/ 781030 w 1189600"/>
                  <a:gd name="connsiteY202" fmla="*/ 385912 h 1260409"/>
                  <a:gd name="connsiteX203" fmla="*/ 841926 w 1189600"/>
                  <a:gd name="connsiteY203" fmla="*/ 509120 h 1260409"/>
                  <a:gd name="connsiteX204" fmla="*/ 783862 w 1189600"/>
                  <a:gd name="connsiteY204" fmla="*/ 500623 h 1260409"/>
                  <a:gd name="connsiteX205" fmla="*/ 772532 w 1189600"/>
                  <a:gd name="connsiteY205" fmla="*/ 397241 h 1260409"/>
                  <a:gd name="connsiteX206" fmla="*/ 772532 w 1189600"/>
                  <a:gd name="connsiteY206" fmla="*/ 397241 h 1260409"/>
                  <a:gd name="connsiteX207" fmla="*/ 779613 w 1189600"/>
                  <a:gd name="connsiteY207" fmla="*/ 387328 h 1260409"/>
                  <a:gd name="connsiteX208" fmla="*/ 942475 w 1189600"/>
                  <a:gd name="connsiteY208" fmla="*/ 374582 h 1260409"/>
                  <a:gd name="connsiteX209" fmla="*/ 819266 w 1189600"/>
                  <a:gd name="connsiteY209" fmla="*/ 428398 h 1260409"/>
                  <a:gd name="connsiteX210" fmla="*/ 819266 w 1189600"/>
                  <a:gd name="connsiteY210" fmla="*/ 428398 h 1260409"/>
                  <a:gd name="connsiteX211" fmla="*/ 841926 w 1189600"/>
                  <a:gd name="connsiteY211" fmla="*/ 509120 h 1260409"/>
                  <a:gd name="connsiteX212" fmla="*/ 1119499 w 1189600"/>
                  <a:gd name="connsiteY212" fmla="*/ 676231 h 1260409"/>
                  <a:gd name="connsiteX213" fmla="*/ 1122332 w 1189600"/>
                  <a:gd name="connsiteY213" fmla="*/ 698890 h 1260409"/>
                  <a:gd name="connsiteX214" fmla="*/ 1081262 w 1189600"/>
                  <a:gd name="connsiteY214" fmla="*/ 943891 h 1260409"/>
                  <a:gd name="connsiteX215" fmla="*/ 958054 w 1189600"/>
                  <a:gd name="connsiteY215" fmla="*/ 909903 h 1260409"/>
                  <a:gd name="connsiteX216" fmla="*/ 949556 w 1189600"/>
                  <a:gd name="connsiteY216" fmla="*/ 881579 h 1260409"/>
                  <a:gd name="connsiteX217" fmla="*/ 1017533 w 1189600"/>
                  <a:gd name="connsiteY217" fmla="*/ 809353 h 1260409"/>
                  <a:gd name="connsiteX218" fmla="*/ 1017533 w 1189600"/>
                  <a:gd name="connsiteY218" fmla="*/ 809353 h 1260409"/>
                  <a:gd name="connsiteX219" fmla="*/ 1017533 w 1189600"/>
                  <a:gd name="connsiteY219" fmla="*/ 809353 h 1260409"/>
                  <a:gd name="connsiteX220" fmla="*/ 1077013 w 1189600"/>
                  <a:gd name="connsiteY220" fmla="*/ 858920 h 1260409"/>
                  <a:gd name="connsiteX221" fmla="*/ 1077013 w 1189600"/>
                  <a:gd name="connsiteY221" fmla="*/ 858920 h 1260409"/>
                  <a:gd name="connsiteX222" fmla="*/ 1109586 w 1189600"/>
                  <a:gd name="connsiteY222" fmla="*/ 553022 h 1260409"/>
                  <a:gd name="connsiteX223" fmla="*/ 1135078 w 1189600"/>
                  <a:gd name="connsiteY223" fmla="*/ 557271 h 1260409"/>
                  <a:gd name="connsiteX224" fmla="*/ 1144990 w 1189600"/>
                  <a:gd name="connsiteY224" fmla="*/ 560103 h 1260409"/>
                  <a:gd name="connsiteX225" fmla="*/ 1123748 w 1189600"/>
                  <a:gd name="connsiteY225" fmla="*/ 684728 h 1260409"/>
                  <a:gd name="connsiteX226" fmla="*/ 1119499 w 1189600"/>
                  <a:gd name="connsiteY226" fmla="*/ 676231 h 1260409"/>
                  <a:gd name="connsiteX227" fmla="*/ 1119499 w 1189600"/>
                  <a:gd name="connsiteY227" fmla="*/ 676231 h 1260409"/>
                  <a:gd name="connsiteX228" fmla="*/ 833428 w 1189600"/>
                  <a:gd name="connsiteY228" fmla="*/ 659237 h 1260409"/>
                  <a:gd name="connsiteX229" fmla="*/ 833428 w 1189600"/>
                  <a:gd name="connsiteY229" fmla="*/ 659237 h 1260409"/>
                  <a:gd name="connsiteX230" fmla="*/ 802273 w 1189600"/>
                  <a:gd name="connsiteY230" fmla="*/ 660653 h 1260409"/>
                  <a:gd name="connsiteX231" fmla="*/ 798024 w 1189600"/>
                  <a:gd name="connsiteY231" fmla="*/ 628080 h 1260409"/>
                  <a:gd name="connsiteX232" fmla="*/ 898574 w 1189600"/>
                  <a:gd name="connsiteY232" fmla="*/ 710220 h 1260409"/>
                  <a:gd name="connsiteX233" fmla="*/ 946724 w 1189600"/>
                  <a:gd name="connsiteY233" fmla="*/ 880163 h 1260409"/>
                  <a:gd name="connsiteX234" fmla="*/ 946724 w 1189600"/>
                  <a:gd name="connsiteY234" fmla="*/ 881579 h 1260409"/>
                  <a:gd name="connsiteX235" fmla="*/ 874498 w 1189600"/>
                  <a:gd name="connsiteY235" fmla="*/ 887243 h 1260409"/>
                  <a:gd name="connsiteX236" fmla="*/ 834845 w 1189600"/>
                  <a:gd name="connsiteY236" fmla="*/ 875914 h 1260409"/>
                  <a:gd name="connsiteX237" fmla="*/ 905655 w 1189600"/>
                  <a:gd name="connsiteY237" fmla="*/ 761203 h 1260409"/>
                  <a:gd name="connsiteX238" fmla="*/ 905655 w 1189600"/>
                  <a:gd name="connsiteY238" fmla="*/ 761203 h 1260409"/>
                  <a:gd name="connsiteX239" fmla="*/ 833428 w 1189600"/>
                  <a:gd name="connsiteY239" fmla="*/ 659237 h 1260409"/>
                  <a:gd name="connsiteX240" fmla="*/ 75766 w 1189600"/>
                  <a:gd name="connsiteY240" fmla="*/ 441143 h 1260409"/>
                  <a:gd name="connsiteX241" fmla="*/ 138079 w 1189600"/>
                  <a:gd name="connsiteY241" fmla="*/ 408571 h 1260409"/>
                  <a:gd name="connsiteX242" fmla="*/ 143744 w 1189600"/>
                  <a:gd name="connsiteY242" fmla="*/ 409987 h 1260409"/>
                  <a:gd name="connsiteX243" fmla="*/ 147992 w 1189600"/>
                  <a:gd name="connsiteY243" fmla="*/ 412820 h 1260409"/>
                  <a:gd name="connsiteX244" fmla="*/ 136663 w 1189600"/>
                  <a:gd name="connsiteY244" fmla="*/ 436895 h 1260409"/>
                  <a:gd name="connsiteX245" fmla="*/ 129582 w 1189600"/>
                  <a:gd name="connsiteY245" fmla="*/ 438311 h 1260409"/>
                  <a:gd name="connsiteX246" fmla="*/ 75766 w 1189600"/>
                  <a:gd name="connsiteY246" fmla="*/ 442560 h 1260409"/>
                  <a:gd name="connsiteX247" fmla="*/ 75766 w 1189600"/>
                  <a:gd name="connsiteY247" fmla="*/ 441143 h 1260409"/>
                  <a:gd name="connsiteX248" fmla="*/ 459554 w 1189600"/>
                  <a:gd name="connsiteY248" fmla="*/ 198975 h 1260409"/>
                  <a:gd name="connsiteX249" fmla="*/ 459554 w 1189600"/>
                  <a:gd name="connsiteY249" fmla="*/ 198975 h 1260409"/>
                  <a:gd name="connsiteX250" fmla="*/ 514785 w 1189600"/>
                  <a:gd name="connsiteY250" fmla="*/ 140911 h 1260409"/>
                  <a:gd name="connsiteX251" fmla="*/ 582763 w 1189600"/>
                  <a:gd name="connsiteY251" fmla="*/ 150824 h 1260409"/>
                  <a:gd name="connsiteX252" fmla="*/ 579931 w 1189600"/>
                  <a:gd name="connsiteY252" fmla="*/ 166402 h 1260409"/>
                  <a:gd name="connsiteX253" fmla="*/ 526115 w 1189600"/>
                  <a:gd name="connsiteY253" fmla="*/ 169235 h 1260409"/>
                  <a:gd name="connsiteX254" fmla="*/ 460970 w 1189600"/>
                  <a:gd name="connsiteY254" fmla="*/ 200391 h 1260409"/>
                  <a:gd name="connsiteX255" fmla="*/ 443976 w 1189600"/>
                  <a:gd name="connsiteY255" fmla="*/ 215969 h 1260409"/>
                  <a:gd name="connsiteX256" fmla="*/ 323599 w 1189600"/>
                  <a:gd name="connsiteY256" fmla="*/ 218801 h 1260409"/>
                  <a:gd name="connsiteX257" fmla="*/ 395826 w 1189600"/>
                  <a:gd name="connsiteY257" fmla="*/ 128165 h 1260409"/>
                  <a:gd name="connsiteX258" fmla="*/ 402907 w 1189600"/>
                  <a:gd name="connsiteY258" fmla="*/ 123917 h 1260409"/>
                  <a:gd name="connsiteX259" fmla="*/ 459554 w 1189600"/>
                  <a:gd name="connsiteY259" fmla="*/ 198975 h 1260409"/>
                  <a:gd name="connsiteX260" fmla="*/ 558688 w 1189600"/>
                  <a:gd name="connsiteY260" fmla="*/ 669150 h 1260409"/>
                  <a:gd name="connsiteX261" fmla="*/ 558688 w 1189600"/>
                  <a:gd name="connsiteY261" fmla="*/ 700306 h 1260409"/>
                  <a:gd name="connsiteX262" fmla="*/ 544526 w 1189600"/>
                  <a:gd name="connsiteY262" fmla="*/ 690393 h 1260409"/>
                  <a:gd name="connsiteX263" fmla="*/ 502040 w 1189600"/>
                  <a:gd name="connsiteY263" fmla="*/ 604005 h 1260409"/>
                  <a:gd name="connsiteX264" fmla="*/ 574265 w 1189600"/>
                  <a:gd name="connsiteY264" fmla="*/ 667734 h 1260409"/>
                  <a:gd name="connsiteX265" fmla="*/ 558688 w 1189600"/>
                  <a:gd name="connsiteY265" fmla="*/ 669150 h 1260409"/>
                  <a:gd name="connsiteX266" fmla="*/ 558688 w 1189600"/>
                  <a:gd name="connsiteY266" fmla="*/ 669150 h 1260409"/>
                  <a:gd name="connsiteX267" fmla="*/ 230131 w 1189600"/>
                  <a:gd name="connsiteY267" fmla="*/ 492126 h 1260409"/>
                  <a:gd name="connsiteX268" fmla="*/ 211721 w 1189600"/>
                  <a:gd name="connsiteY268" fmla="*/ 534612 h 1260409"/>
                  <a:gd name="connsiteX269" fmla="*/ 173483 w 1189600"/>
                  <a:gd name="connsiteY269" fmla="*/ 534612 h 1260409"/>
                  <a:gd name="connsiteX270" fmla="*/ 228715 w 1189600"/>
                  <a:gd name="connsiteY270" fmla="*/ 492126 h 1260409"/>
                  <a:gd name="connsiteX271" fmla="*/ 230131 w 1189600"/>
                  <a:gd name="connsiteY271" fmla="*/ 492126 h 1260409"/>
                  <a:gd name="connsiteX272" fmla="*/ 169235 w 1189600"/>
                  <a:gd name="connsiteY272" fmla="*/ 426981 h 1260409"/>
                  <a:gd name="connsiteX273" fmla="*/ 139495 w 1189600"/>
                  <a:gd name="connsiteY273" fmla="*/ 435479 h 1260409"/>
                  <a:gd name="connsiteX274" fmla="*/ 149408 w 1189600"/>
                  <a:gd name="connsiteY274" fmla="*/ 412820 h 1260409"/>
                  <a:gd name="connsiteX275" fmla="*/ 169235 w 1189600"/>
                  <a:gd name="connsiteY275" fmla="*/ 426981 h 1260409"/>
                  <a:gd name="connsiteX276" fmla="*/ 150825 w 1189600"/>
                  <a:gd name="connsiteY276" fmla="*/ 409987 h 1260409"/>
                  <a:gd name="connsiteX277" fmla="*/ 150825 w 1189600"/>
                  <a:gd name="connsiteY277" fmla="*/ 409987 h 1260409"/>
                  <a:gd name="connsiteX278" fmla="*/ 147992 w 1189600"/>
                  <a:gd name="connsiteY278" fmla="*/ 409987 h 1260409"/>
                  <a:gd name="connsiteX279" fmla="*/ 150825 w 1189600"/>
                  <a:gd name="connsiteY279" fmla="*/ 409987 h 1260409"/>
                  <a:gd name="connsiteX280" fmla="*/ 697474 w 1189600"/>
                  <a:gd name="connsiteY280" fmla="*/ 544525 h 1260409"/>
                  <a:gd name="connsiteX281" fmla="*/ 693226 w 1189600"/>
                  <a:gd name="connsiteY281" fmla="*/ 612503 h 1260409"/>
                  <a:gd name="connsiteX282" fmla="*/ 633746 w 1189600"/>
                  <a:gd name="connsiteY282" fmla="*/ 608254 h 1260409"/>
                  <a:gd name="connsiteX283" fmla="*/ 683312 w 1189600"/>
                  <a:gd name="connsiteY283" fmla="*/ 531780 h 1260409"/>
                  <a:gd name="connsiteX284" fmla="*/ 697474 w 1189600"/>
                  <a:gd name="connsiteY284" fmla="*/ 544525 h 1260409"/>
                  <a:gd name="connsiteX285" fmla="*/ 402907 w 1189600"/>
                  <a:gd name="connsiteY285" fmla="*/ 751289 h 1260409"/>
                  <a:gd name="connsiteX286" fmla="*/ 247126 w 1189600"/>
                  <a:gd name="connsiteY286" fmla="*/ 657820 h 1260409"/>
                  <a:gd name="connsiteX287" fmla="*/ 237212 w 1189600"/>
                  <a:gd name="connsiteY287" fmla="*/ 625248 h 1260409"/>
                  <a:gd name="connsiteX288" fmla="*/ 237212 w 1189600"/>
                  <a:gd name="connsiteY288" fmla="*/ 625248 h 1260409"/>
                  <a:gd name="connsiteX289" fmla="*/ 237212 w 1189600"/>
                  <a:gd name="connsiteY289" fmla="*/ 625248 h 1260409"/>
                  <a:gd name="connsiteX290" fmla="*/ 235796 w 1189600"/>
                  <a:gd name="connsiteY290" fmla="*/ 536028 h 1260409"/>
                  <a:gd name="connsiteX291" fmla="*/ 320768 w 1189600"/>
                  <a:gd name="connsiteY291" fmla="*/ 534612 h 1260409"/>
                  <a:gd name="connsiteX292" fmla="*/ 367502 w 1189600"/>
                  <a:gd name="connsiteY292" fmla="*/ 567184 h 1260409"/>
                  <a:gd name="connsiteX293" fmla="*/ 323599 w 1189600"/>
                  <a:gd name="connsiteY293" fmla="*/ 639410 h 1260409"/>
                  <a:gd name="connsiteX294" fmla="*/ 323599 w 1189600"/>
                  <a:gd name="connsiteY294" fmla="*/ 639410 h 1260409"/>
                  <a:gd name="connsiteX295" fmla="*/ 411403 w 1189600"/>
                  <a:gd name="connsiteY295" fmla="*/ 718717 h 1260409"/>
                  <a:gd name="connsiteX296" fmla="*/ 402907 w 1189600"/>
                  <a:gd name="connsiteY296" fmla="*/ 751289 h 1260409"/>
                  <a:gd name="connsiteX297" fmla="*/ 402907 w 1189600"/>
                  <a:gd name="connsiteY297" fmla="*/ 751289 h 1260409"/>
                  <a:gd name="connsiteX298" fmla="*/ 228715 w 1189600"/>
                  <a:gd name="connsiteY298" fmla="*/ 629497 h 1260409"/>
                  <a:gd name="connsiteX299" fmla="*/ 220218 w 1189600"/>
                  <a:gd name="connsiteY299" fmla="*/ 640826 h 1260409"/>
                  <a:gd name="connsiteX300" fmla="*/ 213137 w 1189600"/>
                  <a:gd name="connsiteY300" fmla="*/ 636578 h 1260409"/>
                  <a:gd name="connsiteX301" fmla="*/ 228715 w 1189600"/>
                  <a:gd name="connsiteY301" fmla="*/ 629497 h 1260409"/>
                  <a:gd name="connsiteX302" fmla="*/ 153656 w 1189600"/>
                  <a:gd name="connsiteY302" fmla="*/ 400074 h 1260409"/>
                  <a:gd name="connsiteX303" fmla="*/ 150825 w 1189600"/>
                  <a:gd name="connsiteY303" fmla="*/ 407155 h 1260409"/>
                  <a:gd name="connsiteX304" fmla="*/ 145160 w 1189600"/>
                  <a:gd name="connsiteY304" fmla="*/ 405739 h 1260409"/>
                  <a:gd name="connsiteX305" fmla="*/ 143744 w 1189600"/>
                  <a:gd name="connsiteY305" fmla="*/ 404322 h 1260409"/>
                  <a:gd name="connsiteX306" fmla="*/ 153656 w 1189600"/>
                  <a:gd name="connsiteY306" fmla="*/ 400074 h 1260409"/>
                  <a:gd name="connsiteX307" fmla="*/ 152241 w 1189600"/>
                  <a:gd name="connsiteY307" fmla="*/ 409987 h 1260409"/>
                  <a:gd name="connsiteX308" fmla="*/ 203223 w 1189600"/>
                  <a:gd name="connsiteY308" fmla="*/ 417068 h 1260409"/>
                  <a:gd name="connsiteX309" fmla="*/ 172068 w 1189600"/>
                  <a:gd name="connsiteY309" fmla="*/ 425565 h 1260409"/>
                  <a:gd name="connsiteX310" fmla="*/ 152241 w 1189600"/>
                  <a:gd name="connsiteY310" fmla="*/ 409987 h 1260409"/>
                  <a:gd name="connsiteX311" fmla="*/ 152241 w 1189600"/>
                  <a:gd name="connsiteY311" fmla="*/ 409987 h 1260409"/>
                  <a:gd name="connsiteX312" fmla="*/ 771116 w 1189600"/>
                  <a:gd name="connsiteY312" fmla="*/ 391577 h 1260409"/>
                  <a:gd name="connsiteX313" fmla="*/ 771116 w 1189600"/>
                  <a:gd name="connsiteY313" fmla="*/ 391577 h 1260409"/>
                  <a:gd name="connsiteX314" fmla="*/ 771116 w 1189600"/>
                  <a:gd name="connsiteY314" fmla="*/ 391577 h 1260409"/>
                  <a:gd name="connsiteX315" fmla="*/ 768284 w 1189600"/>
                  <a:gd name="connsiteY315" fmla="*/ 388744 h 1260409"/>
                  <a:gd name="connsiteX316" fmla="*/ 776781 w 1189600"/>
                  <a:gd name="connsiteY316" fmla="*/ 388744 h 1260409"/>
                  <a:gd name="connsiteX317" fmla="*/ 772532 w 1189600"/>
                  <a:gd name="connsiteY317" fmla="*/ 395825 h 1260409"/>
                  <a:gd name="connsiteX318" fmla="*/ 772532 w 1189600"/>
                  <a:gd name="connsiteY318" fmla="*/ 394409 h 1260409"/>
                  <a:gd name="connsiteX319" fmla="*/ 771116 w 1189600"/>
                  <a:gd name="connsiteY319" fmla="*/ 391577 h 1260409"/>
                  <a:gd name="connsiteX320" fmla="*/ 710220 w 1189600"/>
                  <a:gd name="connsiteY320" fmla="*/ 490710 h 1260409"/>
                  <a:gd name="connsiteX321" fmla="*/ 771116 w 1189600"/>
                  <a:gd name="connsiteY321" fmla="*/ 397241 h 1260409"/>
                  <a:gd name="connsiteX322" fmla="*/ 783862 w 1189600"/>
                  <a:gd name="connsiteY322" fmla="*/ 500623 h 1260409"/>
                  <a:gd name="connsiteX323" fmla="*/ 710220 w 1189600"/>
                  <a:gd name="connsiteY323" fmla="*/ 490710 h 1260409"/>
                  <a:gd name="connsiteX324" fmla="*/ 739960 w 1189600"/>
                  <a:gd name="connsiteY324" fmla="*/ 528947 h 1260409"/>
                  <a:gd name="connsiteX325" fmla="*/ 785278 w 1189600"/>
                  <a:gd name="connsiteY325" fmla="*/ 528947 h 1260409"/>
                  <a:gd name="connsiteX326" fmla="*/ 789527 w 1189600"/>
                  <a:gd name="connsiteY326" fmla="*/ 564352 h 1260409"/>
                  <a:gd name="connsiteX327" fmla="*/ 739960 w 1189600"/>
                  <a:gd name="connsiteY327" fmla="*/ 528947 h 1260409"/>
                  <a:gd name="connsiteX328" fmla="*/ 698890 w 1189600"/>
                  <a:gd name="connsiteY328" fmla="*/ 528947 h 1260409"/>
                  <a:gd name="connsiteX329" fmla="*/ 697474 w 1189600"/>
                  <a:gd name="connsiteY329" fmla="*/ 541693 h 1260409"/>
                  <a:gd name="connsiteX330" fmla="*/ 683312 w 1189600"/>
                  <a:gd name="connsiteY330" fmla="*/ 530363 h 1260409"/>
                  <a:gd name="connsiteX331" fmla="*/ 683312 w 1189600"/>
                  <a:gd name="connsiteY331" fmla="*/ 528947 h 1260409"/>
                  <a:gd name="connsiteX332" fmla="*/ 698890 w 1189600"/>
                  <a:gd name="connsiteY332" fmla="*/ 528947 h 1260409"/>
                  <a:gd name="connsiteX333" fmla="*/ 686145 w 1189600"/>
                  <a:gd name="connsiteY333" fmla="*/ 527531 h 1260409"/>
                  <a:gd name="connsiteX334" fmla="*/ 700307 w 1189600"/>
                  <a:gd name="connsiteY334" fmla="*/ 504872 h 1260409"/>
                  <a:gd name="connsiteX335" fmla="*/ 698890 w 1189600"/>
                  <a:gd name="connsiteY335" fmla="*/ 527531 h 1260409"/>
                  <a:gd name="connsiteX336" fmla="*/ 686145 w 1189600"/>
                  <a:gd name="connsiteY336" fmla="*/ 527531 h 1260409"/>
                  <a:gd name="connsiteX337" fmla="*/ 646492 w 1189600"/>
                  <a:gd name="connsiteY337" fmla="*/ 275449 h 1260409"/>
                  <a:gd name="connsiteX338" fmla="*/ 667735 w 1189600"/>
                  <a:gd name="connsiteY338" fmla="*/ 245709 h 1260409"/>
                  <a:gd name="connsiteX339" fmla="*/ 683312 w 1189600"/>
                  <a:gd name="connsiteY339" fmla="*/ 266952 h 1260409"/>
                  <a:gd name="connsiteX340" fmla="*/ 646492 w 1189600"/>
                  <a:gd name="connsiteY340" fmla="*/ 275449 h 1260409"/>
                  <a:gd name="connsiteX341" fmla="*/ 732879 w 1189600"/>
                  <a:gd name="connsiteY341" fmla="*/ 526115 h 1260409"/>
                  <a:gd name="connsiteX342" fmla="*/ 700307 w 1189600"/>
                  <a:gd name="connsiteY342" fmla="*/ 526115 h 1260409"/>
                  <a:gd name="connsiteX343" fmla="*/ 701723 w 1189600"/>
                  <a:gd name="connsiteY343" fmla="*/ 504872 h 1260409"/>
                  <a:gd name="connsiteX344" fmla="*/ 732879 w 1189600"/>
                  <a:gd name="connsiteY344" fmla="*/ 526115 h 1260409"/>
                  <a:gd name="connsiteX345" fmla="*/ 705971 w 1189600"/>
                  <a:gd name="connsiteY345" fmla="*/ 492126 h 1260409"/>
                  <a:gd name="connsiteX346" fmla="*/ 683312 w 1189600"/>
                  <a:gd name="connsiteY346" fmla="*/ 527531 h 1260409"/>
                  <a:gd name="connsiteX347" fmla="*/ 680480 w 1189600"/>
                  <a:gd name="connsiteY347" fmla="*/ 527531 h 1260409"/>
                  <a:gd name="connsiteX348" fmla="*/ 622416 w 1189600"/>
                  <a:gd name="connsiteY348" fmla="*/ 479380 h 1260409"/>
                  <a:gd name="connsiteX349" fmla="*/ 705971 w 1189600"/>
                  <a:gd name="connsiteY349" fmla="*/ 492126 h 1260409"/>
                  <a:gd name="connsiteX350" fmla="*/ 588427 w 1189600"/>
                  <a:gd name="connsiteY350" fmla="*/ 313686 h 1260409"/>
                  <a:gd name="connsiteX351" fmla="*/ 623832 w 1189600"/>
                  <a:gd name="connsiteY351" fmla="*/ 303773 h 1260409"/>
                  <a:gd name="connsiteX352" fmla="*/ 584179 w 1189600"/>
                  <a:gd name="connsiteY352" fmla="*/ 357588 h 1260409"/>
                  <a:gd name="connsiteX353" fmla="*/ 588427 w 1189600"/>
                  <a:gd name="connsiteY353" fmla="*/ 313686 h 1260409"/>
                  <a:gd name="connsiteX354" fmla="*/ 625249 w 1189600"/>
                  <a:gd name="connsiteY354" fmla="*/ 300941 h 1260409"/>
                  <a:gd name="connsiteX355" fmla="*/ 588427 w 1189600"/>
                  <a:gd name="connsiteY355" fmla="*/ 310854 h 1260409"/>
                  <a:gd name="connsiteX356" fmla="*/ 589844 w 1189600"/>
                  <a:gd name="connsiteY356" fmla="*/ 289611 h 1260409"/>
                  <a:gd name="connsiteX357" fmla="*/ 640827 w 1189600"/>
                  <a:gd name="connsiteY357" fmla="*/ 278281 h 1260409"/>
                  <a:gd name="connsiteX358" fmla="*/ 625249 w 1189600"/>
                  <a:gd name="connsiteY358" fmla="*/ 300941 h 1260409"/>
                  <a:gd name="connsiteX359" fmla="*/ 547358 w 1189600"/>
                  <a:gd name="connsiteY359" fmla="*/ 322183 h 1260409"/>
                  <a:gd name="connsiteX360" fmla="*/ 553023 w 1189600"/>
                  <a:gd name="connsiteY360" fmla="*/ 296692 h 1260409"/>
                  <a:gd name="connsiteX361" fmla="*/ 588427 w 1189600"/>
                  <a:gd name="connsiteY361" fmla="*/ 289611 h 1260409"/>
                  <a:gd name="connsiteX362" fmla="*/ 587012 w 1189600"/>
                  <a:gd name="connsiteY362" fmla="*/ 310854 h 1260409"/>
                  <a:gd name="connsiteX363" fmla="*/ 547358 w 1189600"/>
                  <a:gd name="connsiteY363" fmla="*/ 322183 h 1260409"/>
                  <a:gd name="connsiteX364" fmla="*/ 339178 w 1189600"/>
                  <a:gd name="connsiteY364" fmla="*/ 421317 h 1260409"/>
                  <a:gd name="connsiteX365" fmla="*/ 334930 w 1189600"/>
                  <a:gd name="connsiteY365" fmla="*/ 412820 h 1260409"/>
                  <a:gd name="connsiteX366" fmla="*/ 349092 w 1189600"/>
                  <a:gd name="connsiteY366" fmla="*/ 421317 h 1260409"/>
                  <a:gd name="connsiteX367" fmla="*/ 339178 w 1189600"/>
                  <a:gd name="connsiteY367" fmla="*/ 421317 h 1260409"/>
                  <a:gd name="connsiteX368" fmla="*/ 340594 w 1189600"/>
                  <a:gd name="connsiteY368" fmla="*/ 424149 h 1260409"/>
                  <a:gd name="connsiteX369" fmla="*/ 353340 w 1189600"/>
                  <a:gd name="connsiteY369" fmla="*/ 422733 h 1260409"/>
                  <a:gd name="connsiteX370" fmla="*/ 388745 w 1189600"/>
                  <a:gd name="connsiteY370" fmla="*/ 442560 h 1260409"/>
                  <a:gd name="connsiteX371" fmla="*/ 347675 w 1189600"/>
                  <a:gd name="connsiteY371" fmla="*/ 436895 h 1260409"/>
                  <a:gd name="connsiteX372" fmla="*/ 340594 w 1189600"/>
                  <a:gd name="connsiteY372" fmla="*/ 424149 h 1260409"/>
                  <a:gd name="connsiteX373" fmla="*/ 442560 w 1189600"/>
                  <a:gd name="connsiteY373" fmla="*/ 452473 h 1260409"/>
                  <a:gd name="connsiteX374" fmla="*/ 514785 w 1189600"/>
                  <a:gd name="connsiteY374" fmla="*/ 462386 h 1260409"/>
                  <a:gd name="connsiteX375" fmla="*/ 504873 w 1189600"/>
                  <a:gd name="connsiteY375" fmla="*/ 506288 h 1260409"/>
                  <a:gd name="connsiteX376" fmla="*/ 442560 w 1189600"/>
                  <a:gd name="connsiteY376" fmla="*/ 452473 h 1260409"/>
                  <a:gd name="connsiteX377" fmla="*/ 429814 w 1189600"/>
                  <a:gd name="connsiteY377" fmla="*/ 465218 h 1260409"/>
                  <a:gd name="connsiteX378" fmla="*/ 397242 w 1189600"/>
                  <a:gd name="connsiteY378" fmla="*/ 446808 h 1260409"/>
                  <a:gd name="connsiteX379" fmla="*/ 436895 w 1189600"/>
                  <a:gd name="connsiteY379" fmla="*/ 452473 h 1260409"/>
                  <a:gd name="connsiteX380" fmla="*/ 429814 w 1189600"/>
                  <a:gd name="connsiteY380" fmla="*/ 465218 h 1260409"/>
                  <a:gd name="connsiteX381" fmla="*/ 431230 w 1189600"/>
                  <a:gd name="connsiteY381" fmla="*/ 466635 h 1260409"/>
                  <a:gd name="connsiteX382" fmla="*/ 439727 w 1189600"/>
                  <a:gd name="connsiteY382" fmla="*/ 453889 h 1260409"/>
                  <a:gd name="connsiteX383" fmla="*/ 502040 w 1189600"/>
                  <a:gd name="connsiteY383" fmla="*/ 507704 h 1260409"/>
                  <a:gd name="connsiteX384" fmla="*/ 431230 w 1189600"/>
                  <a:gd name="connsiteY384" fmla="*/ 466635 h 1260409"/>
                  <a:gd name="connsiteX385" fmla="*/ 465219 w 1189600"/>
                  <a:gd name="connsiteY385" fmla="*/ 411403 h 1260409"/>
                  <a:gd name="connsiteX386" fmla="*/ 489294 w 1189600"/>
                  <a:gd name="connsiteY386" fmla="*/ 373166 h 1260409"/>
                  <a:gd name="connsiteX387" fmla="*/ 527531 w 1189600"/>
                  <a:gd name="connsiteY387" fmla="*/ 404322 h 1260409"/>
                  <a:gd name="connsiteX388" fmla="*/ 527531 w 1189600"/>
                  <a:gd name="connsiteY388" fmla="*/ 405739 h 1260409"/>
                  <a:gd name="connsiteX389" fmla="*/ 465219 w 1189600"/>
                  <a:gd name="connsiteY389" fmla="*/ 411403 h 1260409"/>
                  <a:gd name="connsiteX390" fmla="*/ 438311 w 1189600"/>
                  <a:gd name="connsiteY390" fmla="*/ 451056 h 1260409"/>
                  <a:gd name="connsiteX391" fmla="*/ 401490 w 1189600"/>
                  <a:gd name="connsiteY391" fmla="*/ 418484 h 1260409"/>
                  <a:gd name="connsiteX392" fmla="*/ 460970 w 1189600"/>
                  <a:gd name="connsiteY392" fmla="*/ 414236 h 1260409"/>
                  <a:gd name="connsiteX393" fmla="*/ 438311 w 1189600"/>
                  <a:gd name="connsiteY393" fmla="*/ 451056 h 1260409"/>
                  <a:gd name="connsiteX394" fmla="*/ 435479 w 1189600"/>
                  <a:gd name="connsiteY394" fmla="*/ 449641 h 1260409"/>
                  <a:gd name="connsiteX395" fmla="*/ 392993 w 1189600"/>
                  <a:gd name="connsiteY395" fmla="*/ 443975 h 1260409"/>
                  <a:gd name="connsiteX396" fmla="*/ 356172 w 1189600"/>
                  <a:gd name="connsiteY396" fmla="*/ 422733 h 1260409"/>
                  <a:gd name="connsiteX397" fmla="*/ 398658 w 1189600"/>
                  <a:gd name="connsiteY397" fmla="*/ 419901 h 1260409"/>
                  <a:gd name="connsiteX398" fmla="*/ 435479 w 1189600"/>
                  <a:gd name="connsiteY398" fmla="*/ 449641 h 1260409"/>
                  <a:gd name="connsiteX399" fmla="*/ 392993 w 1189600"/>
                  <a:gd name="connsiteY399" fmla="*/ 445392 h 1260409"/>
                  <a:gd name="connsiteX400" fmla="*/ 429814 w 1189600"/>
                  <a:gd name="connsiteY400" fmla="*/ 466635 h 1260409"/>
                  <a:gd name="connsiteX401" fmla="*/ 390161 w 1189600"/>
                  <a:gd name="connsiteY401" fmla="*/ 531780 h 1260409"/>
                  <a:gd name="connsiteX402" fmla="*/ 390161 w 1189600"/>
                  <a:gd name="connsiteY402" fmla="*/ 531780 h 1260409"/>
                  <a:gd name="connsiteX403" fmla="*/ 349092 w 1189600"/>
                  <a:gd name="connsiteY403" fmla="*/ 439727 h 1260409"/>
                  <a:gd name="connsiteX404" fmla="*/ 392993 w 1189600"/>
                  <a:gd name="connsiteY404" fmla="*/ 445392 h 1260409"/>
                  <a:gd name="connsiteX405" fmla="*/ 431230 w 1189600"/>
                  <a:gd name="connsiteY405" fmla="*/ 468051 h 1260409"/>
                  <a:gd name="connsiteX406" fmla="*/ 506288 w 1189600"/>
                  <a:gd name="connsiteY406" fmla="*/ 511953 h 1260409"/>
                  <a:gd name="connsiteX407" fmla="*/ 504873 w 1189600"/>
                  <a:gd name="connsiteY407" fmla="*/ 530363 h 1260409"/>
                  <a:gd name="connsiteX408" fmla="*/ 392993 w 1189600"/>
                  <a:gd name="connsiteY408" fmla="*/ 531780 h 1260409"/>
                  <a:gd name="connsiteX409" fmla="*/ 431230 w 1189600"/>
                  <a:gd name="connsiteY409" fmla="*/ 468051 h 1260409"/>
                  <a:gd name="connsiteX410" fmla="*/ 441144 w 1189600"/>
                  <a:gd name="connsiteY410" fmla="*/ 451056 h 1260409"/>
                  <a:gd name="connsiteX411" fmla="*/ 463803 w 1189600"/>
                  <a:gd name="connsiteY411" fmla="*/ 414236 h 1260409"/>
                  <a:gd name="connsiteX412" fmla="*/ 526115 w 1189600"/>
                  <a:gd name="connsiteY412" fmla="*/ 408571 h 1260409"/>
                  <a:gd name="connsiteX413" fmla="*/ 514785 w 1189600"/>
                  <a:gd name="connsiteY413" fmla="*/ 460970 h 1260409"/>
                  <a:gd name="connsiteX414" fmla="*/ 441144 w 1189600"/>
                  <a:gd name="connsiteY414" fmla="*/ 451056 h 1260409"/>
                  <a:gd name="connsiteX415" fmla="*/ 285363 w 1189600"/>
                  <a:gd name="connsiteY415" fmla="*/ 428398 h 1260409"/>
                  <a:gd name="connsiteX416" fmla="*/ 339178 w 1189600"/>
                  <a:gd name="connsiteY416" fmla="*/ 424149 h 1260409"/>
                  <a:gd name="connsiteX417" fmla="*/ 344842 w 1189600"/>
                  <a:gd name="connsiteY417" fmla="*/ 436895 h 1260409"/>
                  <a:gd name="connsiteX418" fmla="*/ 285363 w 1189600"/>
                  <a:gd name="connsiteY418" fmla="*/ 428398 h 1260409"/>
                  <a:gd name="connsiteX419" fmla="*/ 516202 w 1189600"/>
                  <a:gd name="connsiteY419" fmla="*/ 462386 h 1260409"/>
                  <a:gd name="connsiteX420" fmla="*/ 528947 w 1189600"/>
                  <a:gd name="connsiteY420" fmla="*/ 408571 h 1260409"/>
                  <a:gd name="connsiteX421" fmla="*/ 531780 w 1189600"/>
                  <a:gd name="connsiteY421" fmla="*/ 408571 h 1260409"/>
                  <a:gd name="connsiteX422" fmla="*/ 615335 w 1189600"/>
                  <a:gd name="connsiteY422" fmla="*/ 476548 h 1260409"/>
                  <a:gd name="connsiteX423" fmla="*/ 516202 w 1189600"/>
                  <a:gd name="connsiteY423" fmla="*/ 462386 h 1260409"/>
                  <a:gd name="connsiteX424" fmla="*/ 528947 w 1189600"/>
                  <a:gd name="connsiteY424" fmla="*/ 405739 h 1260409"/>
                  <a:gd name="connsiteX425" fmla="*/ 528947 w 1189600"/>
                  <a:gd name="connsiteY425" fmla="*/ 405739 h 1260409"/>
                  <a:gd name="connsiteX426" fmla="*/ 528947 w 1189600"/>
                  <a:gd name="connsiteY426" fmla="*/ 405739 h 1260409"/>
                  <a:gd name="connsiteX427" fmla="*/ 528947 w 1189600"/>
                  <a:gd name="connsiteY427" fmla="*/ 405739 h 1260409"/>
                  <a:gd name="connsiteX428" fmla="*/ 544526 w 1189600"/>
                  <a:gd name="connsiteY428" fmla="*/ 325016 h 1260409"/>
                  <a:gd name="connsiteX429" fmla="*/ 527531 w 1189600"/>
                  <a:gd name="connsiteY429" fmla="*/ 401490 h 1260409"/>
                  <a:gd name="connsiteX430" fmla="*/ 487878 w 1189600"/>
                  <a:gd name="connsiteY430" fmla="*/ 368918 h 1260409"/>
                  <a:gd name="connsiteX431" fmla="*/ 487878 w 1189600"/>
                  <a:gd name="connsiteY431" fmla="*/ 368918 h 1260409"/>
                  <a:gd name="connsiteX432" fmla="*/ 462387 w 1189600"/>
                  <a:gd name="connsiteY432" fmla="*/ 411403 h 1260409"/>
                  <a:gd name="connsiteX433" fmla="*/ 400074 w 1189600"/>
                  <a:gd name="connsiteY433" fmla="*/ 417068 h 1260409"/>
                  <a:gd name="connsiteX434" fmla="*/ 356172 w 1189600"/>
                  <a:gd name="connsiteY434" fmla="*/ 378831 h 1260409"/>
                  <a:gd name="connsiteX435" fmla="*/ 544526 w 1189600"/>
                  <a:gd name="connsiteY435" fmla="*/ 325016 h 1260409"/>
                  <a:gd name="connsiteX436" fmla="*/ 506288 w 1189600"/>
                  <a:gd name="connsiteY436" fmla="*/ 530363 h 1260409"/>
                  <a:gd name="connsiteX437" fmla="*/ 507704 w 1189600"/>
                  <a:gd name="connsiteY437" fmla="*/ 511953 h 1260409"/>
                  <a:gd name="connsiteX438" fmla="*/ 507704 w 1189600"/>
                  <a:gd name="connsiteY438" fmla="*/ 511953 h 1260409"/>
                  <a:gd name="connsiteX439" fmla="*/ 506288 w 1189600"/>
                  <a:gd name="connsiteY439" fmla="*/ 510537 h 1260409"/>
                  <a:gd name="connsiteX440" fmla="*/ 516202 w 1189600"/>
                  <a:gd name="connsiteY440" fmla="*/ 463803 h 1260409"/>
                  <a:gd name="connsiteX441" fmla="*/ 618168 w 1189600"/>
                  <a:gd name="connsiteY441" fmla="*/ 479380 h 1260409"/>
                  <a:gd name="connsiteX442" fmla="*/ 677647 w 1189600"/>
                  <a:gd name="connsiteY442" fmla="*/ 527531 h 1260409"/>
                  <a:gd name="connsiteX443" fmla="*/ 506288 w 1189600"/>
                  <a:gd name="connsiteY443" fmla="*/ 530363 h 1260409"/>
                  <a:gd name="connsiteX444" fmla="*/ 387328 w 1189600"/>
                  <a:gd name="connsiteY444" fmla="*/ 533196 h 1260409"/>
                  <a:gd name="connsiteX445" fmla="*/ 387328 w 1189600"/>
                  <a:gd name="connsiteY445" fmla="*/ 533196 h 1260409"/>
                  <a:gd name="connsiteX446" fmla="*/ 367502 w 1189600"/>
                  <a:gd name="connsiteY446" fmla="*/ 565768 h 1260409"/>
                  <a:gd name="connsiteX447" fmla="*/ 323599 w 1189600"/>
                  <a:gd name="connsiteY447" fmla="*/ 534612 h 1260409"/>
                  <a:gd name="connsiteX448" fmla="*/ 387328 w 1189600"/>
                  <a:gd name="connsiteY448" fmla="*/ 533196 h 1260409"/>
                  <a:gd name="connsiteX449" fmla="*/ 353340 w 1189600"/>
                  <a:gd name="connsiteY449" fmla="*/ 419901 h 1260409"/>
                  <a:gd name="connsiteX450" fmla="*/ 332097 w 1189600"/>
                  <a:gd name="connsiteY450" fmla="*/ 407155 h 1260409"/>
                  <a:gd name="connsiteX451" fmla="*/ 332097 w 1189600"/>
                  <a:gd name="connsiteY451" fmla="*/ 407155 h 1260409"/>
                  <a:gd name="connsiteX452" fmla="*/ 339178 w 1189600"/>
                  <a:gd name="connsiteY452" fmla="*/ 421317 h 1260409"/>
                  <a:gd name="connsiteX453" fmla="*/ 276865 w 1189600"/>
                  <a:gd name="connsiteY453" fmla="*/ 426981 h 1260409"/>
                  <a:gd name="connsiteX454" fmla="*/ 214553 w 1189600"/>
                  <a:gd name="connsiteY454" fmla="*/ 418484 h 1260409"/>
                  <a:gd name="connsiteX455" fmla="*/ 354756 w 1189600"/>
                  <a:gd name="connsiteY455" fmla="*/ 380247 h 1260409"/>
                  <a:gd name="connsiteX456" fmla="*/ 398658 w 1189600"/>
                  <a:gd name="connsiteY456" fmla="*/ 418484 h 1260409"/>
                  <a:gd name="connsiteX457" fmla="*/ 353340 w 1189600"/>
                  <a:gd name="connsiteY457" fmla="*/ 419901 h 1260409"/>
                  <a:gd name="connsiteX458" fmla="*/ 618168 w 1189600"/>
                  <a:gd name="connsiteY458" fmla="*/ 476548 h 1260409"/>
                  <a:gd name="connsiteX459" fmla="*/ 534612 w 1189600"/>
                  <a:gd name="connsiteY459" fmla="*/ 407155 h 1260409"/>
                  <a:gd name="connsiteX460" fmla="*/ 765451 w 1189600"/>
                  <a:gd name="connsiteY460" fmla="*/ 388744 h 1260409"/>
                  <a:gd name="connsiteX461" fmla="*/ 768284 w 1189600"/>
                  <a:gd name="connsiteY461" fmla="*/ 394409 h 1260409"/>
                  <a:gd name="connsiteX462" fmla="*/ 705971 w 1189600"/>
                  <a:gd name="connsiteY462" fmla="*/ 490710 h 1260409"/>
                  <a:gd name="connsiteX463" fmla="*/ 618168 w 1189600"/>
                  <a:gd name="connsiteY463" fmla="*/ 476548 h 1260409"/>
                  <a:gd name="connsiteX464" fmla="*/ 531780 w 1189600"/>
                  <a:gd name="connsiteY464" fmla="*/ 405739 h 1260409"/>
                  <a:gd name="connsiteX465" fmla="*/ 528947 w 1189600"/>
                  <a:gd name="connsiteY465" fmla="*/ 402906 h 1260409"/>
                  <a:gd name="connsiteX466" fmla="*/ 545942 w 1189600"/>
                  <a:gd name="connsiteY466" fmla="*/ 323599 h 1260409"/>
                  <a:gd name="connsiteX467" fmla="*/ 584179 w 1189600"/>
                  <a:gd name="connsiteY467" fmla="*/ 312270 h 1260409"/>
                  <a:gd name="connsiteX468" fmla="*/ 579931 w 1189600"/>
                  <a:gd name="connsiteY468" fmla="*/ 363253 h 1260409"/>
                  <a:gd name="connsiteX469" fmla="*/ 625249 w 1189600"/>
                  <a:gd name="connsiteY469" fmla="*/ 300941 h 1260409"/>
                  <a:gd name="connsiteX470" fmla="*/ 691809 w 1189600"/>
                  <a:gd name="connsiteY470" fmla="*/ 282530 h 1260409"/>
                  <a:gd name="connsiteX471" fmla="*/ 762619 w 1189600"/>
                  <a:gd name="connsiteY471" fmla="*/ 385912 h 1260409"/>
                  <a:gd name="connsiteX472" fmla="*/ 531780 w 1189600"/>
                  <a:gd name="connsiteY472" fmla="*/ 405739 h 1260409"/>
                  <a:gd name="connsiteX473" fmla="*/ 629497 w 1189600"/>
                  <a:gd name="connsiteY473" fmla="*/ 299524 h 1260409"/>
                  <a:gd name="connsiteX474" fmla="*/ 645075 w 1189600"/>
                  <a:gd name="connsiteY474" fmla="*/ 278281 h 1260409"/>
                  <a:gd name="connsiteX475" fmla="*/ 684728 w 1189600"/>
                  <a:gd name="connsiteY475" fmla="*/ 269784 h 1260409"/>
                  <a:gd name="connsiteX476" fmla="*/ 693226 w 1189600"/>
                  <a:gd name="connsiteY476" fmla="*/ 282530 h 1260409"/>
                  <a:gd name="connsiteX477" fmla="*/ 629497 w 1189600"/>
                  <a:gd name="connsiteY477" fmla="*/ 299524 h 1260409"/>
                  <a:gd name="connsiteX478" fmla="*/ 588427 w 1189600"/>
                  <a:gd name="connsiteY478" fmla="*/ 288194 h 1260409"/>
                  <a:gd name="connsiteX479" fmla="*/ 554439 w 1189600"/>
                  <a:gd name="connsiteY479" fmla="*/ 295275 h 1260409"/>
                  <a:gd name="connsiteX480" fmla="*/ 571433 w 1189600"/>
                  <a:gd name="connsiteY480" fmla="*/ 217385 h 1260409"/>
                  <a:gd name="connsiteX481" fmla="*/ 595508 w 1189600"/>
                  <a:gd name="connsiteY481" fmla="*/ 217385 h 1260409"/>
                  <a:gd name="connsiteX482" fmla="*/ 588427 w 1189600"/>
                  <a:gd name="connsiteY482" fmla="*/ 288194 h 1260409"/>
                  <a:gd name="connsiteX483" fmla="*/ 463803 w 1189600"/>
                  <a:gd name="connsiteY483" fmla="*/ 203223 h 1260409"/>
                  <a:gd name="connsiteX484" fmla="*/ 527531 w 1189600"/>
                  <a:gd name="connsiteY484" fmla="*/ 172067 h 1260409"/>
                  <a:gd name="connsiteX485" fmla="*/ 579931 w 1189600"/>
                  <a:gd name="connsiteY485" fmla="*/ 169235 h 1260409"/>
                  <a:gd name="connsiteX486" fmla="*/ 570017 w 1189600"/>
                  <a:gd name="connsiteY486" fmla="*/ 214553 h 1260409"/>
                  <a:gd name="connsiteX487" fmla="*/ 449641 w 1189600"/>
                  <a:gd name="connsiteY487" fmla="*/ 217385 h 1260409"/>
                  <a:gd name="connsiteX488" fmla="*/ 463803 w 1189600"/>
                  <a:gd name="connsiteY488" fmla="*/ 203223 h 1260409"/>
                  <a:gd name="connsiteX489" fmla="*/ 568601 w 1189600"/>
                  <a:gd name="connsiteY489" fmla="*/ 217385 h 1260409"/>
                  <a:gd name="connsiteX490" fmla="*/ 551607 w 1189600"/>
                  <a:gd name="connsiteY490" fmla="*/ 295275 h 1260409"/>
                  <a:gd name="connsiteX491" fmla="*/ 319351 w 1189600"/>
                  <a:gd name="connsiteY491" fmla="*/ 343426 h 1260409"/>
                  <a:gd name="connsiteX492" fmla="*/ 446808 w 1189600"/>
                  <a:gd name="connsiteY492" fmla="*/ 220218 h 1260409"/>
                  <a:gd name="connsiteX493" fmla="*/ 568601 w 1189600"/>
                  <a:gd name="connsiteY493" fmla="*/ 217385 h 1260409"/>
                  <a:gd name="connsiteX494" fmla="*/ 545942 w 1189600"/>
                  <a:gd name="connsiteY494" fmla="*/ 323599 h 1260409"/>
                  <a:gd name="connsiteX495" fmla="*/ 354756 w 1189600"/>
                  <a:gd name="connsiteY495" fmla="*/ 375999 h 1260409"/>
                  <a:gd name="connsiteX496" fmla="*/ 320768 w 1189600"/>
                  <a:gd name="connsiteY496" fmla="*/ 346258 h 1260409"/>
                  <a:gd name="connsiteX497" fmla="*/ 551607 w 1189600"/>
                  <a:gd name="connsiteY497" fmla="*/ 298108 h 1260409"/>
                  <a:gd name="connsiteX498" fmla="*/ 545942 w 1189600"/>
                  <a:gd name="connsiteY498" fmla="*/ 323599 h 1260409"/>
                  <a:gd name="connsiteX499" fmla="*/ 174899 w 1189600"/>
                  <a:gd name="connsiteY499" fmla="*/ 428398 h 1260409"/>
                  <a:gd name="connsiteX500" fmla="*/ 208888 w 1189600"/>
                  <a:gd name="connsiteY500" fmla="*/ 418484 h 1260409"/>
                  <a:gd name="connsiteX501" fmla="*/ 266952 w 1189600"/>
                  <a:gd name="connsiteY501" fmla="*/ 426981 h 1260409"/>
                  <a:gd name="connsiteX502" fmla="*/ 183397 w 1189600"/>
                  <a:gd name="connsiteY502" fmla="*/ 434062 h 1260409"/>
                  <a:gd name="connsiteX503" fmla="*/ 174899 w 1189600"/>
                  <a:gd name="connsiteY503" fmla="*/ 428398 h 1260409"/>
                  <a:gd name="connsiteX504" fmla="*/ 275449 w 1189600"/>
                  <a:gd name="connsiteY504" fmla="*/ 428398 h 1260409"/>
                  <a:gd name="connsiteX505" fmla="*/ 344842 w 1189600"/>
                  <a:gd name="connsiteY505" fmla="*/ 438311 h 1260409"/>
                  <a:gd name="connsiteX506" fmla="*/ 385912 w 1189600"/>
                  <a:gd name="connsiteY506" fmla="*/ 531780 h 1260409"/>
                  <a:gd name="connsiteX507" fmla="*/ 320768 w 1189600"/>
                  <a:gd name="connsiteY507" fmla="*/ 533196 h 1260409"/>
                  <a:gd name="connsiteX508" fmla="*/ 184813 w 1189600"/>
                  <a:gd name="connsiteY508" fmla="*/ 436895 h 1260409"/>
                  <a:gd name="connsiteX509" fmla="*/ 275449 w 1189600"/>
                  <a:gd name="connsiteY509" fmla="*/ 428398 h 1260409"/>
                  <a:gd name="connsiteX510" fmla="*/ 370334 w 1189600"/>
                  <a:gd name="connsiteY510" fmla="*/ 567184 h 1260409"/>
                  <a:gd name="connsiteX511" fmla="*/ 388745 w 1189600"/>
                  <a:gd name="connsiteY511" fmla="*/ 536028 h 1260409"/>
                  <a:gd name="connsiteX512" fmla="*/ 418484 w 1189600"/>
                  <a:gd name="connsiteY512" fmla="*/ 601173 h 1260409"/>
                  <a:gd name="connsiteX513" fmla="*/ 370334 w 1189600"/>
                  <a:gd name="connsiteY513" fmla="*/ 567184 h 1260409"/>
                  <a:gd name="connsiteX514" fmla="*/ 390161 w 1189600"/>
                  <a:gd name="connsiteY514" fmla="*/ 534612 h 1260409"/>
                  <a:gd name="connsiteX515" fmla="*/ 390161 w 1189600"/>
                  <a:gd name="connsiteY515" fmla="*/ 534612 h 1260409"/>
                  <a:gd name="connsiteX516" fmla="*/ 503456 w 1189600"/>
                  <a:gd name="connsiteY516" fmla="*/ 533196 h 1260409"/>
                  <a:gd name="connsiteX517" fmla="*/ 499207 w 1189600"/>
                  <a:gd name="connsiteY517" fmla="*/ 599756 h 1260409"/>
                  <a:gd name="connsiteX518" fmla="*/ 496375 w 1189600"/>
                  <a:gd name="connsiteY518" fmla="*/ 599756 h 1260409"/>
                  <a:gd name="connsiteX519" fmla="*/ 496375 w 1189600"/>
                  <a:gd name="connsiteY519" fmla="*/ 599756 h 1260409"/>
                  <a:gd name="connsiteX520" fmla="*/ 499207 w 1189600"/>
                  <a:gd name="connsiteY520" fmla="*/ 602589 h 1260409"/>
                  <a:gd name="connsiteX521" fmla="*/ 499207 w 1189600"/>
                  <a:gd name="connsiteY521" fmla="*/ 604005 h 1260409"/>
                  <a:gd name="connsiteX522" fmla="*/ 499207 w 1189600"/>
                  <a:gd name="connsiteY522" fmla="*/ 604005 h 1260409"/>
                  <a:gd name="connsiteX523" fmla="*/ 541693 w 1189600"/>
                  <a:gd name="connsiteY523" fmla="*/ 690393 h 1260409"/>
                  <a:gd name="connsiteX524" fmla="*/ 421317 w 1189600"/>
                  <a:gd name="connsiteY524" fmla="*/ 605422 h 1260409"/>
                  <a:gd name="connsiteX525" fmla="*/ 390161 w 1189600"/>
                  <a:gd name="connsiteY525" fmla="*/ 534612 h 1260409"/>
                  <a:gd name="connsiteX526" fmla="*/ 502040 w 1189600"/>
                  <a:gd name="connsiteY526" fmla="*/ 598341 h 1260409"/>
                  <a:gd name="connsiteX527" fmla="*/ 506288 w 1189600"/>
                  <a:gd name="connsiteY527" fmla="*/ 531780 h 1260409"/>
                  <a:gd name="connsiteX528" fmla="*/ 680480 w 1189600"/>
                  <a:gd name="connsiteY528" fmla="*/ 528947 h 1260409"/>
                  <a:gd name="connsiteX529" fmla="*/ 681897 w 1189600"/>
                  <a:gd name="connsiteY529" fmla="*/ 530363 h 1260409"/>
                  <a:gd name="connsiteX530" fmla="*/ 630913 w 1189600"/>
                  <a:gd name="connsiteY530" fmla="*/ 608254 h 1260409"/>
                  <a:gd name="connsiteX531" fmla="*/ 502040 w 1189600"/>
                  <a:gd name="connsiteY531" fmla="*/ 598341 h 1260409"/>
                  <a:gd name="connsiteX532" fmla="*/ 700307 w 1189600"/>
                  <a:gd name="connsiteY532" fmla="*/ 528947 h 1260409"/>
                  <a:gd name="connsiteX533" fmla="*/ 735712 w 1189600"/>
                  <a:gd name="connsiteY533" fmla="*/ 528947 h 1260409"/>
                  <a:gd name="connsiteX534" fmla="*/ 789527 w 1189600"/>
                  <a:gd name="connsiteY534" fmla="*/ 565768 h 1260409"/>
                  <a:gd name="connsiteX535" fmla="*/ 795192 w 1189600"/>
                  <a:gd name="connsiteY535" fmla="*/ 620999 h 1260409"/>
                  <a:gd name="connsiteX536" fmla="*/ 792359 w 1189600"/>
                  <a:gd name="connsiteY536" fmla="*/ 620999 h 1260409"/>
                  <a:gd name="connsiteX537" fmla="*/ 698890 w 1189600"/>
                  <a:gd name="connsiteY537" fmla="*/ 544525 h 1260409"/>
                  <a:gd name="connsiteX538" fmla="*/ 700307 w 1189600"/>
                  <a:gd name="connsiteY538" fmla="*/ 528947 h 1260409"/>
                  <a:gd name="connsiteX539" fmla="*/ 737127 w 1189600"/>
                  <a:gd name="connsiteY539" fmla="*/ 526115 h 1260409"/>
                  <a:gd name="connsiteX540" fmla="*/ 701723 w 1189600"/>
                  <a:gd name="connsiteY540" fmla="*/ 502039 h 1260409"/>
                  <a:gd name="connsiteX541" fmla="*/ 708804 w 1189600"/>
                  <a:gd name="connsiteY541" fmla="*/ 492126 h 1260409"/>
                  <a:gd name="connsiteX542" fmla="*/ 782446 w 1189600"/>
                  <a:gd name="connsiteY542" fmla="*/ 503456 h 1260409"/>
                  <a:gd name="connsiteX543" fmla="*/ 785278 w 1189600"/>
                  <a:gd name="connsiteY543" fmla="*/ 526115 h 1260409"/>
                  <a:gd name="connsiteX544" fmla="*/ 737127 w 1189600"/>
                  <a:gd name="connsiteY544" fmla="*/ 526115 h 1260409"/>
                  <a:gd name="connsiteX545" fmla="*/ 235796 w 1189600"/>
                  <a:gd name="connsiteY545" fmla="*/ 625248 h 1260409"/>
                  <a:gd name="connsiteX546" fmla="*/ 235796 w 1189600"/>
                  <a:gd name="connsiteY546" fmla="*/ 625248 h 1260409"/>
                  <a:gd name="connsiteX547" fmla="*/ 235796 w 1189600"/>
                  <a:gd name="connsiteY547" fmla="*/ 625248 h 1260409"/>
                  <a:gd name="connsiteX548" fmla="*/ 235796 w 1189600"/>
                  <a:gd name="connsiteY548" fmla="*/ 625248 h 1260409"/>
                  <a:gd name="connsiteX549" fmla="*/ 235796 w 1189600"/>
                  <a:gd name="connsiteY549" fmla="*/ 626664 h 1260409"/>
                  <a:gd name="connsiteX550" fmla="*/ 244293 w 1189600"/>
                  <a:gd name="connsiteY550" fmla="*/ 656404 h 1260409"/>
                  <a:gd name="connsiteX551" fmla="*/ 221634 w 1189600"/>
                  <a:gd name="connsiteY551" fmla="*/ 642242 h 1260409"/>
                  <a:gd name="connsiteX552" fmla="*/ 231547 w 1189600"/>
                  <a:gd name="connsiteY552" fmla="*/ 628080 h 1260409"/>
                  <a:gd name="connsiteX553" fmla="*/ 235796 w 1189600"/>
                  <a:gd name="connsiteY553" fmla="*/ 626664 h 1260409"/>
                  <a:gd name="connsiteX554" fmla="*/ 326432 w 1189600"/>
                  <a:gd name="connsiteY554" fmla="*/ 639410 h 1260409"/>
                  <a:gd name="connsiteX555" fmla="*/ 368918 w 1189600"/>
                  <a:gd name="connsiteY555" fmla="*/ 570017 h 1260409"/>
                  <a:gd name="connsiteX556" fmla="*/ 419901 w 1189600"/>
                  <a:gd name="connsiteY556" fmla="*/ 605422 h 1260409"/>
                  <a:gd name="connsiteX557" fmla="*/ 431230 w 1189600"/>
                  <a:gd name="connsiteY557" fmla="*/ 630913 h 1260409"/>
                  <a:gd name="connsiteX558" fmla="*/ 411403 w 1189600"/>
                  <a:gd name="connsiteY558" fmla="*/ 717301 h 1260409"/>
                  <a:gd name="connsiteX559" fmla="*/ 326432 w 1189600"/>
                  <a:gd name="connsiteY559" fmla="*/ 639410 h 1260409"/>
                  <a:gd name="connsiteX560" fmla="*/ 502040 w 1189600"/>
                  <a:gd name="connsiteY560" fmla="*/ 601173 h 1260409"/>
                  <a:gd name="connsiteX561" fmla="*/ 629497 w 1189600"/>
                  <a:gd name="connsiteY561" fmla="*/ 611086 h 1260409"/>
                  <a:gd name="connsiteX562" fmla="*/ 592676 w 1189600"/>
                  <a:gd name="connsiteY562" fmla="*/ 669150 h 1260409"/>
                  <a:gd name="connsiteX563" fmla="*/ 578514 w 1189600"/>
                  <a:gd name="connsiteY563" fmla="*/ 669150 h 1260409"/>
                  <a:gd name="connsiteX564" fmla="*/ 502040 w 1189600"/>
                  <a:gd name="connsiteY564" fmla="*/ 601173 h 1260409"/>
                  <a:gd name="connsiteX565" fmla="*/ 681897 w 1189600"/>
                  <a:gd name="connsiteY565" fmla="*/ 528947 h 1260409"/>
                  <a:gd name="connsiteX566" fmla="*/ 681897 w 1189600"/>
                  <a:gd name="connsiteY566" fmla="*/ 528947 h 1260409"/>
                  <a:gd name="connsiteX567" fmla="*/ 681897 w 1189600"/>
                  <a:gd name="connsiteY567" fmla="*/ 528947 h 1260409"/>
                  <a:gd name="connsiteX568" fmla="*/ 681897 w 1189600"/>
                  <a:gd name="connsiteY568" fmla="*/ 528947 h 1260409"/>
                  <a:gd name="connsiteX569" fmla="*/ 829180 w 1189600"/>
                  <a:gd name="connsiteY569" fmla="*/ 592676 h 1260409"/>
                  <a:gd name="connsiteX570" fmla="*/ 829180 w 1189600"/>
                  <a:gd name="connsiteY570" fmla="*/ 592676 h 1260409"/>
                  <a:gd name="connsiteX571" fmla="*/ 861752 w 1189600"/>
                  <a:gd name="connsiteY571" fmla="*/ 575682 h 1260409"/>
                  <a:gd name="connsiteX572" fmla="*/ 875914 w 1189600"/>
                  <a:gd name="connsiteY572" fmla="*/ 625248 h 1260409"/>
                  <a:gd name="connsiteX573" fmla="*/ 798024 w 1189600"/>
                  <a:gd name="connsiteY573" fmla="*/ 619584 h 1260409"/>
                  <a:gd name="connsiteX574" fmla="*/ 792359 w 1189600"/>
                  <a:gd name="connsiteY574" fmla="*/ 565768 h 1260409"/>
                  <a:gd name="connsiteX575" fmla="*/ 829180 w 1189600"/>
                  <a:gd name="connsiteY575" fmla="*/ 592676 h 1260409"/>
                  <a:gd name="connsiteX576" fmla="*/ 829180 w 1189600"/>
                  <a:gd name="connsiteY576" fmla="*/ 591260 h 1260409"/>
                  <a:gd name="connsiteX577" fmla="*/ 790943 w 1189600"/>
                  <a:gd name="connsiteY577" fmla="*/ 565768 h 1260409"/>
                  <a:gd name="connsiteX578" fmla="*/ 786694 w 1189600"/>
                  <a:gd name="connsiteY578" fmla="*/ 528947 h 1260409"/>
                  <a:gd name="connsiteX579" fmla="*/ 846174 w 1189600"/>
                  <a:gd name="connsiteY579" fmla="*/ 527531 h 1260409"/>
                  <a:gd name="connsiteX580" fmla="*/ 860336 w 1189600"/>
                  <a:gd name="connsiteY580" fmla="*/ 574265 h 1260409"/>
                  <a:gd name="connsiteX581" fmla="*/ 829180 w 1189600"/>
                  <a:gd name="connsiteY581" fmla="*/ 591260 h 1260409"/>
                  <a:gd name="connsiteX582" fmla="*/ 686145 w 1189600"/>
                  <a:gd name="connsiteY582" fmla="*/ 269784 h 1260409"/>
                  <a:gd name="connsiteX583" fmla="*/ 890076 w 1189600"/>
                  <a:gd name="connsiteY583" fmla="*/ 227298 h 1260409"/>
                  <a:gd name="connsiteX584" fmla="*/ 694642 w 1189600"/>
                  <a:gd name="connsiteY584" fmla="*/ 281114 h 1260409"/>
                  <a:gd name="connsiteX585" fmla="*/ 686145 w 1189600"/>
                  <a:gd name="connsiteY585" fmla="*/ 269784 h 1260409"/>
                  <a:gd name="connsiteX586" fmla="*/ 571433 w 1189600"/>
                  <a:gd name="connsiteY586" fmla="*/ 215969 h 1260409"/>
                  <a:gd name="connsiteX587" fmla="*/ 581346 w 1189600"/>
                  <a:gd name="connsiteY587" fmla="*/ 170651 h 1260409"/>
                  <a:gd name="connsiteX588" fmla="*/ 598341 w 1189600"/>
                  <a:gd name="connsiteY588" fmla="*/ 169235 h 1260409"/>
                  <a:gd name="connsiteX589" fmla="*/ 594092 w 1189600"/>
                  <a:gd name="connsiteY589" fmla="*/ 215969 h 1260409"/>
                  <a:gd name="connsiteX590" fmla="*/ 571433 w 1189600"/>
                  <a:gd name="connsiteY590" fmla="*/ 215969 h 1260409"/>
                  <a:gd name="connsiteX591" fmla="*/ 232964 w 1189600"/>
                  <a:gd name="connsiteY591" fmla="*/ 490710 h 1260409"/>
                  <a:gd name="connsiteX592" fmla="*/ 234380 w 1189600"/>
                  <a:gd name="connsiteY592" fmla="*/ 534612 h 1260409"/>
                  <a:gd name="connsiteX593" fmla="*/ 213137 w 1189600"/>
                  <a:gd name="connsiteY593" fmla="*/ 534612 h 1260409"/>
                  <a:gd name="connsiteX594" fmla="*/ 232964 w 1189600"/>
                  <a:gd name="connsiteY594" fmla="*/ 490710 h 1260409"/>
                  <a:gd name="connsiteX595" fmla="*/ 232964 w 1189600"/>
                  <a:gd name="connsiteY595" fmla="*/ 490710 h 1260409"/>
                  <a:gd name="connsiteX596" fmla="*/ 405739 w 1189600"/>
                  <a:gd name="connsiteY596" fmla="*/ 751289 h 1260409"/>
                  <a:gd name="connsiteX597" fmla="*/ 412820 w 1189600"/>
                  <a:gd name="connsiteY597" fmla="*/ 721549 h 1260409"/>
                  <a:gd name="connsiteX598" fmla="*/ 438311 w 1189600"/>
                  <a:gd name="connsiteY598" fmla="*/ 745624 h 1260409"/>
                  <a:gd name="connsiteX599" fmla="*/ 405739 w 1189600"/>
                  <a:gd name="connsiteY599" fmla="*/ 751289 h 1260409"/>
                  <a:gd name="connsiteX600" fmla="*/ 789527 w 1189600"/>
                  <a:gd name="connsiteY600" fmla="*/ 619584 h 1260409"/>
                  <a:gd name="connsiteX601" fmla="*/ 694642 w 1189600"/>
                  <a:gd name="connsiteY601" fmla="*/ 612503 h 1260409"/>
                  <a:gd name="connsiteX602" fmla="*/ 698890 w 1189600"/>
                  <a:gd name="connsiteY602" fmla="*/ 545941 h 1260409"/>
                  <a:gd name="connsiteX603" fmla="*/ 789527 w 1189600"/>
                  <a:gd name="connsiteY603" fmla="*/ 619584 h 1260409"/>
                  <a:gd name="connsiteX604" fmla="*/ 796608 w 1189600"/>
                  <a:gd name="connsiteY604" fmla="*/ 622416 h 1260409"/>
                  <a:gd name="connsiteX605" fmla="*/ 796608 w 1189600"/>
                  <a:gd name="connsiteY605" fmla="*/ 622416 h 1260409"/>
                  <a:gd name="connsiteX606" fmla="*/ 796608 w 1189600"/>
                  <a:gd name="connsiteY606" fmla="*/ 622416 h 1260409"/>
                  <a:gd name="connsiteX607" fmla="*/ 796608 w 1189600"/>
                  <a:gd name="connsiteY607" fmla="*/ 622416 h 1260409"/>
                  <a:gd name="connsiteX608" fmla="*/ 901406 w 1189600"/>
                  <a:gd name="connsiteY608" fmla="*/ 708803 h 1260409"/>
                  <a:gd name="connsiteX609" fmla="*/ 878747 w 1189600"/>
                  <a:gd name="connsiteY609" fmla="*/ 628080 h 1260409"/>
                  <a:gd name="connsiteX610" fmla="*/ 963718 w 1189600"/>
                  <a:gd name="connsiteY610" fmla="*/ 633745 h 1260409"/>
                  <a:gd name="connsiteX611" fmla="*/ 963718 w 1189600"/>
                  <a:gd name="connsiteY611" fmla="*/ 633745 h 1260409"/>
                  <a:gd name="connsiteX612" fmla="*/ 963718 w 1189600"/>
                  <a:gd name="connsiteY612" fmla="*/ 632329 h 1260409"/>
                  <a:gd name="connsiteX613" fmla="*/ 963718 w 1189600"/>
                  <a:gd name="connsiteY613" fmla="*/ 635161 h 1260409"/>
                  <a:gd name="connsiteX614" fmla="*/ 963718 w 1189600"/>
                  <a:gd name="connsiteY614" fmla="*/ 635161 h 1260409"/>
                  <a:gd name="connsiteX615" fmla="*/ 1013285 w 1189600"/>
                  <a:gd name="connsiteY615" fmla="*/ 800856 h 1260409"/>
                  <a:gd name="connsiteX616" fmla="*/ 901406 w 1189600"/>
                  <a:gd name="connsiteY616" fmla="*/ 708803 h 1260409"/>
                  <a:gd name="connsiteX617" fmla="*/ 1016117 w 1189600"/>
                  <a:gd name="connsiteY617" fmla="*/ 803688 h 1260409"/>
                  <a:gd name="connsiteX618" fmla="*/ 965135 w 1189600"/>
                  <a:gd name="connsiteY618" fmla="*/ 635161 h 1260409"/>
                  <a:gd name="connsiteX619" fmla="*/ 966551 w 1189600"/>
                  <a:gd name="connsiteY619" fmla="*/ 629497 h 1260409"/>
                  <a:gd name="connsiteX620" fmla="*/ 1035944 w 1189600"/>
                  <a:gd name="connsiteY620" fmla="*/ 540277 h 1260409"/>
                  <a:gd name="connsiteX621" fmla="*/ 1108170 w 1189600"/>
                  <a:gd name="connsiteY621" fmla="*/ 550190 h 1260409"/>
                  <a:gd name="connsiteX622" fmla="*/ 1075598 w 1189600"/>
                  <a:gd name="connsiteY622" fmla="*/ 853255 h 1260409"/>
                  <a:gd name="connsiteX623" fmla="*/ 1016117 w 1189600"/>
                  <a:gd name="connsiteY623" fmla="*/ 803688 h 1260409"/>
                  <a:gd name="connsiteX624" fmla="*/ 1035944 w 1189600"/>
                  <a:gd name="connsiteY624" fmla="*/ 537444 h 1260409"/>
                  <a:gd name="connsiteX625" fmla="*/ 1027447 w 1189600"/>
                  <a:gd name="connsiteY625" fmla="*/ 536028 h 1260409"/>
                  <a:gd name="connsiteX626" fmla="*/ 1041609 w 1189600"/>
                  <a:gd name="connsiteY626" fmla="*/ 530363 h 1260409"/>
                  <a:gd name="connsiteX627" fmla="*/ 1035944 w 1189600"/>
                  <a:gd name="connsiteY627" fmla="*/ 537444 h 1260409"/>
                  <a:gd name="connsiteX628" fmla="*/ 1034528 w 1189600"/>
                  <a:gd name="connsiteY628" fmla="*/ 540277 h 1260409"/>
                  <a:gd name="connsiteX629" fmla="*/ 969383 w 1189600"/>
                  <a:gd name="connsiteY629" fmla="*/ 625248 h 1260409"/>
                  <a:gd name="connsiteX630" fmla="*/ 987794 w 1189600"/>
                  <a:gd name="connsiteY630" fmla="*/ 555855 h 1260409"/>
                  <a:gd name="connsiteX631" fmla="*/ 1024614 w 1189600"/>
                  <a:gd name="connsiteY631" fmla="*/ 538860 h 1260409"/>
                  <a:gd name="connsiteX632" fmla="*/ 1034528 w 1189600"/>
                  <a:gd name="connsiteY632" fmla="*/ 540277 h 1260409"/>
                  <a:gd name="connsiteX633" fmla="*/ 875914 w 1189600"/>
                  <a:gd name="connsiteY633" fmla="*/ 628080 h 1260409"/>
                  <a:gd name="connsiteX634" fmla="*/ 898574 w 1189600"/>
                  <a:gd name="connsiteY634" fmla="*/ 707387 h 1260409"/>
                  <a:gd name="connsiteX635" fmla="*/ 798024 w 1189600"/>
                  <a:gd name="connsiteY635" fmla="*/ 625248 h 1260409"/>
                  <a:gd name="connsiteX636" fmla="*/ 798024 w 1189600"/>
                  <a:gd name="connsiteY636" fmla="*/ 622416 h 1260409"/>
                  <a:gd name="connsiteX637" fmla="*/ 875914 w 1189600"/>
                  <a:gd name="connsiteY637" fmla="*/ 628080 h 1260409"/>
                  <a:gd name="connsiteX638" fmla="*/ 1014701 w 1189600"/>
                  <a:gd name="connsiteY638" fmla="*/ 805104 h 1260409"/>
                  <a:gd name="connsiteX639" fmla="*/ 1016117 w 1189600"/>
                  <a:gd name="connsiteY639" fmla="*/ 807937 h 1260409"/>
                  <a:gd name="connsiteX640" fmla="*/ 949556 w 1189600"/>
                  <a:gd name="connsiteY640" fmla="*/ 878746 h 1260409"/>
                  <a:gd name="connsiteX641" fmla="*/ 902822 w 1189600"/>
                  <a:gd name="connsiteY641" fmla="*/ 713052 h 1260409"/>
                  <a:gd name="connsiteX642" fmla="*/ 1014701 w 1189600"/>
                  <a:gd name="connsiteY642" fmla="*/ 805104 h 1260409"/>
                  <a:gd name="connsiteX643" fmla="*/ 684728 w 1189600"/>
                  <a:gd name="connsiteY643" fmla="*/ 268368 h 1260409"/>
                  <a:gd name="connsiteX644" fmla="*/ 667735 w 1189600"/>
                  <a:gd name="connsiteY644" fmla="*/ 244293 h 1260409"/>
                  <a:gd name="connsiteX645" fmla="*/ 667735 w 1189600"/>
                  <a:gd name="connsiteY645" fmla="*/ 244293 h 1260409"/>
                  <a:gd name="connsiteX646" fmla="*/ 643659 w 1189600"/>
                  <a:gd name="connsiteY646" fmla="*/ 276865 h 1260409"/>
                  <a:gd name="connsiteX647" fmla="*/ 591260 w 1189600"/>
                  <a:gd name="connsiteY647" fmla="*/ 288194 h 1260409"/>
                  <a:gd name="connsiteX648" fmla="*/ 596925 w 1189600"/>
                  <a:gd name="connsiteY648" fmla="*/ 217385 h 1260409"/>
                  <a:gd name="connsiteX649" fmla="*/ 952389 w 1189600"/>
                  <a:gd name="connsiteY649" fmla="*/ 210304 h 1260409"/>
                  <a:gd name="connsiteX650" fmla="*/ 919817 w 1189600"/>
                  <a:gd name="connsiteY650" fmla="*/ 218801 h 1260409"/>
                  <a:gd name="connsiteX651" fmla="*/ 684728 w 1189600"/>
                  <a:gd name="connsiteY651" fmla="*/ 268368 h 1260409"/>
                  <a:gd name="connsiteX652" fmla="*/ 140911 w 1189600"/>
                  <a:gd name="connsiteY652" fmla="*/ 407155 h 1260409"/>
                  <a:gd name="connsiteX653" fmla="*/ 140911 w 1189600"/>
                  <a:gd name="connsiteY653" fmla="*/ 407155 h 1260409"/>
                  <a:gd name="connsiteX654" fmla="*/ 140911 w 1189600"/>
                  <a:gd name="connsiteY654" fmla="*/ 407155 h 1260409"/>
                  <a:gd name="connsiteX655" fmla="*/ 140911 w 1189600"/>
                  <a:gd name="connsiteY655" fmla="*/ 407155 h 1260409"/>
                  <a:gd name="connsiteX656" fmla="*/ 234380 w 1189600"/>
                  <a:gd name="connsiteY656" fmla="*/ 536028 h 1260409"/>
                  <a:gd name="connsiteX657" fmla="*/ 235796 w 1189600"/>
                  <a:gd name="connsiteY657" fmla="*/ 620999 h 1260409"/>
                  <a:gd name="connsiteX658" fmla="*/ 235796 w 1189600"/>
                  <a:gd name="connsiteY658" fmla="*/ 620999 h 1260409"/>
                  <a:gd name="connsiteX659" fmla="*/ 231547 w 1189600"/>
                  <a:gd name="connsiteY659" fmla="*/ 626664 h 1260409"/>
                  <a:gd name="connsiteX660" fmla="*/ 211721 w 1189600"/>
                  <a:gd name="connsiteY660" fmla="*/ 636578 h 1260409"/>
                  <a:gd name="connsiteX661" fmla="*/ 179149 w 1189600"/>
                  <a:gd name="connsiteY661" fmla="*/ 616751 h 1260409"/>
                  <a:gd name="connsiteX662" fmla="*/ 213137 w 1189600"/>
                  <a:gd name="connsiteY662" fmla="*/ 536028 h 1260409"/>
                  <a:gd name="connsiteX663" fmla="*/ 234380 w 1189600"/>
                  <a:gd name="connsiteY663" fmla="*/ 536028 h 1260409"/>
                  <a:gd name="connsiteX664" fmla="*/ 591260 w 1189600"/>
                  <a:gd name="connsiteY664" fmla="*/ 670566 h 1260409"/>
                  <a:gd name="connsiteX665" fmla="*/ 587012 w 1189600"/>
                  <a:gd name="connsiteY665" fmla="*/ 677647 h 1260409"/>
                  <a:gd name="connsiteX666" fmla="*/ 579931 w 1189600"/>
                  <a:gd name="connsiteY666" fmla="*/ 671982 h 1260409"/>
                  <a:gd name="connsiteX667" fmla="*/ 591260 w 1189600"/>
                  <a:gd name="connsiteY667" fmla="*/ 670566 h 1260409"/>
                  <a:gd name="connsiteX668" fmla="*/ 1109586 w 1189600"/>
                  <a:gd name="connsiteY668" fmla="*/ 548774 h 1260409"/>
                  <a:gd name="connsiteX669" fmla="*/ 1038776 w 1189600"/>
                  <a:gd name="connsiteY669" fmla="*/ 538860 h 1260409"/>
                  <a:gd name="connsiteX670" fmla="*/ 1045857 w 1189600"/>
                  <a:gd name="connsiteY670" fmla="*/ 528947 h 1260409"/>
                  <a:gd name="connsiteX671" fmla="*/ 1050106 w 1189600"/>
                  <a:gd name="connsiteY671" fmla="*/ 527531 h 1260409"/>
                  <a:gd name="connsiteX672" fmla="*/ 1109586 w 1189600"/>
                  <a:gd name="connsiteY672" fmla="*/ 547358 h 1260409"/>
                  <a:gd name="connsiteX673" fmla="*/ 1109586 w 1189600"/>
                  <a:gd name="connsiteY673" fmla="*/ 548774 h 1260409"/>
                  <a:gd name="connsiteX674" fmla="*/ 984961 w 1189600"/>
                  <a:gd name="connsiteY674" fmla="*/ 553022 h 1260409"/>
                  <a:gd name="connsiteX675" fmla="*/ 984961 w 1189600"/>
                  <a:gd name="connsiteY675" fmla="*/ 553022 h 1260409"/>
                  <a:gd name="connsiteX676" fmla="*/ 965135 w 1189600"/>
                  <a:gd name="connsiteY676" fmla="*/ 628080 h 1260409"/>
                  <a:gd name="connsiteX677" fmla="*/ 962302 w 1189600"/>
                  <a:gd name="connsiteY677" fmla="*/ 632329 h 1260409"/>
                  <a:gd name="connsiteX678" fmla="*/ 877331 w 1189600"/>
                  <a:gd name="connsiteY678" fmla="*/ 626664 h 1260409"/>
                  <a:gd name="connsiteX679" fmla="*/ 863169 w 1189600"/>
                  <a:gd name="connsiteY679" fmla="*/ 575682 h 1260409"/>
                  <a:gd name="connsiteX680" fmla="*/ 955221 w 1189600"/>
                  <a:gd name="connsiteY680" fmla="*/ 528947 h 1260409"/>
                  <a:gd name="connsiteX681" fmla="*/ 1020366 w 1189600"/>
                  <a:gd name="connsiteY681" fmla="*/ 538860 h 1260409"/>
                  <a:gd name="connsiteX682" fmla="*/ 984961 w 1189600"/>
                  <a:gd name="connsiteY682" fmla="*/ 553022 h 1260409"/>
                  <a:gd name="connsiteX683" fmla="*/ 786694 w 1189600"/>
                  <a:gd name="connsiteY683" fmla="*/ 526115 h 1260409"/>
                  <a:gd name="connsiteX684" fmla="*/ 783862 w 1189600"/>
                  <a:gd name="connsiteY684" fmla="*/ 503456 h 1260409"/>
                  <a:gd name="connsiteX685" fmla="*/ 841926 w 1189600"/>
                  <a:gd name="connsiteY685" fmla="*/ 511953 h 1260409"/>
                  <a:gd name="connsiteX686" fmla="*/ 846174 w 1189600"/>
                  <a:gd name="connsiteY686" fmla="*/ 524699 h 1260409"/>
                  <a:gd name="connsiteX687" fmla="*/ 786694 w 1189600"/>
                  <a:gd name="connsiteY687" fmla="*/ 526115 h 1260409"/>
                  <a:gd name="connsiteX688" fmla="*/ 599757 w 1189600"/>
                  <a:gd name="connsiteY688" fmla="*/ 166402 h 1260409"/>
                  <a:gd name="connsiteX689" fmla="*/ 582763 w 1189600"/>
                  <a:gd name="connsiteY689" fmla="*/ 167818 h 1260409"/>
                  <a:gd name="connsiteX690" fmla="*/ 585595 w 1189600"/>
                  <a:gd name="connsiteY690" fmla="*/ 152241 h 1260409"/>
                  <a:gd name="connsiteX691" fmla="*/ 599757 w 1189600"/>
                  <a:gd name="connsiteY691" fmla="*/ 155073 h 1260409"/>
                  <a:gd name="connsiteX692" fmla="*/ 599757 w 1189600"/>
                  <a:gd name="connsiteY692" fmla="*/ 166402 h 1260409"/>
                  <a:gd name="connsiteX693" fmla="*/ 315103 w 1189600"/>
                  <a:gd name="connsiteY693" fmla="*/ 344842 h 1260409"/>
                  <a:gd name="connsiteX694" fmla="*/ 313687 w 1189600"/>
                  <a:gd name="connsiteY694" fmla="*/ 346258 h 1260409"/>
                  <a:gd name="connsiteX695" fmla="*/ 313687 w 1189600"/>
                  <a:gd name="connsiteY695" fmla="*/ 346258 h 1260409"/>
                  <a:gd name="connsiteX696" fmla="*/ 317935 w 1189600"/>
                  <a:gd name="connsiteY696" fmla="*/ 344842 h 1260409"/>
                  <a:gd name="connsiteX697" fmla="*/ 351923 w 1189600"/>
                  <a:gd name="connsiteY697" fmla="*/ 374582 h 1260409"/>
                  <a:gd name="connsiteX698" fmla="*/ 208888 w 1189600"/>
                  <a:gd name="connsiteY698" fmla="*/ 414236 h 1260409"/>
                  <a:gd name="connsiteX699" fmla="*/ 153656 w 1189600"/>
                  <a:gd name="connsiteY699" fmla="*/ 405739 h 1260409"/>
                  <a:gd name="connsiteX700" fmla="*/ 159322 w 1189600"/>
                  <a:gd name="connsiteY700" fmla="*/ 392993 h 1260409"/>
                  <a:gd name="connsiteX701" fmla="*/ 142327 w 1189600"/>
                  <a:gd name="connsiteY701" fmla="*/ 401490 h 1260409"/>
                  <a:gd name="connsiteX702" fmla="*/ 97009 w 1189600"/>
                  <a:gd name="connsiteY702" fmla="*/ 368918 h 1260409"/>
                  <a:gd name="connsiteX703" fmla="*/ 101258 w 1189600"/>
                  <a:gd name="connsiteY703" fmla="*/ 367501 h 1260409"/>
                  <a:gd name="connsiteX704" fmla="*/ 315103 w 1189600"/>
                  <a:gd name="connsiteY704" fmla="*/ 344842 h 1260409"/>
                  <a:gd name="connsiteX705" fmla="*/ 315103 w 1189600"/>
                  <a:gd name="connsiteY705" fmla="*/ 344842 h 1260409"/>
                  <a:gd name="connsiteX706" fmla="*/ 172068 w 1189600"/>
                  <a:gd name="connsiteY706" fmla="*/ 428398 h 1260409"/>
                  <a:gd name="connsiteX707" fmla="*/ 179149 w 1189600"/>
                  <a:gd name="connsiteY707" fmla="*/ 434062 h 1260409"/>
                  <a:gd name="connsiteX708" fmla="*/ 140911 w 1189600"/>
                  <a:gd name="connsiteY708" fmla="*/ 436895 h 1260409"/>
                  <a:gd name="connsiteX709" fmla="*/ 172068 w 1189600"/>
                  <a:gd name="connsiteY709" fmla="*/ 428398 h 1260409"/>
                  <a:gd name="connsiteX710" fmla="*/ 94177 w 1189600"/>
                  <a:gd name="connsiteY710" fmla="*/ 536028 h 1260409"/>
                  <a:gd name="connsiteX711" fmla="*/ 98425 w 1189600"/>
                  <a:gd name="connsiteY711" fmla="*/ 527531 h 1260409"/>
                  <a:gd name="connsiteX712" fmla="*/ 223050 w 1189600"/>
                  <a:gd name="connsiteY712" fmla="*/ 493542 h 1260409"/>
                  <a:gd name="connsiteX713" fmla="*/ 170651 w 1189600"/>
                  <a:gd name="connsiteY713" fmla="*/ 534612 h 1260409"/>
                  <a:gd name="connsiteX714" fmla="*/ 94177 w 1189600"/>
                  <a:gd name="connsiteY714" fmla="*/ 536028 h 1260409"/>
                  <a:gd name="connsiteX715" fmla="*/ 218802 w 1189600"/>
                  <a:gd name="connsiteY715" fmla="*/ 643658 h 1260409"/>
                  <a:gd name="connsiteX716" fmla="*/ 105506 w 1189600"/>
                  <a:gd name="connsiteY716" fmla="*/ 798023 h 1260409"/>
                  <a:gd name="connsiteX717" fmla="*/ 104090 w 1189600"/>
                  <a:gd name="connsiteY717" fmla="*/ 792359 h 1260409"/>
                  <a:gd name="connsiteX718" fmla="*/ 159322 w 1189600"/>
                  <a:gd name="connsiteY718" fmla="*/ 662069 h 1260409"/>
                  <a:gd name="connsiteX719" fmla="*/ 210304 w 1189600"/>
                  <a:gd name="connsiteY719" fmla="*/ 637994 h 1260409"/>
                  <a:gd name="connsiteX720" fmla="*/ 218802 w 1189600"/>
                  <a:gd name="connsiteY720" fmla="*/ 643658 h 1260409"/>
                  <a:gd name="connsiteX721" fmla="*/ 402907 w 1189600"/>
                  <a:gd name="connsiteY721" fmla="*/ 754122 h 1260409"/>
                  <a:gd name="connsiteX722" fmla="*/ 402907 w 1189600"/>
                  <a:gd name="connsiteY722" fmla="*/ 754122 h 1260409"/>
                  <a:gd name="connsiteX723" fmla="*/ 402907 w 1189600"/>
                  <a:gd name="connsiteY723" fmla="*/ 754122 h 1260409"/>
                  <a:gd name="connsiteX724" fmla="*/ 402907 w 1189600"/>
                  <a:gd name="connsiteY724" fmla="*/ 754122 h 1260409"/>
                  <a:gd name="connsiteX725" fmla="*/ 357588 w 1189600"/>
                  <a:gd name="connsiteY725" fmla="*/ 788110 h 1260409"/>
                  <a:gd name="connsiteX726" fmla="*/ 279698 w 1189600"/>
                  <a:gd name="connsiteY726" fmla="*/ 765451 h 1260409"/>
                  <a:gd name="connsiteX727" fmla="*/ 248541 w 1189600"/>
                  <a:gd name="connsiteY727" fmla="*/ 660653 h 1260409"/>
                  <a:gd name="connsiteX728" fmla="*/ 402907 w 1189600"/>
                  <a:gd name="connsiteY728" fmla="*/ 754122 h 1260409"/>
                  <a:gd name="connsiteX729" fmla="*/ 547358 w 1189600"/>
                  <a:gd name="connsiteY729" fmla="*/ 694641 h 1260409"/>
                  <a:gd name="connsiteX730" fmla="*/ 560104 w 1189600"/>
                  <a:gd name="connsiteY730" fmla="*/ 703139 h 1260409"/>
                  <a:gd name="connsiteX731" fmla="*/ 560104 w 1189600"/>
                  <a:gd name="connsiteY731" fmla="*/ 718717 h 1260409"/>
                  <a:gd name="connsiteX732" fmla="*/ 560104 w 1189600"/>
                  <a:gd name="connsiteY732" fmla="*/ 718717 h 1260409"/>
                  <a:gd name="connsiteX733" fmla="*/ 547358 w 1189600"/>
                  <a:gd name="connsiteY733" fmla="*/ 694641 h 1260409"/>
                  <a:gd name="connsiteX734" fmla="*/ 632330 w 1189600"/>
                  <a:gd name="connsiteY734" fmla="*/ 611086 h 1260409"/>
                  <a:gd name="connsiteX735" fmla="*/ 693226 w 1189600"/>
                  <a:gd name="connsiteY735" fmla="*/ 615335 h 1260409"/>
                  <a:gd name="connsiteX736" fmla="*/ 690393 w 1189600"/>
                  <a:gd name="connsiteY736" fmla="*/ 664901 h 1260409"/>
                  <a:gd name="connsiteX737" fmla="*/ 595508 w 1189600"/>
                  <a:gd name="connsiteY737" fmla="*/ 667734 h 1260409"/>
                  <a:gd name="connsiteX738" fmla="*/ 632330 w 1189600"/>
                  <a:gd name="connsiteY738" fmla="*/ 611086 h 1260409"/>
                  <a:gd name="connsiteX739" fmla="*/ 1111002 w 1189600"/>
                  <a:gd name="connsiteY739" fmla="*/ 548774 h 1260409"/>
                  <a:gd name="connsiteX740" fmla="*/ 1111002 w 1189600"/>
                  <a:gd name="connsiteY740" fmla="*/ 545941 h 1260409"/>
                  <a:gd name="connsiteX741" fmla="*/ 1123748 w 1189600"/>
                  <a:gd name="connsiteY741" fmla="*/ 550190 h 1260409"/>
                  <a:gd name="connsiteX742" fmla="*/ 1111002 w 1189600"/>
                  <a:gd name="connsiteY742" fmla="*/ 548774 h 1260409"/>
                  <a:gd name="connsiteX743" fmla="*/ 1050106 w 1189600"/>
                  <a:gd name="connsiteY743" fmla="*/ 524699 h 1260409"/>
                  <a:gd name="connsiteX744" fmla="*/ 1050106 w 1189600"/>
                  <a:gd name="connsiteY744" fmla="*/ 524699 h 1260409"/>
                  <a:gd name="connsiteX745" fmla="*/ 1048690 w 1189600"/>
                  <a:gd name="connsiteY745" fmla="*/ 526115 h 1260409"/>
                  <a:gd name="connsiteX746" fmla="*/ 1051522 w 1189600"/>
                  <a:gd name="connsiteY746" fmla="*/ 523282 h 1260409"/>
                  <a:gd name="connsiteX747" fmla="*/ 1051522 w 1189600"/>
                  <a:gd name="connsiteY747" fmla="*/ 523282 h 1260409"/>
                  <a:gd name="connsiteX748" fmla="*/ 965135 w 1189600"/>
                  <a:gd name="connsiteY748" fmla="*/ 524699 h 1260409"/>
                  <a:gd name="connsiteX749" fmla="*/ 1120916 w 1189600"/>
                  <a:gd name="connsiteY749" fmla="*/ 443975 h 1260409"/>
                  <a:gd name="connsiteX750" fmla="*/ 1109586 w 1189600"/>
                  <a:gd name="connsiteY750" fmla="*/ 545941 h 1260409"/>
                  <a:gd name="connsiteX751" fmla="*/ 1050106 w 1189600"/>
                  <a:gd name="connsiteY751" fmla="*/ 524699 h 1260409"/>
                  <a:gd name="connsiteX752" fmla="*/ 1044441 w 1189600"/>
                  <a:gd name="connsiteY752" fmla="*/ 527531 h 1260409"/>
                  <a:gd name="connsiteX753" fmla="*/ 1024614 w 1189600"/>
                  <a:gd name="connsiteY753" fmla="*/ 536028 h 1260409"/>
                  <a:gd name="connsiteX754" fmla="*/ 958054 w 1189600"/>
                  <a:gd name="connsiteY754" fmla="*/ 526115 h 1260409"/>
                  <a:gd name="connsiteX755" fmla="*/ 959470 w 1189600"/>
                  <a:gd name="connsiteY755" fmla="*/ 524699 h 1260409"/>
                  <a:gd name="connsiteX756" fmla="*/ 1045857 w 1189600"/>
                  <a:gd name="connsiteY756" fmla="*/ 523282 h 1260409"/>
                  <a:gd name="connsiteX757" fmla="*/ 1044441 w 1189600"/>
                  <a:gd name="connsiteY757" fmla="*/ 527531 h 1260409"/>
                  <a:gd name="connsiteX758" fmla="*/ 863169 w 1189600"/>
                  <a:gd name="connsiteY758" fmla="*/ 572849 h 1260409"/>
                  <a:gd name="connsiteX759" fmla="*/ 850423 w 1189600"/>
                  <a:gd name="connsiteY759" fmla="*/ 526115 h 1260409"/>
                  <a:gd name="connsiteX760" fmla="*/ 939643 w 1189600"/>
                  <a:gd name="connsiteY760" fmla="*/ 524699 h 1260409"/>
                  <a:gd name="connsiteX761" fmla="*/ 952389 w 1189600"/>
                  <a:gd name="connsiteY761" fmla="*/ 526115 h 1260409"/>
                  <a:gd name="connsiteX762" fmla="*/ 863169 w 1189600"/>
                  <a:gd name="connsiteY762" fmla="*/ 572849 h 1260409"/>
                  <a:gd name="connsiteX763" fmla="*/ 849007 w 1189600"/>
                  <a:gd name="connsiteY763" fmla="*/ 524699 h 1260409"/>
                  <a:gd name="connsiteX764" fmla="*/ 844759 w 1189600"/>
                  <a:gd name="connsiteY764" fmla="*/ 511953 h 1260409"/>
                  <a:gd name="connsiteX765" fmla="*/ 925481 w 1189600"/>
                  <a:gd name="connsiteY765" fmla="*/ 523282 h 1260409"/>
                  <a:gd name="connsiteX766" fmla="*/ 849007 w 1189600"/>
                  <a:gd name="connsiteY766" fmla="*/ 524699 h 1260409"/>
                  <a:gd name="connsiteX767" fmla="*/ 958054 w 1189600"/>
                  <a:gd name="connsiteY767" fmla="*/ 370334 h 1260409"/>
                  <a:gd name="connsiteX768" fmla="*/ 958054 w 1189600"/>
                  <a:gd name="connsiteY768" fmla="*/ 370334 h 1260409"/>
                  <a:gd name="connsiteX769" fmla="*/ 857504 w 1189600"/>
                  <a:gd name="connsiteY769" fmla="*/ 269784 h 1260409"/>
                  <a:gd name="connsiteX770" fmla="*/ 778197 w 1189600"/>
                  <a:gd name="connsiteY770" fmla="*/ 385912 h 1260409"/>
                  <a:gd name="connsiteX771" fmla="*/ 766868 w 1189600"/>
                  <a:gd name="connsiteY771" fmla="*/ 387328 h 1260409"/>
                  <a:gd name="connsiteX772" fmla="*/ 694642 w 1189600"/>
                  <a:gd name="connsiteY772" fmla="*/ 283946 h 1260409"/>
                  <a:gd name="connsiteX773" fmla="*/ 919817 w 1189600"/>
                  <a:gd name="connsiteY773" fmla="*/ 221634 h 1260409"/>
                  <a:gd name="connsiteX774" fmla="*/ 960886 w 1189600"/>
                  <a:gd name="connsiteY774" fmla="*/ 213137 h 1260409"/>
                  <a:gd name="connsiteX775" fmla="*/ 1081262 w 1189600"/>
                  <a:gd name="connsiteY775" fmla="*/ 361837 h 1260409"/>
                  <a:gd name="connsiteX776" fmla="*/ 955221 w 1189600"/>
                  <a:gd name="connsiteY776" fmla="*/ 371750 h 1260409"/>
                  <a:gd name="connsiteX777" fmla="*/ 958054 w 1189600"/>
                  <a:gd name="connsiteY777" fmla="*/ 370334 h 1260409"/>
                  <a:gd name="connsiteX778" fmla="*/ 596925 w 1189600"/>
                  <a:gd name="connsiteY778" fmla="*/ 214553 h 1260409"/>
                  <a:gd name="connsiteX779" fmla="*/ 601173 w 1189600"/>
                  <a:gd name="connsiteY779" fmla="*/ 167818 h 1260409"/>
                  <a:gd name="connsiteX780" fmla="*/ 664902 w 1189600"/>
                  <a:gd name="connsiteY780" fmla="*/ 163570 h 1260409"/>
                  <a:gd name="connsiteX781" fmla="*/ 946724 w 1189600"/>
                  <a:gd name="connsiteY781" fmla="*/ 207472 h 1260409"/>
                  <a:gd name="connsiteX782" fmla="*/ 596925 w 1189600"/>
                  <a:gd name="connsiteY782" fmla="*/ 214553 h 1260409"/>
                  <a:gd name="connsiteX783" fmla="*/ 517618 w 1189600"/>
                  <a:gd name="connsiteY783" fmla="*/ 139494 h 1260409"/>
                  <a:gd name="connsiteX784" fmla="*/ 608254 w 1189600"/>
                  <a:gd name="connsiteY784" fmla="*/ 44610 h 1260409"/>
                  <a:gd name="connsiteX785" fmla="*/ 584179 w 1189600"/>
                  <a:gd name="connsiteY785" fmla="*/ 149408 h 1260409"/>
                  <a:gd name="connsiteX786" fmla="*/ 517618 w 1189600"/>
                  <a:gd name="connsiteY786" fmla="*/ 139494 h 1260409"/>
                  <a:gd name="connsiteX787" fmla="*/ 460970 w 1189600"/>
                  <a:gd name="connsiteY787" fmla="*/ 196142 h 1260409"/>
                  <a:gd name="connsiteX788" fmla="*/ 407155 w 1189600"/>
                  <a:gd name="connsiteY788" fmla="*/ 125333 h 1260409"/>
                  <a:gd name="connsiteX789" fmla="*/ 513369 w 1189600"/>
                  <a:gd name="connsiteY789" fmla="*/ 142327 h 1260409"/>
                  <a:gd name="connsiteX790" fmla="*/ 460970 w 1189600"/>
                  <a:gd name="connsiteY790" fmla="*/ 196142 h 1260409"/>
                  <a:gd name="connsiteX791" fmla="*/ 401490 w 1189600"/>
                  <a:gd name="connsiteY791" fmla="*/ 123917 h 1260409"/>
                  <a:gd name="connsiteX792" fmla="*/ 402907 w 1189600"/>
                  <a:gd name="connsiteY792" fmla="*/ 122500 h 1260409"/>
                  <a:gd name="connsiteX793" fmla="*/ 402907 w 1189600"/>
                  <a:gd name="connsiteY793" fmla="*/ 122500 h 1260409"/>
                  <a:gd name="connsiteX794" fmla="*/ 401490 w 1189600"/>
                  <a:gd name="connsiteY794" fmla="*/ 123917 h 1260409"/>
                  <a:gd name="connsiteX795" fmla="*/ 320768 w 1189600"/>
                  <a:gd name="connsiteY795" fmla="*/ 223050 h 1260409"/>
                  <a:gd name="connsiteX796" fmla="*/ 320768 w 1189600"/>
                  <a:gd name="connsiteY796" fmla="*/ 223050 h 1260409"/>
                  <a:gd name="connsiteX797" fmla="*/ 443976 w 1189600"/>
                  <a:gd name="connsiteY797" fmla="*/ 221634 h 1260409"/>
                  <a:gd name="connsiteX798" fmla="*/ 316518 w 1189600"/>
                  <a:gd name="connsiteY798" fmla="*/ 344842 h 1260409"/>
                  <a:gd name="connsiteX799" fmla="*/ 315103 w 1189600"/>
                  <a:gd name="connsiteY799" fmla="*/ 343426 h 1260409"/>
                  <a:gd name="connsiteX800" fmla="*/ 315103 w 1189600"/>
                  <a:gd name="connsiteY800" fmla="*/ 343426 h 1260409"/>
                  <a:gd name="connsiteX801" fmla="*/ 105506 w 1189600"/>
                  <a:gd name="connsiteY801" fmla="*/ 368918 h 1260409"/>
                  <a:gd name="connsiteX802" fmla="*/ 238628 w 1189600"/>
                  <a:gd name="connsiteY802" fmla="*/ 299524 h 1260409"/>
                  <a:gd name="connsiteX803" fmla="*/ 238628 w 1189600"/>
                  <a:gd name="connsiteY803" fmla="*/ 299524 h 1260409"/>
                  <a:gd name="connsiteX804" fmla="*/ 289611 w 1189600"/>
                  <a:gd name="connsiteY804" fmla="*/ 204639 h 1260409"/>
                  <a:gd name="connsiteX805" fmla="*/ 391577 w 1189600"/>
                  <a:gd name="connsiteY805" fmla="*/ 135246 h 1260409"/>
                  <a:gd name="connsiteX806" fmla="*/ 320768 w 1189600"/>
                  <a:gd name="connsiteY806" fmla="*/ 223050 h 1260409"/>
                  <a:gd name="connsiteX807" fmla="*/ 139495 w 1189600"/>
                  <a:gd name="connsiteY807" fmla="*/ 405739 h 1260409"/>
                  <a:gd name="connsiteX808" fmla="*/ 139495 w 1189600"/>
                  <a:gd name="connsiteY808" fmla="*/ 405739 h 1260409"/>
                  <a:gd name="connsiteX809" fmla="*/ 48859 w 1189600"/>
                  <a:gd name="connsiteY809" fmla="*/ 392993 h 1260409"/>
                  <a:gd name="connsiteX810" fmla="*/ 92760 w 1189600"/>
                  <a:gd name="connsiteY810" fmla="*/ 373166 h 1260409"/>
                  <a:gd name="connsiteX811" fmla="*/ 92760 w 1189600"/>
                  <a:gd name="connsiteY811" fmla="*/ 373166 h 1260409"/>
                  <a:gd name="connsiteX812" fmla="*/ 139495 w 1189600"/>
                  <a:gd name="connsiteY812" fmla="*/ 405739 h 1260409"/>
                  <a:gd name="connsiteX813" fmla="*/ 135246 w 1189600"/>
                  <a:gd name="connsiteY813" fmla="*/ 408571 h 1260409"/>
                  <a:gd name="connsiteX814" fmla="*/ 74350 w 1189600"/>
                  <a:gd name="connsiteY814" fmla="*/ 439727 h 1260409"/>
                  <a:gd name="connsiteX815" fmla="*/ 43194 w 1189600"/>
                  <a:gd name="connsiteY815" fmla="*/ 395825 h 1260409"/>
                  <a:gd name="connsiteX816" fmla="*/ 46026 w 1189600"/>
                  <a:gd name="connsiteY816" fmla="*/ 394409 h 1260409"/>
                  <a:gd name="connsiteX817" fmla="*/ 135246 w 1189600"/>
                  <a:gd name="connsiteY817" fmla="*/ 408571 h 1260409"/>
                  <a:gd name="connsiteX818" fmla="*/ 75766 w 1189600"/>
                  <a:gd name="connsiteY818" fmla="*/ 445392 h 1260409"/>
                  <a:gd name="connsiteX819" fmla="*/ 75766 w 1189600"/>
                  <a:gd name="connsiteY819" fmla="*/ 445392 h 1260409"/>
                  <a:gd name="connsiteX820" fmla="*/ 119668 w 1189600"/>
                  <a:gd name="connsiteY820" fmla="*/ 442560 h 1260409"/>
                  <a:gd name="connsiteX821" fmla="*/ 24783 w 1189600"/>
                  <a:gd name="connsiteY821" fmla="*/ 468051 h 1260409"/>
                  <a:gd name="connsiteX822" fmla="*/ 74350 w 1189600"/>
                  <a:gd name="connsiteY822" fmla="*/ 442560 h 1260409"/>
                  <a:gd name="connsiteX823" fmla="*/ 75766 w 1189600"/>
                  <a:gd name="connsiteY823" fmla="*/ 445392 h 1260409"/>
                  <a:gd name="connsiteX824" fmla="*/ 181980 w 1189600"/>
                  <a:gd name="connsiteY824" fmla="*/ 436895 h 1260409"/>
                  <a:gd name="connsiteX825" fmla="*/ 317935 w 1189600"/>
                  <a:gd name="connsiteY825" fmla="*/ 533196 h 1260409"/>
                  <a:gd name="connsiteX826" fmla="*/ 235796 w 1189600"/>
                  <a:gd name="connsiteY826" fmla="*/ 534612 h 1260409"/>
                  <a:gd name="connsiteX827" fmla="*/ 234380 w 1189600"/>
                  <a:gd name="connsiteY827" fmla="*/ 489294 h 1260409"/>
                  <a:gd name="connsiteX828" fmla="*/ 234380 w 1189600"/>
                  <a:gd name="connsiteY828" fmla="*/ 489294 h 1260409"/>
                  <a:gd name="connsiteX829" fmla="*/ 231547 w 1189600"/>
                  <a:gd name="connsiteY829" fmla="*/ 489294 h 1260409"/>
                  <a:gd name="connsiteX830" fmla="*/ 232964 w 1189600"/>
                  <a:gd name="connsiteY830" fmla="*/ 485045 h 1260409"/>
                  <a:gd name="connsiteX831" fmla="*/ 232964 w 1189600"/>
                  <a:gd name="connsiteY831" fmla="*/ 483629 h 1260409"/>
                  <a:gd name="connsiteX832" fmla="*/ 224466 w 1189600"/>
                  <a:gd name="connsiteY832" fmla="*/ 490710 h 1260409"/>
                  <a:gd name="connsiteX833" fmla="*/ 97009 w 1189600"/>
                  <a:gd name="connsiteY833" fmla="*/ 526115 h 1260409"/>
                  <a:gd name="connsiteX834" fmla="*/ 136663 w 1189600"/>
                  <a:gd name="connsiteY834" fmla="*/ 441143 h 1260409"/>
                  <a:gd name="connsiteX835" fmla="*/ 181980 w 1189600"/>
                  <a:gd name="connsiteY835" fmla="*/ 436895 h 1260409"/>
                  <a:gd name="connsiteX836" fmla="*/ 208888 w 1189600"/>
                  <a:gd name="connsiteY836" fmla="*/ 636578 h 1260409"/>
                  <a:gd name="connsiteX837" fmla="*/ 160737 w 1189600"/>
                  <a:gd name="connsiteY837" fmla="*/ 659237 h 1260409"/>
                  <a:gd name="connsiteX838" fmla="*/ 177732 w 1189600"/>
                  <a:gd name="connsiteY838" fmla="*/ 618167 h 1260409"/>
                  <a:gd name="connsiteX839" fmla="*/ 208888 w 1189600"/>
                  <a:gd name="connsiteY839" fmla="*/ 636578 h 1260409"/>
                  <a:gd name="connsiteX840" fmla="*/ 102674 w 1189600"/>
                  <a:gd name="connsiteY840" fmla="*/ 788110 h 1260409"/>
                  <a:gd name="connsiteX841" fmla="*/ 77183 w 1189600"/>
                  <a:gd name="connsiteY841" fmla="*/ 698890 h 1260409"/>
                  <a:gd name="connsiteX842" fmla="*/ 156489 w 1189600"/>
                  <a:gd name="connsiteY842" fmla="*/ 662069 h 1260409"/>
                  <a:gd name="connsiteX843" fmla="*/ 102674 w 1189600"/>
                  <a:gd name="connsiteY843" fmla="*/ 788110 h 1260409"/>
                  <a:gd name="connsiteX844" fmla="*/ 104090 w 1189600"/>
                  <a:gd name="connsiteY844" fmla="*/ 799439 h 1260409"/>
                  <a:gd name="connsiteX845" fmla="*/ 95593 w 1189600"/>
                  <a:gd name="connsiteY845" fmla="*/ 812185 h 1260409"/>
                  <a:gd name="connsiteX846" fmla="*/ 102674 w 1189600"/>
                  <a:gd name="connsiteY846" fmla="*/ 795191 h 1260409"/>
                  <a:gd name="connsiteX847" fmla="*/ 104090 w 1189600"/>
                  <a:gd name="connsiteY847" fmla="*/ 799439 h 1260409"/>
                  <a:gd name="connsiteX848" fmla="*/ 357588 w 1189600"/>
                  <a:gd name="connsiteY848" fmla="*/ 790942 h 1260409"/>
                  <a:gd name="connsiteX849" fmla="*/ 357588 w 1189600"/>
                  <a:gd name="connsiteY849" fmla="*/ 790942 h 1260409"/>
                  <a:gd name="connsiteX850" fmla="*/ 405739 w 1189600"/>
                  <a:gd name="connsiteY850" fmla="*/ 756954 h 1260409"/>
                  <a:gd name="connsiteX851" fmla="*/ 405739 w 1189600"/>
                  <a:gd name="connsiteY851" fmla="*/ 756954 h 1260409"/>
                  <a:gd name="connsiteX852" fmla="*/ 405739 w 1189600"/>
                  <a:gd name="connsiteY852" fmla="*/ 754122 h 1260409"/>
                  <a:gd name="connsiteX853" fmla="*/ 441144 w 1189600"/>
                  <a:gd name="connsiteY853" fmla="*/ 747041 h 1260409"/>
                  <a:gd name="connsiteX854" fmla="*/ 469468 w 1189600"/>
                  <a:gd name="connsiteY854" fmla="*/ 772532 h 1260409"/>
                  <a:gd name="connsiteX855" fmla="*/ 303773 w 1189600"/>
                  <a:gd name="connsiteY855" fmla="*/ 844758 h 1260409"/>
                  <a:gd name="connsiteX856" fmla="*/ 281114 w 1189600"/>
                  <a:gd name="connsiteY856" fmla="*/ 769699 h 1260409"/>
                  <a:gd name="connsiteX857" fmla="*/ 357588 w 1189600"/>
                  <a:gd name="connsiteY857" fmla="*/ 790942 h 1260409"/>
                  <a:gd name="connsiteX858" fmla="*/ 434063 w 1189600"/>
                  <a:gd name="connsiteY858" fmla="*/ 630913 h 1260409"/>
                  <a:gd name="connsiteX859" fmla="*/ 434063 w 1189600"/>
                  <a:gd name="connsiteY859" fmla="*/ 630913 h 1260409"/>
                  <a:gd name="connsiteX860" fmla="*/ 424150 w 1189600"/>
                  <a:gd name="connsiteY860" fmla="*/ 608254 h 1260409"/>
                  <a:gd name="connsiteX861" fmla="*/ 544526 w 1189600"/>
                  <a:gd name="connsiteY861" fmla="*/ 693225 h 1260409"/>
                  <a:gd name="connsiteX862" fmla="*/ 558688 w 1189600"/>
                  <a:gd name="connsiteY862" fmla="*/ 721549 h 1260409"/>
                  <a:gd name="connsiteX863" fmla="*/ 442560 w 1189600"/>
                  <a:gd name="connsiteY863" fmla="*/ 744208 h 1260409"/>
                  <a:gd name="connsiteX864" fmla="*/ 414236 w 1189600"/>
                  <a:gd name="connsiteY864" fmla="*/ 718717 h 1260409"/>
                  <a:gd name="connsiteX865" fmla="*/ 434063 w 1189600"/>
                  <a:gd name="connsiteY865" fmla="*/ 630913 h 1260409"/>
                  <a:gd name="connsiteX866" fmla="*/ 561520 w 1189600"/>
                  <a:gd name="connsiteY866" fmla="*/ 704555 h 1260409"/>
                  <a:gd name="connsiteX867" fmla="*/ 565769 w 1189600"/>
                  <a:gd name="connsiteY867" fmla="*/ 707387 h 1260409"/>
                  <a:gd name="connsiteX868" fmla="*/ 561520 w 1189600"/>
                  <a:gd name="connsiteY868" fmla="*/ 714468 h 1260409"/>
                  <a:gd name="connsiteX869" fmla="*/ 561520 w 1189600"/>
                  <a:gd name="connsiteY869" fmla="*/ 704555 h 1260409"/>
                  <a:gd name="connsiteX870" fmla="*/ 561520 w 1189600"/>
                  <a:gd name="connsiteY870" fmla="*/ 670566 h 1260409"/>
                  <a:gd name="connsiteX871" fmla="*/ 577098 w 1189600"/>
                  <a:gd name="connsiteY871" fmla="*/ 670566 h 1260409"/>
                  <a:gd name="connsiteX872" fmla="*/ 585595 w 1189600"/>
                  <a:gd name="connsiteY872" fmla="*/ 677647 h 1260409"/>
                  <a:gd name="connsiteX873" fmla="*/ 567185 w 1189600"/>
                  <a:gd name="connsiteY873" fmla="*/ 705971 h 1260409"/>
                  <a:gd name="connsiteX874" fmla="*/ 561520 w 1189600"/>
                  <a:gd name="connsiteY874" fmla="*/ 701722 h 1260409"/>
                  <a:gd name="connsiteX875" fmla="*/ 561520 w 1189600"/>
                  <a:gd name="connsiteY875" fmla="*/ 670566 h 1260409"/>
                  <a:gd name="connsiteX876" fmla="*/ 588427 w 1189600"/>
                  <a:gd name="connsiteY876" fmla="*/ 677647 h 1260409"/>
                  <a:gd name="connsiteX877" fmla="*/ 594092 w 1189600"/>
                  <a:gd name="connsiteY877" fmla="*/ 669150 h 1260409"/>
                  <a:gd name="connsiteX878" fmla="*/ 690393 w 1189600"/>
                  <a:gd name="connsiteY878" fmla="*/ 666318 h 1260409"/>
                  <a:gd name="connsiteX879" fmla="*/ 683312 w 1189600"/>
                  <a:gd name="connsiteY879" fmla="*/ 762618 h 1260409"/>
                  <a:gd name="connsiteX880" fmla="*/ 588427 w 1189600"/>
                  <a:gd name="connsiteY880" fmla="*/ 677647 h 1260409"/>
                  <a:gd name="connsiteX881" fmla="*/ 694642 w 1189600"/>
                  <a:gd name="connsiteY881" fmla="*/ 615335 h 1260409"/>
                  <a:gd name="connsiteX882" fmla="*/ 792359 w 1189600"/>
                  <a:gd name="connsiteY882" fmla="*/ 622416 h 1260409"/>
                  <a:gd name="connsiteX883" fmla="*/ 796608 w 1189600"/>
                  <a:gd name="connsiteY883" fmla="*/ 626664 h 1260409"/>
                  <a:gd name="connsiteX884" fmla="*/ 800856 w 1189600"/>
                  <a:gd name="connsiteY884" fmla="*/ 662069 h 1260409"/>
                  <a:gd name="connsiteX885" fmla="*/ 691809 w 1189600"/>
                  <a:gd name="connsiteY885" fmla="*/ 666318 h 1260409"/>
                  <a:gd name="connsiteX886" fmla="*/ 694642 w 1189600"/>
                  <a:gd name="connsiteY886" fmla="*/ 615335 h 1260409"/>
                  <a:gd name="connsiteX887" fmla="*/ 832012 w 1189600"/>
                  <a:gd name="connsiteY887" fmla="*/ 662069 h 1260409"/>
                  <a:gd name="connsiteX888" fmla="*/ 904238 w 1189600"/>
                  <a:gd name="connsiteY888" fmla="*/ 761203 h 1260409"/>
                  <a:gd name="connsiteX889" fmla="*/ 833428 w 1189600"/>
                  <a:gd name="connsiteY889" fmla="*/ 875914 h 1260409"/>
                  <a:gd name="connsiteX890" fmla="*/ 827764 w 1189600"/>
                  <a:gd name="connsiteY890" fmla="*/ 874498 h 1260409"/>
                  <a:gd name="connsiteX891" fmla="*/ 803689 w 1189600"/>
                  <a:gd name="connsiteY891" fmla="*/ 663485 h 1260409"/>
                  <a:gd name="connsiteX892" fmla="*/ 832012 w 1189600"/>
                  <a:gd name="connsiteY892" fmla="*/ 662069 h 1260409"/>
                  <a:gd name="connsiteX893" fmla="*/ 870250 w 1189600"/>
                  <a:gd name="connsiteY893" fmla="*/ 887243 h 1260409"/>
                  <a:gd name="connsiteX894" fmla="*/ 827764 w 1189600"/>
                  <a:gd name="connsiteY894" fmla="*/ 890076 h 1260409"/>
                  <a:gd name="connsiteX895" fmla="*/ 836261 w 1189600"/>
                  <a:gd name="connsiteY895" fmla="*/ 877330 h 1260409"/>
                  <a:gd name="connsiteX896" fmla="*/ 870250 w 1189600"/>
                  <a:gd name="connsiteY896" fmla="*/ 887243 h 1260409"/>
                  <a:gd name="connsiteX897" fmla="*/ 948140 w 1189600"/>
                  <a:gd name="connsiteY897" fmla="*/ 882995 h 1260409"/>
                  <a:gd name="connsiteX898" fmla="*/ 948140 w 1189600"/>
                  <a:gd name="connsiteY898" fmla="*/ 882995 h 1260409"/>
                  <a:gd name="connsiteX899" fmla="*/ 948140 w 1189600"/>
                  <a:gd name="connsiteY899" fmla="*/ 882995 h 1260409"/>
                  <a:gd name="connsiteX900" fmla="*/ 956637 w 1189600"/>
                  <a:gd name="connsiteY900" fmla="*/ 908486 h 1260409"/>
                  <a:gd name="connsiteX901" fmla="*/ 881579 w 1189600"/>
                  <a:gd name="connsiteY901" fmla="*/ 887243 h 1260409"/>
                  <a:gd name="connsiteX902" fmla="*/ 948140 w 1189600"/>
                  <a:gd name="connsiteY902" fmla="*/ 882995 h 1260409"/>
                  <a:gd name="connsiteX903" fmla="*/ 1122332 w 1189600"/>
                  <a:gd name="connsiteY903" fmla="*/ 681896 h 1260409"/>
                  <a:gd name="connsiteX904" fmla="*/ 1125164 w 1189600"/>
                  <a:gd name="connsiteY904" fmla="*/ 684728 h 1260409"/>
                  <a:gd name="connsiteX905" fmla="*/ 1123748 w 1189600"/>
                  <a:gd name="connsiteY905" fmla="*/ 691809 h 1260409"/>
                  <a:gd name="connsiteX906" fmla="*/ 1122332 w 1189600"/>
                  <a:gd name="connsiteY906" fmla="*/ 681896 h 1260409"/>
                  <a:gd name="connsiteX907" fmla="*/ 1147823 w 1189600"/>
                  <a:gd name="connsiteY907" fmla="*/ 558687 h 1260409"/>
                  <a:gd name="connsiteX908" fmla="*/ 1147823 w 1189600"/>
                  <a:gd name="connsiteY908" fmla="*/ 558687 h 1260409"/>
                  <a:gd name="connsiteX909" fmla="*/ 1147823 w 1189600"/>
                  <a:gd name="connsiteY909" fmla="*/ 558687 h 1260409"/>
                  <a:gd name="connsiteX910" fmla="*/ 1190309 w 1189600"/>
                  <a:gd name="connsiteY910" fmla="*/ 555855 h 1260409"/>
                  <a:gd name="connsiteX911" fmla="*/ 1187476 w 1189600"/>
                  <a:gd name="connsiteY911" fmla="*/ 747041 h 1260409"/>
                  <a:gd name="connsiteX912" fmla="*/ 1126580 w 1189600"/>
                  <a:gd name="connsiteY912" fmla="*/ 683312 h 1260409"/>
                  <a:gd name="connsiteX913" fmla="*/ 1147823 w 1189600"/>
                  <a:gd name="connsiteY913" fmla="*/ 558687 h 1260409"/>
                  <a:gd name="connsiteX914" fmla="*/ 112587 w 1189600"/>
                  <a:gd name="connsiteY914" fmla="*/ 578514 h 1260409"/>
                  <a:gd name="connsiteX915" fmla="*/ 51691 w 1189600"/>
                  <a:gd name="connsiteY915" fmla="*/ 625248 h 1260409"/>
                  <a:gd name="connsiteX916" fmla="*/ 81431 w 1189600"/>
                  <a:gd name="connsiteY916" fmla="*/ 560103 h 1260409"/>
                  <a:gd name="connsiteX917" fmla="*/ 112587 w 1189600"/>
                  <a:gd name="connsiteY917" fmla="*/ 578514 h 1260409"/>
                  <a:gd name="connsiteX918" fmla="*/ 568601 w 1189600"/>
                  <a:gd name="connsiteY918" fmla="*/ 707387 h 1260409"/>
                  <a:gd name="connsiteX919" fmla="*/ 587012 w 1189600"/>
                  <a:gd name="connsiteY919" fmla="*/ 679063 h 1260409"/>
                  <a:gd name="connsiteX920" fmla="*/ 683312 w 1189600"/>
                  <a:gd name="connsiteY920" fmla="*/ 764035 h 1260409"/>
                  <a:gd name="connsiteX921" fmla="*/ 681897 w 1189600"/>
                  <a:gd name="connsiteY921" fmla="*/ 786694 h 1260409"/>
                  <a:gd name="connsiteX922" fmla="*/ 568601 w 1189600"/>
                  <a:gd name="connsiteY922" fmla="*/ 707387 h 1260409"/>
                  <a:gd name="connsiteX923" fmla="*/ 950973 w 1189600"/>
                  <a:gd name="connsiteY923" fmla="*/ 213137 h 1260409"/>
                  <a:gd name="connsiteX924" fmla="*/ 960886 w 1189600"/>
                  <a:gd name="connsiteY924" fmla="*/ 210304 h 1260409"/>
                  <a:gd name="connsiteX925" fmla="*/ 962302 w 1189600"/>
                  <a:gd name="connsiteY925" fmla="*/ 210304 h 1260409"/>
                  <a:gd name="connsiteX926" fmla="*/ 950973 w 1189600"/>
                  <a:gd name="connsiteY926" fmla="*/ 213137 h 1260409"/>
                  <a:gd name="connsiteX927" fmla="*/ 599757 w 1189600"/>
                  <a:gd name="connsiteY927" fmla="*/ 152241 h 1260409"/>
                  <a:gd name="connsiteX928" fmla="*/ 585595 w 1189600"/>
                  <a:gd name="connsiteY928" fmla="*/ 149408 h 1260409"/>
                  <a:gd name="connsiteX929" fmla="*/ 609670 w 1189600"/>
                  <a:gd name="connsiteY929" fmla="*/ 43194 h 1260409"/>
                  <a:gd name="connsiteX930" fmla="*/ 599757 w 1189600"/>
                  <a:gd name="connsiteY930" fmla="*/ 152241 h 126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Lst>
                <a:rect l="l" t="t" r="r" b="b"/>
                <a:pathLst>
                  <a:path w="1189600" h="1260409">
                    <a:moveTo>
                      <a:pt x="1147823" y="557271"/>
                    </a:moveTo>
                    <a:lnTo>
                      <a:pt x="1147823" y="555855"/>
                    </a:lnTo>
                    <a:lnTo>
                      <a:pt x="1147823" y="555855"/>
                    </a:lnTo>
                    <a:lnTo>
                      <a:pt x="1135078" y="554439"/>
                    </a:lnTo>
                    <a:lnTo>
                      <a:pt x="1109586" y="545941"/>
                    </a:lnTo>
                    <a:lnTo>
                      <a:pt x="1120916" y="441143"/>
                    </a:lnTo>
                    <a:lnTo>
                      <a:pt x="1120916" y="441143"/>
                    </a:lnTo>
                    <a:lnTo>
                      <a:pt x="958054" y="526115"/>
                    </a:lnTo>
                    <a:lnTo>
                      <a:pt x="938227" y="526115"/>
                    </a:lnTo>
                    <a:lnTo>
                      <a:pt x="843342" y="511953"/>
                    </a:lnTo>
                    <a:lnTo>
                      <a:pt x="820683" y="431230"/>
                    </a:lnTo>
                    <a:lnTo>
                      <a:pt x="948140" y="375999"/>
                    </a:lnTo>
                    <a:lnTo>
                      <a:pt x="1084094" y="364669"/>
                    </a:lnTo>
                    <a:lnTo>
                      <a:pt x="1084094" y="364669"/>
                    </a:lnTo>
                    <a:lnTo>
                      <a:pt x="960886" y="211720"/>
                    </a:lnTo>
                    <a:lnTo>
                      <a:pt x="965135" y="211720"/>
                    </a:lnTo>
                    <a:lnTo>
                      <a:pt x="959470" y="208888"/>
                    </a:lnTo>
                    <a:lnTo>
                      <a:pt x="959470" y="208888"/>
                    </a:lnTo>
                    <a:lnTo>
                      <a:pt x="958054" y="208888"/>
                    </a:lnTo>
                    <a:lnTo>
                      <a:pt x="882995" y="172067"/>
                    </a:lnTo>
                    <a:lnTo>
                      <a:pt x="887244" y="21951"/>
                    </a:lnTo>
                    <a:lnTo>
                      <a:pt x="928313" y="126749"/>
                    </a:lnTo>
                    <a:lnTo>
                      <a:pt x="928313" y="126749"/>
                    </a:lnTo>
                    <a:lnTo>
                      <a:pt x="929730" y="125333"/>
                    </a:lnTo>
                    <a:lnTo>
                      <a:pt x="885828" y="12037"/>
                    </a:lnTo>
                    <a:lnTo>
                      <a:pt x="885828" y="10621"/>
                    </a:lnTo>
                    <a:lnTo>
                      <a:pt x="881579" y="172067"/>
                    </a:lnTo>
                    <a:lnTo>
                      <a:pt x="881579" y="172067"/>
                    </a:lnTo>
                    <a:lnTo>
                      <a:pt x="952389" y="206056"/>
                    </a:lnTo>
                    <a:lnTo>
                      <a:pt x="673399" y="163570"/>
                    </a:lnTo>
                    <a:lnTo>
                      <a:pt x="721550" y="160737"/>
                    </a:lnTo>
                    <a:lnTo>
                      <a:pt x="721550" y="160737"/>
                    </a:lnTo>
                    <a:lnTo>
                      <a:pt x="608254" y="41777"/>
                    </a:lnTo>
                    <a:lnTo>
                      <a:pt x="608254" y="41777"/>
                    </a:lnTo>
                    <a:lnTo>
                      <a:pt x="608254" y="38945"/>
                    </a:lnTo>
                    <a:lnTo>
                      <a:pt x="608254" y="37529"/>
                    </a:lnTo>
                    <a:lnTo>
                      <a:pt x="511954" y="138079"/>
                    </a:lnTo>
                    <a:lnTo>
                      <a:pt x="402907" y="121084"/>
                    </a:lnTo>
                    <a:lnTo>
                      <a:pt x="400074" y="118252"/>
                    </a:lnTo>
                    <a:lnTo>
                      <a:pt x="400074" y="118252"/>
                    </a:lnTo>
                    <a:lnTo>
                      <a:pt x="392993" y="126749"/>
                    </a:lnTo>
                    <a:lnTo>
                      <a:pt x="283946" y="200391"/>
                    </a:lnTo>
                    <a:lnTo>
                      <a:pt x="232964" y="295275"/>
                    </a:lnTo>
                    <a:lnTo>
                      <a:pt x="95593" y="367501"/>
                    </a:lnTo>
                    <a:lnTo>
                      <a:pt x="85679" y="368918"/>
                    </a:lnTo>
                    <a:lnTo>
                      <a:pt x="85679" y="368918"/>
                    </a:lnTo>
                    <a:lnTo>
                      <a:pt x="88512" y="371750"/>
                    </a:lnTo>
                    <a:lnTo>
                      <a:pt x="41778" y="392993"/>
                    </a:lnTo>
                    <a:lnTo>
                      <a:pt x="36113" y="391577"/>
                    </a:lnTo>
                    <a:lnTo>
                      <a:pt x="36113" y="391577"/>
                    </a:lnTo>
                    <a:lnTo>
                      <a:pt x="36113" y="392993"/>
                    </a:lnTo>
                    <a:lnTo>
                      <a:pt x="38945" y="392993"/>
                    </a:lnTo>
                    <a:lnTo>
                      <a:pt x="37529" y="392993"/>
                    </a:lnTo>
                    <a:lnTo>
                      <a:pt x="37529" y="392993"/>
                    </a:lnTo>
                    <a:lnTo>
                      <a:pt x="70102" y="438311"/>
                    </a:lnTo>
                    <a:lnTo>
                      <a:pt x="10621" y="469467"/>
                    </a:lnTo>
                    <a:lnTo>
                      <a:pt x="10621" y="469467"/>
                    </a:lnTo>
                    <a:lnTo>
                      <a:pt x="10621" y="470883"/>
                    </a:lnTo>
                    <a:lnTo>
                      <a:pt x="126749" y="438311"/>
                    </a:lnTo>
                    <a:lnTo>
                      <a:pt x="132414" y="438311"/>
                    </a:lnTo>
                    <a:lnTo>
                      <a:pt x="92760" y="523282"/>
                    </a:lnTo>
                    <a:lnTo>
                      <a:pt x="53107" y="534612"/>
                    </a:lnTo>
                    <a:lnTo>
                      <a:pt x="38945" y="534612"/>
                    </a:lnTo>
                    <a:lnTo>
                      <a:pt x="37529" y="534612"/>
                    </a:lnTo>
                    <a:lnTo>
                      <a:pt x="41778" y="537444"/>
                    </a:lnTo>
                    <a:lnTo>
                      <a:pt x="41778" y="537444"/>
                    </a:lnTo>
                    <a:lnTo>
                      <a:pt x="41778" y="537444"/>
                    </a:lnTo>
                    <a:lnTo>
                      <a:pt x="41778" y="538860"/>
                    </a:lnTo>
                    <a:lnTo>
                      <a:pt x="44610" y="538860"/>
                    </a:lnTo>
                    <a:lnTo>
                      <a:pt x="75766" y="557271"/>
                    </a:lnTo>
                    <a:lnTo>
                      <a:pt x="41778" y="629497"/>
                    </a:lnTo>
                    <a:lnTo>
                      <a:pt x="41778" y="630913"/>
                    </a:lnTo>
                    <a:lnTo>
                      <a:pt x="109755" y="578514"/>
                    </a:lnTo>
                    <a:lnTo>
                      <a:pt x="172068" y="615335"/>
                    </a:lnTo>
                    <a:lnTo>
                      <a:pt x="153656" y="659237"/>
                    </a:lnTo>
                    <a:lnTo>
                      <a:pt x="70102" y="697474"/>
                    </a:lnTo>
                    <a:lnTo>
                      <a:pt x="70102" y="697474"/>
                    </a:lnTo>
                    <a:lnTo>
                      <a:pt x="97009" y="790942"/>
                    </a:lnTo>
                    <a:lnTo>
                      <a:pt x="84264" y="819266"/>
                    </a:lnTo>
                    <a:lnTo>
                      <a:pt x="84264" y="819266"/>
                    </a:lnTo>
                    <a:lnTo>
                      <a:pt x="85679" y="820682"/>
                    </a:lnTo>
                    <a:lnTo>
                      <a:pt x="99841" y="802272"/>
                    </a:lnTo>
                    <a:lnTo>
                      <a:pt x="118252" y="863168"/>
                    </a:lnTo>
                    <a:lnTo>
                      <a:pt x="118252" y="863168"/>
                    </a:lnTo>
                    <a:lnTo>
                      <a:pt x="257039" y="796607"/>
                    </a:lnTo>
                    <a:lnTo>
                      <a:pt x="257039" y="796607"/>
                    </a:lnTo>
                    <a:lnTo>
                      <a:pt x="180564" y="739960"/>
                    </a:lnTo>
                    <a:lnTo>
                      <a:pt x="272617" y="766867"/>
                    </a:lnTo>
                    <a:lnTo>
                      <a:pt x="296692" y="846174"/>
                    </a:lnTo>
                    <a:lnTo>
                      <a:pt x="296692" y="846174"/>
                    </a:lnTo>
                    <a:lnTo>
                      <a:pt x="466635" y="772532"/>
                    </a:lnTo>
                    <a:lnTo>
                      <a:pt x="466635" y="772532"/>
                    </a:lnTo>
                    <a:lnTo>
                      <a:pt x="436895" y="745624"/>
                    </a:lnTo>
                    <a:lnTo>
                      <a:pt x="551607" y="722965"/>
                    </a:lnTo>
                    <a:lnTo>
                      <a:pt x="554439" y="728630"/>
                    </a:lnTo>
                    <a:lnTo>
                      <a:pt x="554439" y="730046"/>
                    </a:lnTo>
                    <a:lnTo>
                      <a:pt x="554439" y="721549"/>
                    </a:lnTo>
                    <a:lnTo>
                      <a:pt x="561520" y="711636"/>
                    </a:lnTo>
                    <a:lnTo>
                      <a:pt x="674816" y="792359"/>
                    </a:lnTo>
                    <a:lnTo>
                      <a:pt x="670566" y="849006"/>
                    </a:lnTo>
                    <a:lnTo>
                      <a:pt x="670566" y="849006"/>
                    </a:lnTo>
                    <a:lnTo>
                      <a:pt x="816435" y="1034527"/>
                    </a:lnTo>
                    <a:lnTo>
                      <a:pt x="1040193" y="1173314"/>
                    </a:lnTo>
                    <a:lnTo>
                      <a:pt x="994874" y="1255453"/>
                    </a:lnTo>
                    <a:lnTo>
                      <a:pt x="994874" y="1255453"/>
                    </a:lnTo>
                    <a:lnTo>
                      <a:pt x="996290" y="1256869"/>
                    </a:lnTo>
                    <a:lnTo>
                      <a:pt x="1043025" y="1173314"/>
                    </a:lnTo>
                    <a:lnTo>
                      <a:pt x="1043025" y="1173314"/>
                    </a:lnTo>
                    <a:lnTo>
                      <a:pt x="817851" y="1033111"/>
                    </a:lnTo>
                    <a:lnTo>
                      <a:pt x="671983" y="849006"/>
                    </a:lnTo>
                    <a:lnTo>
                      <a:pt x="676231" y="793775"/>
                    </a:lnTo>
                    <a:lnTo>
                      <a:pt x="816435" y="892908"/>
                    </a:lnTo>
                    <a:lnTo>
                      <a:pt x="816435" y="892908"/>
                    </a:lnTo>
                    <a:lnTo>
                      <a:pt x="817851" y="891492"/>
                    </a:lnTo>
                    <a:lnTo>
                      <a:pt x="677647" y="766867"/>
                    </a:lnTo>
                    <a:lnTo>
                      <a:pt x="684728" y="669150"/>
                    </a:lnTo>
                    <a:lnTo>
                      <a:pt x="793775" y="664901"/>
                    </a:lnTo>
                    <a:lnTo>
                      <a:pt x="817851" y="877330"/>
                    </a:lnTo>
                    <a:lnTo>
                      <a:pt x="817851" y="877330"/>
                    </a:lnTo>
                    <a:lnTo>
                      <a:pt x="824932" y="878746"/>
                    </a:lnTo>
                    <a:lnTo>
                      <a:pt x="815018" y="894324"/>
                    </a:lnTo>
                    <a:lnTo>
                      <a:pt x="815018" y="894324"/>
                    </a:lnTo>
                    <a:lnTo>
                      <a:pt x="867417" y="890076"/>
                    </a:lnTo>
                    <a:lnTo>
                      <a:pt x="949556" y="912735"/>
                    </a:lnTo>
                    <a:lnTo>
                      <a:pt x="976464" y="1006203"/>
                    </a:lnTo>
                    <a:lnTo>
                      <a:pt x="885828" y="1060019"/>
                    </a:lnTo>
                    <a:lnTo>
                      <a:pt x="885828" y="1060019"/>
                    </a:lnTo>
                    <a:lnTo>
                      <a:pt x="993459" y="1057186"/>
                    </a:lnTo>
                    <a:lnTo>
                      <a:pt x="993459" y="1057186"/>
                    </a:lnTo>
                    <a:lnTo>
                      <a:pt x="979297" y="1007620"/>
                    </a:lnTo>
                    <a:lnTo>
                      <a:pt x="1078430" y="949556"/>
                    </a:lnTo>
                    <a:lnTo>
                      <a:pt x="1137909" y="841925"/>
                    </a:lnTo>
                    <a:lnTo>
                      <a:pt x="1137909" y="841925"/>
                    </a:lnTo>
                    <a:lnTo>
                      <a:pt x="1118083" y="700306"/>
                    </a:lnTo>
                    <a:lnTo>
                      <a:pt x="1119499" y="687560"/>
                    </a:lnTo>
                    <a:lnTo>
                      <a:pt x="1181812" y="752705"/>
                    </a:lnTo>
                    <a:lnTo>
                      <a:pt x="1181812" y="752705"/>
                    </a:lnTo>
                    <a:lnTo>
                      <a:pt x="1184644" y="554439"/>
                    </a:lnTo>
                    <a:lnTo>
                      <a:pt x="1184644" y="554439"/>
                    </a:lnTo>
                    <a:lnTo>
                      <a:pt x="1147823" y="557271"/>
                    </a:lnTo>
                    <a:lnTo>
                      <a:pt x="1147823" y="557271"/>
                    </a:lnTo>
                    <a:close/>
                    <a:moveTo>
                      <a:pt x="901406" y="1057186"/>
                    </a:moveTo>
                    <a:lnTo>
                      <a:pt x="984961" y="1007620"/>
                    </a:lnTo>
                    <a:lnTo>
                      <a:pt x="997707" y="1054354"/>
                    </a:lnTo>
                    <a:lnTo>
                      <a:pt x="901406" y="1057186"/>
                    </a:lnTo>
                    <a:close/>
                    <a:moveTo>
                      <a:pt x="809354" y="878746"/>
                    </a:moveTo>
                    <a:lnTo>
                      <a:pt x="683312" y="789526"/>
                    </a:lnTo>
                    <a:lnTo>
                      <a:pt x="684728" y="768284"/>
                    </a:lnTo>
                    <a:lnTo>
                      <a:pt x="809354" y="878746"/>
                    </a:lnTo>
                    <a:close/>
                    <a:moveTo>
                      <a:pt x="984961" y="1004787"/>
                    </a:moveTo>
                    <a:lnTo>
                      <a:pt x="958054" y="912735"/>
                    </a:lnTo>
                    <a:lnTo>
                      <a:pt x="1081262" y="946723"/>
                    </a:lnTo>
                    <a:lnTo>
                      <a:pt x="1081262" y="946723"/>
                    </a:lnTo>
                    <a:lnTo>
                      <a:pt x="1120916" y="705971"/>
                    </a:lnTo>
                    <a:lnTo>
                      <a:pt x="1139326" y="840509"/>
                    </a:lnTo>
                    <a:lnTo>
                      <a:pt x="1079846" y="948140"/>
                    </a:lnTo>
                    <a:lnTo>
                      <a:pt x="984961" y="1004787"/>
                    </a:lnTo>
                    <a:close/>
                    <a:moveTo>
                      <a:pt x="123917" y="861752"/>
                    </a:moveTo>
                    <a:lnTo>
                      <a:pt x="105506" y="800856"/>
                    </a:lnTo>
                    <a:lnTo>
                      <a:pt x="220218" y="645075"/>
                    </a:lnTo>
                    <a:lnTo>
                      <a:pt x="244293" y="660653"/>
                    </a:lnTo>
                    <a:lnTo>
                      <a:pt x="275449" y="766867"/>
                    </a:lnTo>
                    <a:lnTo>
                      <a:pt x="174899" y="737127"/>
                    </a:lnTo>
                    <a:lnTo>
                      <a:pt x="173483" y="737127"/>
                    </a:lnTo>
                    <a:lnTo>
                      <a:pt x="255622" y="799439"/>
                    </a:lnTo>
                    <a:lnTo>
                      <a:pt x="123917" y="861752"/>
                    </a:lnTo>
                    <a:close/>
                    <a:moveTo>
                      <a:pt x="210304" y="536028"/>
                    </a:moveTo>
                    <a:lnTo>
                      <a:pt x="176316" y="615335"/>
                    </a:lnTo>
                    <a:lnTo>
                      <a:pt x="115420" y="578514"/>
                    </a:lnTo>
                    <a:lnTo>
                      <a:pt x="169235" y="536028"/>
                    </a:lnTo>
                    <a:lnTo>
                      <a:pt x="210304" y="536028"/>
                    </a:lnTo>
                    <a:close/>
                    <a:moveTo>
                      <a:pt x="82847" y="558687"/>
                    </a:moveTo>
                    <a:lnTo>
                      <a:pt x="92760" y="537444"/>
                    </a:lnTo>
                    <a:lnTo>
                      <a:pt x="166402" y="536028"/>
                    </a:lnTo>
                    <a:lnTo>
                      <a:pt x="114003" y="577098"/>
                    </a:lnTo>
                    <a:lnTo>
                      <a:pt x="82847" y="558687"/>
                    </a:lnTo>
                    <a:close/>
                    <a:moveTo>
                      <a:pt x="57356" y="538860"/>
                    </a:moveTo>
                    <a:lnTo>
                      <a:pt x="91345" y="538860"/>
                    </a:lnTo>
                    <a:lnTo>
                      <a:pt x="81431" y="558687"/>
                    </a:lnTo>
                    <a:lnTo>
                      <a:pt x="51691" y="540277"/>
                    </a:lnTo>
                    <a:lnTo>
                      <a:pt x="57356" y="538860"/>
                    </a:lnTo>
                    <a:close/>
                    <a:moveTo>
                      <a:pt x="91345" y="536028"/>
                    </a:moveTo>
                    <a:lnTo>
                      <a:pt x="64437" y="536028"/>
                    </a:lnTo>
                    <a:lnTo>
                      <a:pt x="94177" y="527531"/>
                    </a:lnTo>
                    <a:lnTo>
                      <a:pt x="91345" y="536028"/>
                    </a:lnTo>
                    <a:close/>
                    <a:moveTo>
                      <a:pt x="94177" y="371750"/>
                    </a:moveTo>
                    <a:lnTo>
                      <a:pt x="94177" y="371750"/>
                    </a:lnTo>
                    <a:lnTo>
                      <a:pt x="94177" y="371750"/>
                    </a:lnTo>
                    <a:lnTo>
                      <a:pt x="94177" y="371750"/>
                    </a:lnTo>
                    <a:close/>
                    <a:moveTo>
                      <a:pt x="601173" y="166402"/>
                    </a:moveTo>
                    <a:lnTo>
                      <a:pt x="602589" y="155073"/>
                    </a:lnTo>
                    <a:lnTo>
                      <a:pt x="656404" y="163570"/>
                    </a:lnTo>
                    <a:lnTo>
                      <a:pt x="601173" y="166402"/>
                    </a:lnTo>
                    <a:close/>
                    <a:moveTo>
                      <a:pt x="602589" y="153656"/>
                    </a:moveTo>
                    <a:lnTo>
                      <a:pt x="612503" y="47442"/>
                    </a:lnTo>
                    <a:lnTo>
                      <a:pt x="720133" y="160737"/>
                    </a:lnTo>
                    <a:lnTo>
                      <a:pt x="666318" y="163570"/>
                    </a:lnTo>
                    <a:lnTo>
                      <a:pt x="602589" y="153656"/>
                    </a:lnTo>
                    <a:close/>
                    <a:moveTo>
                      <a:pt x="781030" y="385912"/>
                    </a:moveTo>
                    <a:lnTo>
                      <a:pt x="857504" y="272617"/>
                    </a:lnTo>
                    <a:lnTo>
                      <a:pt x="955221" y="370334"/>
                    </a:lnTo>
                    <a:lnTo>
                      <a:pt x="949556" y="373166"/>
                    </a:lnTo>
                    <a:lnTo>
                      <a:pt x="781030" y="385912"/>
                    </a:lnTo>
                    <a:close/>
                    <a:moveTo>
                      <a:pt x="841926" y="509120"/>
                    </a:moveTo>
                    <a:lnTo>
                      <a:pt x="783862" y="500623"/>
                    </a:lnTo>
                    <a:lnTo>
                      <a:pt x="772532" y="397241"/>
                    </a:lnTo>
                    <a:lnTo>
                      <a:pt x="772532" y="397241"/>
                    </a:lnTo>
                    <a:lnTo>
                      <a:pt x="779613" y="387328"/>
                    </a:lnTo>
                    <a:lnTo>
                      <a:pt x="942475" y="374582"/>
                    </a:lnTo>
                    <a:lnTo>
                      <a:pt x="819266" y="428398"/>
                    </a:lnTo>
                    <a:lnTo>
                      <a:pt x="819266" y="428398"/>
                    </a:lnTo>
                    <a:lnTo>
                      <a:pt x="841926" y="509120"/>
                    </a:lnTo>
                    <a:close/>
                    <a:moveTo>
                      <a:pt x="1119499" y="676231"/>
                    </a:moveTo>
                    <a:lnTo>
                      <a:pt x="1122332" y="698890"/>
                    </a:lnTo>
                    <a:lnTo>
                      <a:pt x="1081262" y="943891"/>
                    </a:lnTo>
                    <a:lnTo>
                      <a:pt x="958054" y="909903"/>
                    </a:lnTo>
                    <a:lnTo>
                      <a:pt x="949556" y="881579"/>
                    </a:lnTo>
                    <a:lnTo>
                      <a:pt x="1017533" y="809353"/>
                    </a:lnTo>
                    <a:lnTo>
                      <a:pt x="1017533" y="809353"/>
                    </a:lnTo>
                    <a:lnTo>
                      <a:pt x="1017533" y="809353"/>
                    </a:lnTo>
                    <a:lnTo>
                      <a:pt x="1077013" y="858920"/>
                    </a:lnTo>
                    <a:lnTo>
                      <a:pt x="1077013" y="858920"/>
                    </a:lnTo>
                    <a:lnTo>
                      <a:pt x="1109586" y="553022"/>
                    </a:lnTo>
                    <a:lnTo>
                      <a:pt x="1135078" y="557271"/>
                    </a:lnTo>
                    <a:lnTo>
                      <a:pt x="1144990" y="560103"/>
                    </a:lnTo>
                    <a:lnTo>
                      <a:pt x="1123748" y="684728"/>
                    </a:lnTo>
                    <a:lnTo>
                      <a:pt x="1119499" y="676231"/>
                    </a:lnTo>
                    <a:lnTo>
                      <a:pt x="1119499" y="676231"/>
                    </a:lnTo>
                    <a:close/>
                    <a:moveTo>
                      <a:pt x="833428" y="659237"/>
                    </a:moveTo>
                    <a:lnTo>
                      <a:pt x="833428" y="659237"/>
                    </a:lnTo>
                    <a:lnTo>
                      <a:pt x="802273" y="660653"/>
                    </a:lnTo>
                    <a:lnTo>
                      <a:pt x="798024" y="628080"/>
                    </a:lnTo>
                    <a:lnTo>
                      <a:pt x="898574" y="710220"/>
                    </a:lnTo>
                    <a:lnTo>
                      <a:pt x="946724" y="880163"/>
                    </a:lnTo>
                    <a:lnTo>
                      <a:pt x="946724" y="881579"/>
                    </a:lnTo>
                    <a:lnTo>
                      <a:pt x="874498" y="887243"/>
                    </a:lnTo>
                    <a:lnTo>
                      <a:pt x="834845" y="875914"/>
                    </a:lnTo>
                    <a:lnTo>
                      <a:pt x="905655" y="761203"/>
                    </a:lnTo>
                    <a:lnTo>
                      <a:pt x="905655" y="761203"/>
                    </a:lnTo>
                    <a:lnTo>
                      <a:pt x="833428" y="659237"/>
                    </a:lnTo>
                    <a:close/>
                    <a:moveTo>
                      <a:pt x="75766" y="441143"/>
                    </a:moveTo>
                    <a:lnTo>
                      <a:pt x="138079" y="408571"/>
                    </a:lnTo>
                    <a:lnTo>
                      <a:pt x="143744" y="409987"/>
                    </a:lnTo>
                    <a:lnTo>
                      <a:pt x="147992" y="412820"/>
                    </a:lnTo>
                    <a:lnTo>
                      <a:pt x="136663" y="436895"/>
                    </a:lnTo>
                    <a:lnTo>
                      <a:pt x="129582" y="438311"/>
                    </a:lnTo>
                    <a:lnTo>
                      <a:pt x="75766" y="442560"/>
                    </a:lnTo>
                    <a:lnTo>
                      <a:pt x="75766" y="441143"/>
                    </a:lnTo>
                    <a:close/>
                    <a:moveTo>
                      <a:pt x="459554" y="198975"/>
                    </a:moveTo>
                    <a:lnTo>
                      <a:pt x="459554" y="198975"/>
                    </a:lnTo>
                    <a:lnTo>
                      <a:pt x="514785" y="140911"/>
                    </a:lnTo>
                    <a:lnTo>
                      <a:pt x="582763" y="150824"/>
                    </a:lnTo>
                    <a:lnTo>
                      <a:pt x="579931" y="166402"/>
                    </a:lnTo>
                    <a:lnTo>
                      <a:pt x="526115" y="169235"/>
                    </a:lnTo>
                    <a:lnTo>
                      <a:pt x="460970" y="200391"/>
                    </a:lnTo>
                    <a:lnTo>
                      <a:pt x="443976" y="215969"/>
                    </a:lnTo>
                    <a:lnTo>
                      <a:pt x="323599" y="218801"/>
                    </a:lnTo>
                    <a:lnTo>
                      <a:pt x="395826" y="128165"/>
                    </a:lnTo>
                    <a:lnTo>
                      <a:pt x="402907" y="123917"/>
                    </a:lnTo>
                    <a:lnTo>
                      <a:pt x="459554" y="198975"/>
                    </a:lnTo>
                    <a:close/>
                    <a:moveTo>
                      <a:pt x="558688" y="669150"/>
                    </a:moveTo>
                    <a:lnTo>
                      <a:pt x="558688" y="700306"/>
                    </a:lnTo>
                    <a:lnTo>
                      <a:pt x="544526" y="690393"/>
                    </a:lnTo>
                    <a:lnTo>
                      <a:pt x="502040" y="604005"/>
                    </a:lnTo>
                    <a:lnTo>
                      <a:pt x="574265" y="667734"/>
                    </a:lnTo>
                    <a:lnTo>
                      <a:pt x="558688" y="669150"/>
                    </a:lnTo>
                    <a:lnTo>
                      <a:pt x="558688" y="669150"/>
                    </a:lnTo>
                    <a:close/>
                    <a:moveTo>
                      <a:pt x="230131" y="492126"/>
                    </a:moveTo>
                    <a:lnTo>
                      <a:pt x="211721" y="534612"/>
                    </a:lnTo>
                    <a:lnTo>
                      <a:pt x="173483" y="534612"/>
                    </a:lnTo>
                    <a:lnTo>
                      <a:pt x="228715" y="492126"/>
                    </a:lnTo>
                    <a:lnTo>
                      <a:pt x="230131" y="492126"/>
                    </a:lnTo>
                    <a:close/>
                    <a:moveTo>
                      <a:pt x="169235" y="426981"/>
                    </a:moveTo>
                    <a:lnTo>
                      <a:pt x="139495" y="435479"/>
                    </a:lnTo>
                    <a:lnTo>
                      <a:pt x="149408" y="412820"/>
                    </a:lnTo>
                    <a:lnTo>
                      <a:pt x="169235" y="426981"/>
                    </a:lnTo>
                    <a:close/>
                    <a:moveTo>
                      <a:pt x="150825" y="409987"/>
                    </a:moveTo>
                    <a:lnTo>
                      <a:pt x="150825" y="409987"/>
                    </a:lnTo>
                    <a:lnTo>
                      <a:pt x="147992" y="409987"/>
                    </a:lnTo>
                    <a:lnTo>
                      <a:pt x="150825" y="409987"/>
                    </a:lnTo>
                    <a:close/>
                    <a:moveTo>
                      <a:pt x="697474" y="544525"/>
                    </a:moveTo>
                    <a:lnTo>
                      <a:pt x="693226" y="612503"/>
                    </a:lnTo>
                    <a:lnTo>
                      <a:pt x="633746" y="608254"/>
                    </a:lnTo>
                    <a:lnTo>
                      <a:pt x="683312" y="531780"/>
                    </a:lnTo>
                    <a:lnTo>
                      <a:pt x="697474" y="544525"/>
                    </a:lnTo>
                    <a:close/>
                    <a:moveTo>
                      <a:pt x="402907" y="751289"/>
                    </a:moveTo>
                    <a:lnTo>
                      <a:pt x="247126" y="657820"/>
                    </a:lnTo>
                    <a:lnTo>
                      <a:pt x="237212" y="625248"/>
                    </a:lnTo>
                    <a:lnTo>
                      <a:pt x="237212" y="625248"/>
                    </a:lnTo>
                    <a:lnTo>
                      <a:pt x="237212" y="625248"/>
                    </a:lnTo>
                    <a:lnTo>
                      <a:pt x="235796" y="536028"/>
                    </a:lnTo>
                    <a:lnTo>
                      <a:pt x="320768" y="534612"/>
                    </a:lnTo>
                    <a:lnTo>
                      <a:pt x="367502" y="567184"/>
                    </a:lnTo>
                    <a:lnTo>
                      <a:pt x="323599" y="639410"/>
                    </a:lnTo>
                    <a:lnTo>
                      <a:pt x="323599" y="639410"/>
                    </a:lnTo>
                    <a:lnTo>
                      <a:pt x="411403" y="718717"/>
                    </a:lnTo>
                    <a:lnTo>
                      <a:pt x="402907" y="751289"/>
                    </a:lnTo>
                    <a:lnTo>
                      <a:pt x="402907" y="751289"/>
                    </a:lnTo>
                    <a:close/>
                    <a:moveTo>
                      <a:pt x="228715" y="629497"/>
                    </a:moveTo>
                    <a:lnTo>
                      <a:pt x="220218" y="640826"/>
                    </a:lnTo>
                    <a:lnTo>
                      <a:pt x="213137" y="636578"/>
                    </a:lnTo>
                    <a:lnTo>
                      <a:pt x="228715" y="629497"/>
                    </a:lnTo>
                    <a:close/>
                    <a:moveTo>
                      <a:pt x="153656" y="400074"/>
                    </a:moveTo>
                    <a:lnTo>
                      <a:pt x="150825" y="407155"/>
                    </a:lnTo>
                    <a:lnTo>
                      <a:pt x="145160" y="405739"/>
                    </a:lnTo>
                    <a:lnTo>
                      <a:pt x="143744" y="404322"/>
                    </a:lnTo>
                    <a:lnTo>
                      <a:pt x="153656" y="400074"/>
                    </a:lnTo>
                    <a:close/>
                    <a:moveTo>
                      <a:pt x="152241" y="409987"/>
                    </a:moveTo>
                    <a:lnTo>
                      <a:pt x="203223" y="417068"/>
                    </a:lnTo>
                    <a:lnTo>
                      <a:pt x="172068" y="425565"/>
                    </a:lnTo>
                    <a:lnTo>
                      <a:pt x="152241" y="409987"/>
                    </a:lnTo>
                    <a:lnTo>
                      <a:pt x="152241" y="409987"/>
                    </a:lnTo>
                    <a:close/>
                    <a:moveTo>
                      <a:pt x="771116" y="391577"/>
                    </a:moveTo>
                    <a:lnTo>
                      <a:pt x="771116" y="391577"/>
                    </a:lnTo>
                    <a:lnTo>
                      <a:pt x="771116" y="391577"/>
                    </a:lnTo>
                    <a:lnTo>
                      <a:pt x="768284" y="388744"/>
                    </a:lnTo>
                    <a:lnTo>
                      <a:pt x="776781" y="388744"/>
                    </a:lnTo>
                    <a:lnTo>
                      <a:pt x="772532" y="395825"/>
                    </a:lnTo>
                    <a:lnTo>
                      <a:pt x="772532" y="394409"/>
                    </a:lnTo>
                    <a:lnTo>
                      <a:pt x="771116" y="391577"/>
                    </a:lnTo>
                    <a:close/>
                    <a:moveTo>
                      <a:pt x="710220" y="490710"/>
                    </a:moveTo>
                    <a:lnTo>
                      <a:pt x="771116" y="397241"/>
                    </a:lnTo>
                    <a:lnTo>
                      <a:pt x="783862" y="500623"/>
                    </a:lnTo>
                    <a:lnTo>
                      <a:pt x="710220" y="490710"/>
                    </a:lnTo>
                    <a:close/>
                    <a:moveTo>
                      <a:pt x="739960" y="528947"/>
                    </a:moveTo>
                    <a:lnTo>
                      <a:pt x="785278" y="528947"/>
                    </a:lnTo>
                    <a:lnTo>
                      <a:pt x="789527" y="564352"/>
                    </a:lnTo>
                    <a:lnTo>
                      <a:pt x="739960" y="528947"/>
                    </a:lnTo>
                    <a:close/>
                    <a:moveTo>
                      <a:pt x="698890" y="528947"/>
                    </a:moveTo>
                    <a:lnTo>
                      <a:pt x="697474" y="541693"/>
                    </a:lnTo>
                    <a:lnTo>
                      <a:pt x="683312" y="530363"/>
                    </a:lnTo>
                    <a:lnTo>
                      <a:pt x="683312" y="528947"/>
                    </a:lnTo>
                    <a:lnTo>
                      <a:pt x="698890" y="528947"/>
                    </a:lnTo>
                    <a:close/>
                    <a:moveTo>
                      <a:pt x="686145" y="527531"/>
                    </a:moveTo>
                    <a:lnTo>
                      <a:pt x="700307" y="504872"/>
                    </a:lnTo>
                    <a:lnTo>
                      <a:pt x="698890" y="527531"/>
                    </a:lnTo>
                    <a:lnTo>
                      <a:pt x="686145" y="527531"/>
                    </a:lnTo>
                    <a:close/>
                    <a:moveTo>
                      <a:pt x="646492" y="275449"/>
                    </a:moveTo>
                    <a:lnTo>
                      <a:pt x="667735" y="245709"/>
                    </a:lnTo>
                    <a:lnTo>
                      <a:pt x="683312" y="266952"/>
                    </a:lnTo>
                    <a:lnTo>
                      <a:pt x="646492" y="275449"/>
                    </a:lnTo>
                    <a:close/>
                    <a:moveTo>
                      <a:pt x="732879" y="526115"/>
                    </a:moveTo>
                    <a:lnTo>
                      <a:pt x="700307" y="526115"/>
                    </a:lnTo>
                    <a:lnTo>
                      <a:pt x="701723" y="504872"/>
                    </a:lnTo>
                    <a:lnTo>
                      <a:pt x="732879" y="526115"/>
                    </a:lnTo>
                    <a:close/>
                    <a:moveTo>
                      <a:pt x="705971" y="492126"/>
                    </a:moveTo>
                    <a:lnTo>
                      <a:pt x="683312" y="527531"/>
                    </a:lnTo>
                    <a:lnTo>
                      <a:pt x="680480" y="527531"/>
                    </a:lnTo>
                    <a:lnTo>
                      <a:pt x="622416" y="479380"/>
                    </a:lnTo>
                    <a:lnTo>
                      <a:pt x="705971" y="492126"/>
                    </a:lnTo>
                    <a:close/>
                    <a:moveTo>
                      <a:pt x="588427" y="313686"/>
                    </a:moveTo>
                    <a:lnTo>
                      <a:pt x="623832" y="303773"/>
                    </a:lnTo>
                    <a:lnTo>
                      <a:pt x="584179" y="357588"/>
                    </a:lnTo>
                    <a:lnTo>
                      <a:pt x="588427" y="313686"/>
                    </a:lnTo>
                    <a:close/>
                    <a:moveTo>
                      <a:pt x="625249" y="300941"/>
                    </a:moveTo>
                    <a:lnTo>
                      <a:pt x="588427" y="310854"/>
                    </a:lnTo>
                    <a:lnTo>
                      <a:pt x="589844" y="289611"/>
                    </a:lnTo>
                    <a:lnTo>
                      <a:pt x="640827" y="278281"/>
                    </a:lnTo>
                    <a:lnTo>
                      <a:pt x="625249" y="300941"/>
                    </a:lnTo>
                    <a:close/>
                    <a:moveTo>
                      <a:pt x="547358" y="322183"/>
                    </a:moveTo>
                    <a:lnTo>
                      <a:pt x="553023" y="296692"/>
                    </a:lnTo>
                    <a:lnTo>
                      <a:pt x="588427" y="289611"/>
                    </a:lnTo>
                    <a:lnTo>
                      <a:pt x="587012" y="310854"/>
                    </a:lnTo>
                    <a:lnTo>
                      <a:pt x="547358" y="322183"/>
                    </a:lnTo>
                    <a:close/>
                    <a:moveTo>
                      <a:pt x="339178" y="421317"/>
                    </a:moveTo>
                    <a:lnTo>
                      <a:pt x="334930" y="412820"/>
                    </a:lnTo>
                    <a:lnTo>
                      <a:pt x="349092" y="421317"/>
                    </a:lnTo>
                    <a:lnTo>
                      <a:pt x="339178" y="421317"/>
                    </a:lnTo>
                    <a:close/>
                    <a:moveTo>
                      <a:pt x="340594" y="424149"/>
                    </a:moveTo>
                    <a:lnTo>
                      <a:pt x="353340" y="422733"/>
                    </a:lnTo>
                    <a:lnTo>
                      <a:pt x="388745" y="442560"/>
                    </a:lnTo>
                    <a:lnTo>
                      <a:pt x="347675" y="436895"/>
                    </a:lnTo>
                    <a:lnTo>
                      <a:pt x="340594" y="424149"/>
                    </a:lnTo>
                    <a:close/>
                    <a:moveTo>
                      <a:pt x="442560" y="452473"/>
                    </a:moveTo>
                    <a:lnTo>
                      <a:pt x="514785" y="462386"/>
                    </a:lnTo>
                    <a:lnTo>
                      <a:pt x="504873" y="506288"/>
                    </a:lnTo>
                    <a:lnTo>
                      <a:pt x="442560" y="452473"/>
                    </a:lnTo>
                    <a:close/>
                    <a:moveTo>
                      <a:pt x="429814" y="465218"/>
                    </a:moveTo>
                    <a:lnTo>
                      <a:pt x="397242" y="446808"/>
                    </a:lnTo>
                    <a:lnTo>
                      <a:pt x="436895" y="452473"/>
                    </a:lnTo>
                    <a:lnTo>
                      <a:pt x="429814" y="465218"/>
                    </a:lnTo>
                    <a:close/>
                    <a:moveTo>
                      <a:pt x="431230" y="466635"/>
                    </a:moveTo>
                    <a:lnTo>
                      <a:pt x="439727" y="453889"/>
                    </a:lnTo>
                    <a:lnTo>
                      <a:pt x="502040" y="507704"/>
                    </a:lnTo>
                    <a:lnTo>
                      <a:pt x="431230" y="466635"/>
                    </a:lnTo>
                    <a:close/>
                    <a:moveTo>
                      <a:pt x="465219" y="411403"/>
                    </a:moveTo>
                    <a:lnTo>
                      <a:pt x="489294" y="373166"/>
                    </a:lnTo>
                    <a:lnTo>
                      <a:pt x="527531" y="404322"/>
                    </a:lnTo>
                    <a:lnTo>
                      <a:pt x="527531" y="405739"/>
                    </a:lnTo>
                    <a:lnTo>
                      <a:pt x="465219" y="411403"/>
                    </a:lnTo>
                    <a:close/>
                    <a:moveTo>
                      <a:pt x="438311" y="451056"/>
                    </a:moveTo>
                    <a:lnTo>
                      <a:pt x="401490" y="418484"/>
                    </a:lnTo>
                    <a:lnTo>
                      <a:pt x="460970" y="414236"/>
                    </a:lnTo>
                    <a:lnTo>
                      <a:pt x="438311" y="451056"/>
                    </a:lnTo>
                    <a:close/>
                    <a:moveTo>
                      <a:pt x="435479" y="449641"/>
                    </a:moveTo>
                    <a:lnTo>
                      <a:pt x="392993" y="443975"/>
                    </a:lnTo>
                    <a:lnTo>
                      <a:pt x="356172" y="422733"/>
                    </a:lnTo>
                    <a:lnTo>
                      <a:pt x="398658" y="419901"/>
                    </a:lnTo>
                    <a:lnTo>
                      <a:pt x="435479" y="449641"/>
                    </a:lnTo>
                    <a:close/>
                    <a:moveTo>
                      <a:pt x="392993" y="445392"/>
                    </a:moveTo>
                    <a:lnTo>
                      <a:pt x="429814" y="466635"/>
                    </a:lnTo>
                    <a:lnTo>
                      <a:pt x="390161" y="531780"/>
                    </a:lnTo>
                    <a:lnTo>
                      <a:pt x="390161" y="531780"/>
                    </a:lnTo>
                    <a:lnTo>
                      <a:pt x="349092" y="439727"/>
                    </a:lnTo>
                    <a:lnTo>
                      <a:pt x="392993" y="445392"/>
                    </a:lnTo>
                    <a:close/>
                    <a:moveTo>
                      <a:pt x="431230" y="468051"/>
                    </a:moveTo>
                    <a:lnTo>
                      <a:pt x="506288" y="511953"/>
                    </a:lnTo>
                    <a:lnTo>
                      <a:pt x="504873" y="530363"/>
                    </a:lnTo>
                    <a:lnTo>
                      <a:pt x="392993" y="531780"/>
                    </a:lnTo>
                    <a:lnTo>
                      <a:pt x="431230" y="468051"/>
                    </a:lnTo>
                    <a:close/>
                    <a:moveTo>
                      <a:pt x="441144" y="451056"/>
                    </a:moveTo>
                    <a:lnTo>
                      <a:pt x="463803" y="414236"/>
                    </a:lnTo>
                    <a:lnTo>
                      <a:pt x="526115" y="408571"/>
                    </a:lnTo>
                    <a:lnTo>
                      <a:pt x="514785" y="460970"/>
                    </a:lnTo>
                    <a:lnTo>
                      <a:pt x="441144" y="451056"/>
                    </a:lnTo>
                    <a:close/>
                    <a:moveTo>
                      <a:pt x="285363" y="428398"/>
                    </a:moveTo>
                    <a:lnTo>
                      <a:pt x="339178" y="424149"/>
                    </a:lnTo>
                    <a:lnTo>
                      <a:pt x="344842" y="436895"/>
                    </a:lnTo>
                    <a:lnTo>
                      <a:pt x="285363" y="428398"/>
                    </a:lnTo>
                    <a:close/>
                    <a:moveTo>
                      <a:pt x="516202" y="462386"/>
                    </a:moveTo>
                    <a:lnTo>
                      <a:pt x="528947" y="408571"/>
                    </a:lnTo>
                    <a:lnTo>
                      <a:pt x="531780" y="408571"/>
                    </a:lnTo>
                    <a:lnTo>
                      <a:pt x="615335" y="476548"/>
                    </a:lnTo>
                    <a:lnTo>
                      <a:pt x="516202" y="462386"/>
                    </a:lnTo>
                    <a:close/>
                    <a:moveTo>
                      <a:pt x="528947" y="405739"/>
                    </a:moveTo>
                    <a:lnTo>
                      <a:pt x="528947" y="405739"/>
                    </a:lnTo>
                    <a:lnTo>
                      <a:pt x="528947" y="405739"/>
                    </a:lnTo>
                    <a:lnTo>
                      <a:pt x="528947" y="405739"/>
                    </a:lnTo>
                    <a:close/>
                    <a:moveTo>
                      <a:pt x="544526" y="325016"/>
                    </a:moveTo>
                    <a:lnTo>
                      <a:pt x="527531" y="401490"/>
                    </a:lnTo>
                    <a:lnTo>
                      <a:pt x="487878" y="368918"/>
                    </a:lnTo>
                    <a:lnTo>
                      <a:pt x="487878" y="368918"/>
                    </a:lnTo>
                    <a:lnTo>
                      <a:pt x="462387" y="411403"/>
                    </a:lnTo>
                    <a:lnTo>
                      <a:pt x="400074" y="417068"/>
                    </a:lnTo>
                    <a:lnTo>
                      <a:pt x="356172" y="378831"/>
                    </a:lnTo>
                    <a:lnTo>
                      <a:pt x="544526" y="325016"/>
                    </a:lnTo>
                    <a:close/>
                    <a:moveTo>
                      <a:pt x="506288" y="530363"/>
                    </a:moveTo>
                    <a:lnTo>
                      <a:pt x="507704" y="511953"/>
                    </a:lnTo>
                    <a:lnTo>
                      <a:pt x="507704" y="511953"/>
                    </a:lnTo>
                    <a:lnTo>
                      <a:pt x="506288" y="510537"/>
                    </a:lnTo>
                    <a:lnTo>
                      <a:pt x="516202" y="463803"/>
                    </a:lnTo>
                    <a:lnTo>
                      <a:pt x="618168" y="479380"/>
                    </a:lnTo>
                    <a:lnTo>
                      <a:pt x="677647" y="527531"/>
                    </a:lnTo>
                    <a:lnTo>
                      <a:pt x="506288" y="530363"/>
                    </a:lnTo>
                    <a:close/>
                    <a:moveTo>
                      <a:pt x="387328" y="533196"/>
                    </a:moveTo>
                    <a:lnTo>
                      <a:pt x="387328" y="533196"/>
                    </a:lnTo>
                    <a:lnTo>
                      <a:pt x="367502" y="565768"/>
                    </a:lnTo>
                    <a:lnTo>
                      <a:pt x="323599" y="534612"/>
                    </a:lnTo>
                    <a:lnTo>
                      <a:pt x="387328" y="533196"/>
                    </a:lnTo>
                    <a:close/>
                    <a:moveTo>
                      <a:pt x="353340" y="419901"/>
                    </a:moveTo>
                    <a:lnTo>
                      <a:pt x="332097" y="407155"/>
                    </a:lnTo>
                    <a:lnTo>
                      <a:pt x="332097" y="407155"/>
                    </a:lnTo>
                    <a:lnTo>
                      <a:pt x="339178" y="421317"/>
                    </a:lnTo>
                    <a:lnTo>
                      <a:pt x="276865" y="426981"/>
                    </a:lnTo>
                    <a:lnTo>
                      <a:pt x="214553" y="418484"/>
                    </a:lnTo>
                    <a:lnTo>
                      <a:pt x="354756" y="380247"/>
                    </a:lnTo>
                    <a:lnTo>
                      <a:pt x="398658" y="418484"/>
                    </a:lnTo>
                    <a:lnTo>
                      <a:pt x="353340" y="419901"/>
                    </a:lnTo>
                    <a:close/>
                    <a:moveTo>
                      <a:pt x="618168" y="476548"/>
                    </a:moveTo>
                    <a:lnTo>
                      <a:pt x="534612" y="407155"/>
                    </a:lnTo>
                    <a:lnTo>
                      <a:pt x="765451" y="388744"/>
                    </a:lnTo>
                    <a:lnTo>
                      <a:pt x="768284" y="394409"/>
                    </a:lnTo>
                    <a:lnTo>
                      <a:pt x="705971" y="490710"/>
                    </a:lnTo>
                    <a:lnTo>
                      <a:pt x="618168" y="476548"/>
                    </a:lnTo>
                    <a:close/>
                    <a:moveTo>
                      <a:pt x="531780" y="405739"/>
                    </a:moveTo>
                    <a:lnTo>
                      <a:pt x="528947" y="402906"/>
                    </a:lnTo>
                    <a:lnTo>
                      <a:pt x="545942" y="323599"/>
                    </a:lnTo>
                    <a:lnTo>
                      <a:pt x="584179" y="312270"/>
                    </a:lnTo>
                    <a:lnTo>
                      <a:pt x="579931" y="363253"/>
                    </a:lnTo>
                    <a:lnTo>
                      <a:pt x="625249" y="300941"/>
                    </a:lnTo>
                    <a:lnTo>
                      <a:pt x="691809" y="282530"/>
                    </a:lnTo>
                    <a:lnTo>
                      <a:pt x="762619" y="385912"/>
                    </a:lnTo>
                    <a:lnTo>
                      <a:pt x="531780" y="405739"/>
                    </a:lnTo>
                    <a:close/>
                    <a:moveTo>
                      <a:pt x="629497" y="299524"/>
                    </a:moveTo>
                    <a:lnTo>
                      <a:pt x="645075" y="278281"/>
                    </a:lnTo>
                    <a:lnTo>
                      <a:pt x="684728" y="269784"/>
                    </a:lnTo>
                    <a:lnTo>
                      <a:pt x="693226" y="282530"/>
                    </a:lnTo>
                    <a:lnTo>
                      <a:pt x="629497" y="299524"/>
                    </a:lnTo>
                    <a:close/>
                    <a:moveTo>
                      <a:pt x="588427" y="288194"/>
                    </a:moveTo>
                    <a:lnTo>
                      <a:pt x="554439" y="295275"/>
                    </a:lnTo>
                    <a:lnTo>
                      <a:pt x="571433" y="217385"/>
                    </a:lnTo>
                    <a:lnTo>
                      <a:pt x="595508" y="217385"/>
                    </a:lnTo>
                    <a:lnTo>
                      <a:pt x="588427" y="288194"/>
                    </a:lnTo>
                    <a:close/>
                    <a:moveTo>
                      <a:pt x="463803" y="203223"/>
                    </a:moveTo>
                    <a:lnTo>
                      <a:pt x="527531" y="172067"/>
                    </a:lnTo>
                    <a:lnTo>
                      <a:pt x="579931" y="169235"/>
                    </a:lnTo>
                    <a:lnTo>
                      <a:pt x="570017" y="214553"/>
                    </a:lnTo>
                    <a:lnTo>
                      <a:pt x="449641" y="217385"/>
                    </a:lnTo>
                    <a:lnTo>
                      <a:pt x="463803" y="203223"/>
                    </a:lnTo>
                    <a:close/>
                    <a:moveTo>
                      <a:pt x="568601" y="217385"/>
                    </a:moveTo>
                    <a:lnTo>
                      <a:pt x="551607" y="295275"/>
                    </a:lnTo>
                    <a:lnTo>
                      <a:pt x="319351" y="343426"/>
                    </a:lnTo>
                    <a:lnTo>
                      <a:pt x="446808" y="220218"/>
                    </a:lnTo>
                    <a:lnTo>
                      <a:pt x="568601" y="217385"/>
                    </a:lnTo>
                    <a:close/>
                    <a:moveTo>
                      <a:pt x="545942" y="323599"/>
                    </a:moveTo>
                    <a:lnTo>
                      <a:pt x="354756" y="375999"/>
                    </a:lnTo>
                    <a:lnTo>
                      <a:pt x="320768" y="346258"/>
                    </a:lnTo>
                    <a:lnTo>
                      <a:pt x="551607" y="298108"/>
                    </a:lnTo>
                    <a:lnTo>
                      <a:pt x="545942" y="323599"/>
                    </a:lnTo>
                    <a:close/>
                    <a:moveTo>
                      <a:pt x="174899" y="428398"/>
                    </a:moveTo>
                    <a:lnTo>
                      <a:pt x="208888" y="418484"/>
                    </a:lnTo>
                    <a:lnTo>
                      <a:pt x="266952" y="426981"/>
                    </a:lnTo>
                    <a:lnTo>
                      <a:pt x="183397" y="434062"/>
                    </a:lnTo>
                    <a:lnTo>
                      <a:pt x="174899" y="428398"/>
                    </a:lnTo>
                    <a:close/>
                    <a:moveTo>
                      <a:pt x="275449" y="428398"/>
                    </a:moveTo>
                    <a:lnTo>
                      <a:pt x="344842" y="438311"/>
                    </a:lnTo>
                    <a:lnTo>
                      <a:pt x="385912" y="531780"/>
                    </a:lnTo>
                    <a:lnTo>
                      <a:pt x="320768" y="533196"/>
                    </a:lnTo>
                    <a:lnTo>
                      <a:pt x="184813" y="436895"/>
                    </a:lnTo>
                    <a:lnTo>
                      <a:pt x="275449" y="428398"/>
                    </a:lnTo>
                    <a:close/>
                    <a:moveTo>
                      <a:pt x="370334" y="567184"/>
                    </a:moveTo>
                    <a:lnTo>
                      <a:pt x="388745" y="536028"/>
                    </a:lnTo>
                    <a:lnTo>
                      <a:pt x="418484" y="601173"/>
                    </a:lnTo>
                    <a:lnTo>
                      <a:pt x="370334" y="567184"/>
                    </a:lnTo>
                    <a:close/>
                    <a:moveTo>
                      <a:pt x="390161" y="534612"/>
                    </a:moveTo>
                    <a:lnTo>
                      <a:pt x="390161" y="534612"/>
                    </a:lnTo>
                    <a:lnTo>
                      <a:pt x="503456" y="533196"/>
                    </a:lnTo>
                    <a:lnTo>
                      <a:pt x="499207" y="599756"/>
                    </a:lnTo>
                    <a:lnTo>
                      <a:pt x="496375" y="599756"/>
                    </a:lnTo>
                    <a:lnTo>
                      <a:pt x="496375" y="599756"/>
                    </a:lnTo>
                    <a:lnTo>
                      <a:pt x="499207" y="602589"/>
                    </a:lnTo>
                    <a:lnTo>
                      <a:pt x="499207" y="604005"/>
                    </a:lnTo>
                    <a:lnTo>
                      <a:pt x="499207" y="604005"/>
                    </a:lnTo>
                    <a:lnTo>
                      <a:pt x="541693" y="690393"/>
                    </a:lnTo>
                    <a:lnTo>
                      <a:pt x="421317" y="605422"/>
                    </a:lnTo>
                    <a:lnTo>
                      <a:pt x="390161" y="534612"/>
                    </a:lnTo>
                    <a:close/>
                    <a:moveTo>
                      <a:pt x="502040" y="598341"/>
                    </a:moveTo>
                    <a:lnTo>
                      <a:pt x="506288" y="531780"/>
                    </a:lnTo>
                    <a:lnTo>
                      <a:pt x="680480" y="528947"/>
                    </a:lnTo>
                    <a:lnTo>
                      <a:pt x="681897" y="530363"/>
                    </a:lnTo>
                    <a:lnTo>
                      <a:pt x="630913" y="608254"/>
                    </a:lnTo>
                    <a:lnTo>
                      <a:pt x="502040" y="598341"/>
                    </a:lnTo>
                    <a:close/>
                    <a:moveTo>
                      <a:pt x="700307" y="528947"/>
                    </a:moveTo>
                    <a:lnTo>
                      <a:pt x="735712" y="528947"/>
                    </a:lnTo>
                    <a:lnTo>
                      <a:pt x="789527" y="565768"/>
                    </a:lnTo>
                    <a:lnTo>
                      <a:pt x="795192" y="620999"/>
                    </a:lnTo>
                    <a:lnTo>
                      <a:pt x="792359" y="620999"/>
                    </a:lnTo>
                    <a:lnTo>
                      <a:pt x="698890" y="544525"/>
                    </a:lnTo>
                    <a:lnTo>
                      <a:pt x="700307" y="528947"/>
                    </a:lnTo>
                    <a:close/>
                    <a:moveTo>
                      <a:pt x="737127" y="526115"/>
                    </a:moveTo>
                    <a:lnTo>
                      <a:pt x="701723" y="502039"/>
                    </a:lnTo>
                    <a:lnTo>
                      <a:pt x="708804" y="492126"/>
                    </a:lnTo>
                    <a:lnTo>
                      <a:pt x="782446" y="503456"/>
                    </a:lnTo>
                    <a:lnTo>
                      <a:pt x="785278" y="526115"/>
                    </a:lnTo>
                    <a:lnTo>
                      <a:pt x="737127" y="526115"/>
                    </a:lnTo>
                    <a:close/>
                    <a:moveTo>
                      <a:pt x="235796" y="625248"/>
                    </a:moveTo>
                    <a:lnTo>
                      <a:pt x="235796" y="625248"/>
                    </a:lnTo>
                    <a:lnTo>
                      <a:pt x="235796" y="625248"/>
                    </a:lnTo>
                    <a:lnTo>
                      <a:pt x="235796" y="625248"/>
                    </a:lnTo>
                    <a:close/>
                    <a:moveTo>
                      <a:pt x="235796" y="626664"/>
                    </a:moveTo>
                    <a:lnTo>
                      <a:pt x="244293" y="656404"/>
                    </a:lnTo>
                    <a:lnTo>
                      <a:pt x="221634" y="642242"/>
                    </a:lnTo>
                    <a:lnTo>
                      <a:pt x="231547" y="628080"/>
                    </a:lnTo>
                    <a:lnTo>
                      <a:pt x="235796" y="626664"/>
                    </a:lnTo>
                    <a:close/>
                    <a:moveTo>
                      <a:pt x="326432" y="639410"/>
                    </a:moveTo>
                    <a:lnTo>
                      <a:pt x="368918" y="570017"/>
                    </a:lnTo>
                    <a:lnTo>
                      <a:pt x="419901" y="605422"/>
                    </a:lnTo>
                    <a:lnTo>
                      <a:pt x="431230" y="630913"/>
                    </a:lnTo>
                    <a:lnTo>
                      <a:pt x="411403" y="717301"/>
                    </a:lnTo>
                    <a:lnTo>
                      <a:pt x="326432" y="639410"/>
                    </a:lnTo>
                    <a:close/>
                    <a:moveTo>
                      <a:pt x="502040" y="601173"/>
                    </a:moveTo>
                    <a:lnTo>
                      <a:pt x="629497" y="611086"/>
                    </a:lnTo>
                    <a:lnTo>
                      <a:pt x="592676" y="669150"/>
                    </a:lnTo>
                    <a:lnTo>
                      <a:pt x="578514" y="669150"/>
                    </a:lnTo>
                    <a:lnTo>
                      <a:pt x="502040" y="601173"/>
                    </a:lnTo>
                    <a:close/>
                    <a:moveTo>
                      <a:pt x="681897" y="528947"/>
                    </a:moveTo>
                    <a:lnTo>
                      <a:pt x="681897" y="528947"/>
                    </a:lnTo>
                    <a:lnTo>
                      <a:pt x="681897" y="528947"/>
                    </a:lnTo>
                    <a:lnTo>
                      <a:pt x="681897" y="528947"/>
                    </a:lnTo>
                    <a:close/>
                    <a:moveTo>
                      <a:pt x="829180" y="592676"/>
                    </a:moveTo>
                    <a:lnTo>
                      <a:pt x="829180" y="592676"/>
                    </a:lnTo>
                    <a:lnTo>
                      <a:pt x="861752" y="575682"/>
                    </a:lnTo>
                    <a:lnTo>
                      <a:pt x="875914" y="625248"/>
                    </a:lnTo>
                    <a:lnTo>
                      <a:pt x="798024" y="619584"/>
                    </a:lnTo>
                    <a:lnTo>
                      <a:pt x="792359" y="565768"/>
                    </a:lnTo>
                    <a:lnTo>
                      <a:pt x="829180" y="592676"/>
                    </a:lnTo>
                    <a:close/>
                    <a:moveTo>
                      <a:pt x="829180" y="591260"/>
                    </a:moveTo>
                    <a:lnTo>
                      <a:pt x="790943" y="565768"/>
                    </a:lnTo>
                    <a:lnTo>
                      <a:pt x="786694" y="528947"/>
                    </a:lnTo>
                    <a:lnTo>
                      <a:pt x="846174" y="527531"/>
                    </a:lnTo>
                    <a:lnTo>
                      <a:pt x="860336" y="574265"/>
                    </a:lnTo>
                    <a:lnTo>
                      <a:pt x="829180" y="591260"/>
                    </a:lnTo>
                    <a:close/>
                    <a:moveTo>
                      <a:pt x="686145" y="269784"/>
                    </a:moveTo>
                    <a:lnTo>
                      <a:pt x="890076" y="227298"/>
                    </a:lnTo>
                    <a:lnTo>
                      <a:pt x="694642" y="281114"/>
                    </a:lnTo>
                    <a:lnTo>
                      <a:pt x="686145" y="269784"/>
                    </a:lnTo>
                    <a:close/>
                    <a:moveTo>
                      <a:pt x="571433" y="215969"/>
                    </a:moveTo>
                    <a:lnTo>
                      <a:pt x="581346" y="170651"/>
                    </a:lnTo>
                    <a:lnTo>
                      <a:pt x="598341" y="169235"/>
                    </a:lnTo>
                    <a:lnTo>
                      <a:pt x="594092" y="215969"/>
                    </a:lnTo>
                    <a:lnTo>
                      <a:pt x="571433" y="215969"/>
                    </a:lnTo>
                    <a:close/>
                    <a:moveTo>
                      <a:pt x="232964" y="490710"/>
                    </a:moveTo>
                    <a:lnTo>
                      <a:pt x="234380" y="534612"/>
                    </a:lnTo>
                    <a:lnTo>
                      <a:pt x="213137" y="534612"/>
                    </a:lnTo>
                    <a:lnTo>
                      <a:pt x="232964" y="490710"/>
                    </a:lnTo>
                    <a:lnTo>
                      <a:pt x="232964" y="490710"/>
                    </a:lnTo>
                    <a:close/>
                    <a:moveTo>
                      <a:pt x="405739" y="751289"/>
                    </a:moveTo>
                    <a:lnTo>
                      <a:pt x="412820" y="721549"/>
                    </a:lnTo>
                    <a:lnTo>
                      <a:pt x="438311" y="745624"/>
                    </a:lnTo>
                    <a:lnTo>
                      <a:pt x="405739" y="751289"/>
                    </a:lnTo>
                    <a:close/>
                    <a:moveTo>
                      <a:pt x="789527" y="619584"/>
                    </a:moveTo>
                    <a:lnTo>
                      <a:pt x="694642" y="612503"/>
                    </a:lnTo>
                    <a:lnTo>
                      <a:pt x="698890" y="545941"/>
                    </a:lnTo>
                    <a:lnTo>
                      <a:pt x="789527" y="619584"/>
                    </a:lnTo>
                    <a:close/>
                    <a:moveTo>
                      <a:pt x="796608" y="622416"/>
                    </a:moveTo>
                    <a:lnTo>
                      <a:pt x="796608" y="622416"/>
                    </a:lnTo>
                    <a:lnTo>
                      <a:pt x="796608" y="622416"/>
                    </a:lnTo>
                    <a:lnTo>
                      <a:pt x="796608" y="622416"/>
                    </a:lnTo>
                    <a:close/>
                    <a:moveTo>
                      <a:pt x="901406" y="708803"/>
                    </a:moveTo>
                    <a:lnTo>
                      <a:pt x="878747" y="628080"/>
                    </a:lnTo>
                    <a:lnTo>
                      <a:pt x="963718" y="633745"/>
                    </a:lnTo>
                    <a:lnTo>
                      <a:pt x="963718" y="633745"/>
                    </a:lnTo>
                    <a:lnTo>
                      <a:pt x="963718" y="632329"/>
                    </a:lnTo>
                    <a:lnTo>
                      <a:pt x="963718" y="635161"/>
                    </a:lnTo>
                    <a:lnTo>
                      <a:pt x="963718" y="635161"/>
                    </a:lnTo>
                    <a:lnTo>
                      <a:pt x="1013285" y="800856"/>
                    </a:lnTo>
                    <a:lnTo>
                      <a:pt x="901406" y="708803"/>
                    </a:lnTo>
                    <a:close/>
                    <a:moveTo>
                      <a:pt x="1016117" y="803688"/>
                    </a:moveTo>
                    <a:lnTo>
                      <a:pt x="965135" y="635161"/>
                    </a:lnTo>
                    <a:lnTo>
                      <a:pt x="966551" y="629497"/>
                    </a:lnTo>
                    <a:lnTo>
                      <a:pt x="1035944" y="540277"/>
                    </a:lnTo>
                    <a:lnTo>
                      <a:pt x="1108170" y="550190"/>
                    </a:lnTo>
                    <a:lnTo>
                      <a:pt x="1075598" y="853255"/>
                    </a:lnTo>
                    <a:lnTo>
                      <a:pt x="1016117" y="803688"/>
                    </a:lnTo>
                    <a:close/>
                    <a:moveTo>
                      <a:pt x="1035944" y="537444"/>
                    </a:moveTo>
                    <a:lnTo>
                      <a:pt x="1027447" y="536028"/>
                    </a:lnTo>
                    <a:lnTo>
                      <a:pt x="1041609" y="530363"/>
                    </a:lnTo>
                    <a:lnTo>
                      <a:pt x="1035944" y="537444"/>
                    </a:lnTo>
                    <a:close/>
                    <a:moveTo>
                      <a:pt x="1034528" y="540277"/>
                    </a:moveTo>
                    <a:lnTo>
                      <a:pt x="969383" y="625248"/>
                    </a:lnTo>
                    <a:lnTo>
                      <a:pt x="987794" y="555855"/>
                    </a:lnTo>
                    <a:lnTo>
                      <a:pt x="1024614" y="538860"/>
                    </a:lnTo>
                    <a:lnTo>
                      <a:pt x="1034528" y="540277"/>
                    </a:lnTo>
                    <a:close/>
                    <a:moveTo>
                      <a:pt x="875914" y="628080"/>
                    </a:moveTo>
                    <a:lnTo>
                      <a:pt x="898574" y="707387"/>
                    </a:lnTo>
                    <a:lnTo>
                      <a:pt x="798024" y="625248"/>
                    </a:lnTo>
                    <a:lnTo>
                      <a:pt x="798024" y="622416"/>
                    </a:lnTo>
                    <a:lnTo>
                      <a:pt x="875914" y="628080"/>
                    </a:lnTo>
                    <a:close/>
                    <a:moveTo>
                      <a:pt x="1014701" y="805104"/>
                    </a:moveTo>
                    <a:lnTo>
                      <a:pt x="1016117" y="807937"/>
                    </a:lnTo>
                    <a:lnTo>
                      <a:pt x="949556" y="878746"/>
                    </a:lnTo>
                    <a:lnTo>
                      <a:pt x="902822" y="713052"/>
                    </a:lnTo>
                    <a:lnTo>
                      <a:pt x="1014701" y="805104"/>
                    </a:lnTo>
                    <a:close/>
                    <a:moveTo>
                      <a:pt x="684728" y="268368"/>
                    </a:moveTo>
                    <a:lnTo>
                      <a:pt x="667735" y="244293"/>
                    </a:lnTo>
                    <a:lnTo>
                      <a:pt x="667735" y="244293"/>
                    </a:lnTo>
                    <a:lnTo>
                      <a:pt x="643659" y="276865"/>
                    </a:lnTo>
                    <a:lnTo>
                      <a:pt x="591260" y="288194"/>
                    </a:lnTo>
                    <a:lnTo>
                      <a:pt x="596925" y="217385"/>
                    </a:lnTo>
                    <a:lnTo>
                      <a:pt x="952389" y="210304"/>
                    </a:lnTo>
                    <a:lnTo>
                      <a:pt x="919817" y="218801"/>
                    </a:lnTo>
                    <a:lnTo>
                      <a:pt x="684728" y="268368"/>
                    </a:lnTo>
                    <a:close/>
                    <a:moveTo>
                      <a:pt x="140911" y="407155"/>
                    </a:moveTo>
                    <a:lnTo>
                      <a:pt x="140911" y="407155"/>
                    </a:lnTo>
                    <a:lnTo>
                      <a:pt x="140911" y="407155"/>
                    </a:lnTo>
                    <a:lnTo>
                      <a:pt x="140911" y="407155"/>
                    </a:lnTo>
                    <a:close/>
                    <a:moveTo>
                      <a:pt x="234380" y="536028"/>
                    </a:moveTo>
                    <a:lnTo>
                      <a:pt x="235796" y="620999"/>
                    </a:lnTo>
                    <a:lnTo>
                      <a:pt x="235796" y="620999"/>
                    </a:lnTo>
                    <a:lnTo>
                      <a:pt x="231547" y="626664"/>
                    </a:lnTo>
                    <a:lnTo>
                      <a:pt x="211721" y="636578"/>
                    </a:lnTo>
                    <a:lnTo>
                      <a:pt x="179149" y="616751"/>
                    </a:lnTo>
                    <a:lnTo>
                      <a:pt x="213137" y="536028"/>
                    </a:lnTo>
                    <a:lnTo>
                      <a:pt x="234380" y="536028"/>
                    </a:lnTo>
                    <a:close/>
                    <a:moveTo>
                      <a:pt x="591260" y="670566"/>
                    </a:moveTo>
                    <a:lnTo>
                      <a:pt x="587012" y="677647"/>
                    </a:lnTo>
                    <a:lnTo>
                      <a:pt x="579931" y="671982"/>
                    </a:lnTo>
                    <a:lnTo>
                      <a:pt x="591260" y="670566"/>
                    </a:lnTo>
                    <a:close/>
                    <a:moveTo>
                      <a:pt x="1109586" y="548774"/>
                    </a:moveTo>
                    <a:lnTo>
                      <a:pt x="1038776" y="538860"/>
                    </a:lnTo>
                    <a:lnTo>
                      <a:pt x="1045857" y="528947"/>
                    </a:lnTo>
                    <a:lnTo>
                      <a:pt x="1050106" y="527531"/>
                    </a:lnTo>
                    <a:lnTo>
                      <a:pt x="1109586" y="547358"/>
                    </a:lnTo>
                    <a:lnTo>
                      <a:pt x="1109586" y="548774"/>
                    </a:lnTo>
                    <a:close/>
                    <a:moveTo>
                      <a:pt x="984961" y="553022"/>
                    </a:moveTo>
                    <a:lnTo>
                      <a:pt x="984961" y="553022"/>
                    </a:lnTo>
                    <a:lnTo>
                      <a:pt x="965135" y="628080"/>
                    </a:lnTo>
                    <a:lnTo>
                      <a:pt x="962302" y="632329"/>
                    </a:lnTo>
                    <a:lnTo>
                      <a:pt x="877331" y="626664"/>
                    </a:lnTo>
                    <a:lnTo>
                      <a:pt x="863169" y="575682"/>
                    </a:lnTo>
                    <a:lnTo>
                      <a:pt x="955221" y="528947"/>
                    </a:lnTo>
                    <a:lnTo>
                      <a:pt x="1020366" y="538860"/>
                    </a:lnTo>
                    <a:lnTo>
                      <a:pt x="984961" y="553022"/>
                    </a:lnTo>
                    <a:close/>
                    <a:moveTo>
                      <a:pt x="786694" y="526115"/>
                    </a:moveTo>
                    <a:lnTo>
                      <a:pt x="783862" y="503456"/>
                    </a:lnTo>
                    <a:lnTo>
                      <a:pt x="841926" y="511953"/>
                    </a:lnTo>
                    <a:lnTo>
                      <a:pt x="846174" y="524699"/>
                    </a:lnTo>
                    <a:lnTo>
                      <a:pt x="786694" y="526115"/>
                    </a:lnTo>
                    <a:close/>
                    <a:moveTo>
                      <a:pt x="599757" y="166402"/>
                    </a:moveTo>
                    <a:lnTo>
                      <a:pt x="582763" y="167818"/>
                    </a:lnTo>
                    <a:lnTo>
                      <a:pt x="585595" y="152241"/>
                    </a:lnTo>
                    <a:lnTo>
                      <a:pt x="599757" y="155073"/>
                    </a:lnTo>
                    <a:lnTo>
                      <a:pt x="599757" y="166402"/>
                    </a:lnTo>
                    <a:close/>
                    <a:moveTo>
                      <a:pt x="315103" y="344842"/>
                    </a:moveTo>
                    <a:lnTo>
                      <a:pt x="313687" y="346258"/>
                    </a:lnTo>
                    <a:lnTo>
                      <a:pt x="313687" y="346258"/>
                    </a:lnTo>
                    <a:lnTo>
                      <a:pt x="317935" y="344842"/>
                    </a:lnTo>
                    <a:lnTo>
                      <a:pt x="351923" y="374582"/>
                    </a:lnTo>
                    <a:lnTo>
                      <a:pt x="208888" y="414236"/>
                    </a:lnTo>
                    <a:lnTo>
                      <a:pt x="153656" y="405739"/>
                    </a:lnTo>
                    <a:lnTo>
                      <a:pt x="159322" y="392993"/>
                    </a:lnTo>
                    <a:lnTo>
                      <a:pt x="142327" y="401490"/>
                    </a:lnTo>
                    <a:lnTo>
                      <a:pt x="97009" y="368918"/>
                    </a:lnTo>
                    <a:lnTo>
                      <a:pt x="101258" y="367501"/>
                    </a:lnTo>
                    <a:lnTo>
                      <a:pt x="315103" y="344842"/>
                    </a:lnTo>
                    <a:lnTo>
                      <a:pt x="315103" y="344842"/>
                    </a:lnTo>
                    <a:close/>
                    <a:moveTo>
                      <a:pt x="172068" y="428398"/>
                    </a:moveTo>
                    <a:lnTo>
                      <a:pt x="179149" y="434062"/>
                    </a:lnTo>
                    <a:lnTo>
                      <a:pt x="140911" y="436895"/>
                    </a:lnTo>
                    <a:lnTo>
                      <a:pt x="172068" y="428398"/>
                    </a:lnTo>
                    <a:close/>
                    <a:moveTo>
                      <a:pt x="94177" y="536028"/>
                    </a:moveTo>
                    <a:lnTo>
                      <a:pt x="98425" y="527531"/>
                    </a:lnTo>
                    <a:lnTo>
                      <a:pt x="223050" y="493542"/>
                    </a:lnTo>
                    <a:lnTo>
                      <a:pt x="170651" y="534612"/>
                    </a:lnTo>
                    <a:lnTo>
                      <a:pt x="94177" y="536028"/>
                    </a:lnTo>
                    <a:close/>
                    <a:moveTo>
                      <a:pt x="218802" y="643658"/>
                    </a:moveTo>
                    <a:lnTo>
                      <a:pt x="105506" y="798023"/>
                    </a:lnTo>
                    <a:lnTo>
                      <a:pt x="104090" y="792359"/>
                    </a:lnTo>
                    <a:lnTo>
                      <a:pt x="159322" y="662069"/>
                    </a:lnTo>
                    <a:lnTo>
                      <a:pt x="210304" y="637994"/>
                    </a:lnTo>
                    <a:lnTo>
                      <a:pt x="218802" y="643658"/>
                    </a:lnTo>
                    <a:close/>
                    <a:moveTo>
                      <a:pt x="402907" y="754122"/>
                    </a:moveTo>
                    <a:lnTo>
                      <a:pt x="402907" y="754122"/>
                    </a:lnTo>
                    <a:lnTo>
                      <a:pt x="402907" y="754122"/>
                    </a:lnTo>
                    <a:lnTo>
                      <a:pt x="402907" y="754122"/>
                    </a:lnTo>
                    <a:lnTo>
                      <a:pt x="357588" y="788110"/>
                    </a:lnTo>
                    <a:lnTo>
                      <a:pt x="279698" y="765451"/>
                    </a:lnTo>
                    <a:lnTo>
                      <a:pt x="248541" y="660653"/>
                    </a:lnTo>
                    <a:lnTo>
                      <a:pt x="402907" y="754122"/>
                    </a:lnTo>
                    <a:close/>
                    <a:moveTo>
                      <a:pt x="547358" y="694641"/>
                    </a:moveTo>
                    <a:lnTo>
                      <a:pt x="560104" y="703139"/>
                    </a:lnTo>
                    <a:lnTo>
                      <a:pt x="560104" y="718717"/>
                    </a:lnTo>
                    <a:lnTo>
                      <a:pt x="560104" y="718717"/>
                    </a:lnTo>
                    <a:lnTo>
                      <a:pt x="547358" y="694641"/>
                    </a:lnTo>
                    <a:close/>
                    <a:moveTo>
                      <a:pt x="632330" y="611086"/>
                    </a:moveTo>
                    <a:lnTo>
                      <a:pt x="693226" y="615335"/>
                    </a:lnTo>
                    <a:lnTo>
                      <a:pt x="690393" y="664901"/>
                    </a:lnTo>
                    <a:lnTo>
                      <a:pt x="595508" y="667734"/>
                    </a:lnTo>
                    <a:lnTo>
                      <a:pt x="632330" y="611086"/>
                    </a:lnTo>
                    <a:close/>
                    <a:moveTo>
                      <a:pt x="1111002" y="548774"/>
                    </a:moveTo>
                    <a:lnTo>
                      <a:pt x="1111002" y="545941"/>
                    </a:lnTo>
                    <a:lnTo>
                      <a:pt x="1123748" y="550190"/>
                    </a:lnTo>
                    <a:lnTo>
                      <a:pt x="1111002" y="548774"/>
                    </a:lnTo>
                    <a:close/>
                    <a:moveTo>
                      <a:pt x="1050106" y="524699"/>
                    </a:moveTo>
                    <a:lnTo>
                      <a:pt x="1050106" y="524699"/>
                    </a:lnTo>
                    <a:lnTo>
                      <a:pt x="1048690" y="526115"/>
                    </a:lnTo>
                    <a:lnTo>
                      <a:pt x="1051522" y="523282"/>
                    </a:lnTo>
                    <a:lnTo>
                      <a:pt x="1051522" y="523282"/>
                    </a:lnTo>
                    <a:lnTo>
                      <a:pt x="965135" y="524699"/>
                    </a:lnTo>
                    <a:lnTo>
                      <a:pt x="1120916" y="443975"/>
                    </a:lnTo>
                    <a:lnTo>
                      <a:pt x="1109586" y="545941"/>
                    </a:lnTo>
                    <a:lnTo>
                      <a:pt x="1050106" y="524699"/>
                    </a:lnTo>
                    <a:close/>
                    <a:moveTo>
                      <a:pt x="1044441" y="527531"/>
                    </a:moveTo>
                    <a:lnTo>
                      <a:pt x="1024614" y="536028"/>
                    </a:lnTo>
                    <a:lnTo>
                      <a:pt x="958054" y="526115"/>
                    </a:lnTo>
                    <a:lnTo>
                      <a:pt x="959470" y="524699"/>
                    </a:lnTo>
                    <a:lnTo>
                      <a:pt x="1045857" y="523282"/>
                    </a:lnTo>
                    <a:lnTo>
                      <a:pt x="1044441" y="527531"/>
                    </a:lnTo>
                    <a:close/>
                    <a:moveTo>
                      <a:pt x="863169" y="572849"/>
                    </a:moveTo>
                    <a:lnTo>
                      <a:pt x="850423" y="526115"/>
                    </a:lnTo>
                    <a:lnTo>
                      <a:pt x="939643" y="524699"/>
                    </a:lnTo>
                    <a:lnTo>
                      <a:pt x="952389" y="526115"/>
                    </a:lnTo>
                    <a:lnTo>
                      <a:pt x="863169" y="572849"/>
                    </a:lnTo>
                    <a:close/>
                    <a:moveTo>
                      <a:pt x="849007" y="524699"/>
                    </a:moveTo>
                    <a:lnTo>
                      <a:pt x="844759" y="511953"/>
                    </a:lnTo>
                    <a:lnTo>
                      <a:pt x="925481" y="523282"/>
                    </a:lnTo>
                    <a:lnTo>
                      <a:pt x="849007" y="524699"/>
                    </a:lnTo>
                    <a:close/>
                    <a:moveTo>
                      <a:pt x="958054" y="370334"/>
                    </a:moveTo>
                    <a:lnTo>
                      <a:pt x="958054" y="370334"/>
                    </a:lnTo>
                    <a:lnTo>
                      <a:pt x="857504" y="269784"/>
                    </a:lnTo>
                    <a:lnTo>
                      <a:pt x="778197" y="385912"/>
                    </a:lnTo>
                    <a:lnTo>
                      <a:pt x="766868" y="387328"/>
                    </a:lnTo>
                    <a:lnTo>
                      <a:pt x="694642" y="283946"/>
                    </a:lnTo>
                    <a:lnTo>
                      <a:pt x="919817" y="221634"/>
                    </a:lnTo>
                    <a:lnTo>
                      <a:pt x="960886" y="213137"/>
                    </a:lnTo>
                    <a:lnTo>
                      <a:pt x="1081262" y="361837"/>
                    </a:lnTo>
                    <a:lnTo>
                      <a:pt x="955221" y="371750"/>
                    </a:lnTo>
                    <a:lnTo>
                      <a:pt x="958054" y="370334"/>
                    </a:lnTo>
                    <a:close/>
                    <a:moveTo>
                      <a:pt x="596925" y="214553"/>
                    </a:moveTo>
                    <a:lnTo>
                      <a:pt x="601173" y="167818"/>
                    </a:lnTo>
                    <a:lnTo>
                      <a:pt x="664902" y="163570"/>
                    </a:lnTo>
                    <a:lnTo>
                      <a:pt x="946724" y="207472"/>
                    </a:lnTo>
                    <a:lnTo>
                      <a:pt x="596925" y="214553"/>
                    </a:lnTo>
                    <a:close/>
                    <a:moveTo>
                      <a:pt x="517618" y="139494"/>
                    </a:moveTo>
                    <a:lnTo>
                      <a:pt x="608254" y="44610"/>
                    </a:lnTo>
                    <a:lnTo>
                      <a:pt x="584179" y="149408"/>
                    </a:lnTo>
                    <a:lnTo>
                      <a:pt x="517618" y="139494"/>
                    </a:lnTo>
                    <a:close/>
                    <a:moveTo>
                      <a:pt x="460970" y="196142"/>
                    </a:moveTo>
                    <a:lnTo>
                      <a:pt x="407155" y="125333"/>
                    </a:lnTo>
                    <a:lnTo>
                      <a:pt x="513369" y="142327"/>
                    </a:lnTo>
                    <a:lnTo>
                      <a:pt x="460970" y="196142"/>
                    </a:lnTo>
                    <a:close/>
                    <a:moveTo>
                      <a:pt x="401490" y="123917"/>
                    </a:moveTo>
                    <a:lnTo>
                      <a:pt x="402907" y="122500"/>
                    </a:lnTo>
                    <a:lnTo>
                      <a:pt x="402907" y="122500"/>
                    </a:lnTo>
                    <a:lnTo>
                      <a:pt x="401490" y="123917"/>
                    </a:lnTo>
                    <a:close/>
                    <a:moveTo>
                      <a:pt x="320768" y="223050"/>
                    </a:moveTo>
                    <a:lnTo>
                      <a:pt x="320768" y="223050"/>
                    </a:lnTo>
                    <a:lnTo>
                      <a:pt x="443976" y="221634"/>
                    </a:lnTo>
                    <a:lnTo>
                      <a:pt x="316518" y="344842"/>
                    </a:lnTo>
                    <a:lnTo>
                      <a:pt x="315103" y="343426"/>
                    </a:lnTo>
                    <a:lnTo>
                      <a:pt x="315103" y="343426"/>
                    </a:lnTo>
                    <a:lnTo>
                      <a:pt x="105506" y="368918"/>
                    </a:lnTo>
                    <a:lnTo>
                      <a:pt x="238628" y="299524"/>
                    </a:lnTo>
                    <a:lnTo>
                      <a:pt x="238628" y="299524"/>
                    </a:lnTo>
                    <a:lnTo>
                      <a:pt x="289611" y="204639"/>
                    </a:lnTo>
                    <a:lnTo>
                      <a:pt x="391577" y="135246"/>
                    </a:lnTo>
                    <a:lnTo>
                      <a:pt x="320768" y="223050"/>
                    </a:lnTo>
                    <a:close/>
                    <a:moveTo>
                      <a:pt x="139495" y="405739"/>
                    </a:moveTo>
                    <a:lnTo>
                      <a:pt x="139495" y="405739"/>
                    </a:lnTo>
                    <a:lnTo>
                      <a:pt x="48859" y="392993"/>
                    </a:lnTo>
                    <a:lnTo>
                      <a:pt x="92760" y="373166"/>
                    </a:lnTo>
                    <a:lnTo>
                      <a:pt x="92760" y="373166"/>
                    </a:lnTo>
                    <a:lnTo>
                      <a:pt x="139495" y="405739"/>
                    </a:lnTo>
                    <a:close/>
                    <a:moveTo>
                      <a:pt x="135246" y="408571"/>
                    </a:moveTo>
                    <a:lnTo>
                      <a:pt x="74350" y="439727"/>
                    </a:lnTo>
                    <a:lnTo>
                      <a:pt x="43194" y="395825"/>
                    </a:lnTo>
                    <a:lnTo>
                      <a:pt x="46026" y="394409"/>
                    </a:lnTo>
                    <a:lnTo>
                      <a:pt x="135246" y="408571"/>
                    </a:lnTo>
                    <a:close/>
                    <a:moveTo>
                      <a:pt x="75766" y="445392"/>
                    </a:moveTo>
                    <a:lnTo>
                      <a:pt x="75766" y="445392"/>
                    </a:lnTo>
                    <a:lnTo>
                      <a:pt x="119668" y="442560"/>
                    </a:lnTo>
                    <a:lnTo>
                      <a:pt x="24783" y="468051"/>
                    </a:lnTo>
                    <a:lnTo>
                      <a:pt x="74350" y="442560"/>
                    </a:lnTo>
                    <a:lnTo>
                      <a:pt x="75766" y="445392"/>
                    </a:lnTo>
                    <a:close/>
                    <a:moveTo>
                      <a:pt x="181980" y="436895"/>
                    </a:moveTo>
                    <a:lnTo>
                      <a:pt x="317935" y="533196"/>
                    </a:lnTo>
                    <a:lnTo>
                      <a:pt x="235796" y="534612"/>
                    </a:lnTo>
                    <a:lnTo>
                      <a:pt x="234380" y="489294"/>
                    </a:lnTo>
                    <a:lnTo>
                      <a:pt x="234380" y="489294"/>
                    </a:lnTo>
                    <a:lnTo>
                      <a:pt x="231547" y="489294"/>
                    </a:lnTo>
                    <a:lnTo>
                      <a:pt x="232964" y="485045"/>
                    </a:lnTo>
                    <a:lnTo>
                      <a:pt x="232964" y="483629"/>
                    </a:lnTo>
                    <a:lnTo>
                      <a:pt x="224466" y="490710"/>
                    </a:lnTo>
                    <a:lnTo>
                      <a:pt x="97009" y="526115"/>
                    </a:lnTo>
                    <a:lnTo>
                      <a:pt x="136663" y="441143"/>
                    </a:lnTo>
                    <a:lnTo>
                      <a:pt x="181980" y="436895"/>
                    </a:lnTo>
                    <a:close/>
                    <a:moveTo>
                      <a:pt x="208888" y="636578"/>
                    </a:moveTo>
                    <a:lnTo>
                      <a:pt x="160737" y="659237"/>
                    </a:lnTo>
                    <a:lnTo>
                      <a:pt x="177732" y="618167"/>
                    </a:lnTo>
                    <a:lnTo>
                      <a:pt x="208888" y="636578"/>
                    </a:lnTo>
                    <a:close/>
                    <a:moveTo>
                      <a:pt x="102674" y="788110"/>
                    </a:moveTo>
                    <a:lnTo>
                      <a:pt x="77183" y="698890"/>
                    </a:lnTo>
                    <a:lnTo>
                      <a:pt x="156489" y="662069"/>
                    </a:lnTo>
                    <a:lnTo>
                      <a:pt x="102674" y="788110"/>
                    </a:lnTo>
                    <a:close/>
                    <a:moveTo>
                      <a:pt x="104090" y="799439"/>
                    </a:moveTo>
                    <a:lnTo>
                      <a:pt x="95593" y="812185"/>
                    </a:lnTo>
                    <a:lnTo>
                      <a:pt x="102674" y="795191"/>
                    </a:lnTo>
                    <a:lnTo>
                      <a:pt x="104090" y="799439"/>
                    </a:lnTo>
                    <a:close/>
                    <a:moveTo>
                      <a:pt x="357588" y="790942"/>
                    </a:moveTo>
                    <a:lnTo>
                      <a:pt x="357588" y="790942"/>
                    </a:lnTo>
                    <a:lnTo>
                      <a:pt x="405739" y="756954"/>
                    </a:lnTo>
                    <a:lnTo>
                      <a:pt x="405739" y="756954"/>
                    </a:lnTo>
                    <a:lnTo>
                      <a:pt x="405739" y="754122"/>
                    </a:lnTo>
                    <a:lnTo>
                      <a:pt x="441144" y="747041"/>
                    </a:lnTo>
                    <a:lnTo>
                      <a:pt x="469468" y="772532"/>
                    </a:lnTo>
                    <a:lnTo>
                      <a:pt x="303773" y="844758"/>
                    </a:lnTo>
                    <a:lnTo>
                      <a:pt x="281114" y="769699"/>
                    </a:lnTo>
                    <a:lnTo>
                      <a:pt x="357588" y="790942"/>
                    </a:lnTo>
                    <a:close/>
                    <a:moveTo>
                      <a:pt x="434063" y="630913"/>
                    </a:moveTo>
                    <a:lnTo>
                      <a:pt x="434063" y="630913"/>
                    </a:lnTo>
                    <a:lnTo>
                      <a:pt x="424150" y="608254"/>
                    </a:lnTo>
                    <a:lnTo>
                      <a:pt x="544526" y="693225"/>
                    </a:lnTo>
                    <a:lnTo>
                      <a:pt x="558688" y="721549"/>
                    </a:lnTo>
                    <a:lnTo>
                      <a:pt x="442560" y="744208"/>
                    </a:lnTo>
                    <a:lnTo>
                      <a:pt x="414236" y="718717"/>
                    </a:lnTo>
                    <a:lnTo>
                      <a:pt x="434063" y="630913"/>
                    </a:lnTo>
                    <a:close/>
                    <a:moveTo>
                      <a:pt x="561520" y="704555"/>
                    </a:moveTo>
                    <a:lnTo>
                      <a:pt x="565769" y="707387"/>
                    </a:lnTo>
                    <a:lnTo>
                      <a:pt x="561520" y="714468"/>
                    </a:lnTo>
                    <a:lnTo>
                      <a:pt x="561520" y="704555"/>
                    </a:lnTo>
                    <a:close/>
                    <a:moveTo>
                      <a:pt x="561520" y="670566"/>
                    </a:moveTo>
                    <a:lnTo>
                      <a:pt x="577098" y="670566"/>
                    </a:lnTo>
                    <a:lnTo>
                      <a:pt x="585595" y="677647"/>
                    </a:lnTo>
                    <a:lnTo>
                      <a:pt x="567185" y="705971"/>
                    </a:lnTo>
                    <a:lnTo>
                      <a:pt x="561520" y="701722"/>
                    </a:lnTo>
                    <a:lnTo>
                      <a:pt x="561520" y="670566"/>
                    </a:lnTo>
                    <a:close/>
                    <a:moveTo>
                      <a:pt x="588427" y="677647"/>
                    </a:moveTo>
                    <a:lnTo>
                      <a:pt x="594092" y="669150"/>
                    </a:lnTo>
                    <a:lnTo>
                      <a:pt x="690393" y="666318"/>
                    </a:lnTo>
                    <a:lnTo>
                      <a:pt x="683312" y="762618"/>
                    </a:lnTo>
                    <a:lnTo>
                      <a:pt x="588427" y="677647"/>
                    </a:lnTo>
                    <a:close/>
                    <a:moveTo>
                      <a:pt x="694642" y="615335"/>
                    </a:moveTo>
                    <a:lnTo>
                      <a:pt x="792359" y="622416"/>
                    </a:lnTo>
                    <a:lnTo>
                      <a:pt x="796608" y="626664"/>
                    </a:lnTo>
                    <a:lnTo>
                      <a:pt x="800856" y="662069"/>
                    </a:lnTo>
                    <a:lnTo>
                      <a:pt x="691809" y="666318"/>
                    </a:lnTo>
                    <a:lnTo>
                      <a:pt x="694642" y="615335"/>
                    </a:lnTo>
                    <a:close/>
                    <a:moveTo>
                      <a:pt x="832012" y="662069"/>
                    </a:moveTo>
                    <a:lnTo>
                      <a:pt x="904238" y="761203"/>
                    </a:lnTo>
                    <a:lnTo>
                      <a:pt x="833428" y="875914"/>
                    </a:lnTo>
                    <a:lnTo>
                      <a:pt x="827764" y="874498"/>
                    </a:lnTo>
                    <a:lnTo>
                      <a:pt x="803689" y="663485"/>
                    </a:lnTo>
                    <a:lnTo>
                      <a:pt x="832012" y="662069"/>
                    </a:lnTo>
                    <a:close/>
                    <a:moveTo>
                      <a:pt x="870250" y="887243"/>
                    </a:moveTo>
                    <a:lnTo>
                      <a:pt x="827764" y="890076"/>
                    </a:lnTo>
                    <a:lnTo>
                      <a:pt x="836261" y="877330"/>
                    </a:lnTo>
                    <a:lnTo>
                      <a:pt x="870250" y="887243"/>
                    </a:lnTo>
                    <a:close/>
                    <a:moveTo>
                      <a:pt x="948140" y="882995"/>
                    </a:moveTo>
                    <a:lnTo>
                      <a:pt x="948140" y="882995"/>
                    </a:lnTo>
                    <a:lnTo>
                      <a:pt x="948140" y="882995"/>
                    </a:lnTo>
                    <a:lnTo>
                      <a:pt x="956637" y="908486"/>
                    </a:lnTo>
                    <a:lnTo>
                      <a:pt x="881579" y="887243"/>
                    </a:lnTo>
                    <a:lnTo>
                      <a:pt x="948140" y="882995"/>
                    </a:lnTo>
                    <a:close/>
                    <a:moveTo>
                      <a:pt x="1122332" y="681896"/>
                    </a:moveTo>
                    <a:lnTo>
                      <a:pt x="1125164" y="684728"/>
                    </a:lnTo>
                    <a:lnTo>
                      <a:pt x="1123748" y="691809"/>
                    </a:lnTo>
                    <a:lnTo>
                      <a:pt x="1122332" y="681896"/>
                    </a:lnTo>
                    <a:close/>
                    <a:moveTo>
                      <a:pt x="1147823" y="558687"/>
                    </a:moveTo>
                    <a:lnTo>
                      <a:pt x="1147823" y="558687"/>
                    </a:lnTo>
                    <a:lnTo>
                      <a:pt x="1147823" y="558687"/>
                    </a:lnTo>
                    <a:lnTo>
                      <a:pt x="1190309" y="555855"/>
                    </a:lnTo>
                    <a:lnTo>
                      <a:pt x="1187476" y="747041"/>
                    </a:lnTo>
                    <a:lnTo>
                      <a:pt x="1126580" y="683312"/>
                    </a:lnTo>
                    <a:lnTo>
                      <a:pt x="1147823" y="558687"/>
                    </a:lnTo>
                    <a:close/>
                    <a:moveTo>
                      <a:pt x="112587" y="578514"/>
                    </a:moveTo>
                    <a:lnTo>
                      <a:pt x="51691" y="625248"/>
                    </a:lnTo>
                    <a:lnTo>
                      <a:pt x="81431" y="560103"/>
                    </a:lnTo>
                    <a:lnTo>
                      <a:pt x="112587" y="578514"/>
                    </a:lnTo>
                    <a:close/>
                    <a:moveTo>
                      <a:pt x="568601" y="707387"/>
                    </a:moveTo>
                    <a:lnTo>
                      <a:pt x="587012" y="679063"/>
                    </a:lnTo>
                    <a:lnTo>
                      <a:pt x="683312" y="764035"/>
                    </a:lnTo>
                    <a:lnTo>
                      <a:pt x="681897" y="786694"/>
                    </a:lnTo>
                    <a:lnTo>
                      <a:pt x="568601" y="707387"/>
                    </a:lnTo>
                    <a:close/>
                    <a:moveTo>
                      <a:pt x="950973" y="213137"/>
                    </a:moveTo>
                    <a:lnTo>
                      <a:pt x="960886" y="210304"/>
                    </a:lnTo>
                    <a:lnTo>
                      <a:pt x="962302" y="210304"/>
                    </a:lnTo>
                    <a:lnTo>
                      <a:pt x="950973" y="213137"/>
                    </a:lnTo>
                    <a:close/>
                    <a:moveTo>
                      <a:pt x="599757" y="152241"/>
                    </a:moveTo>
                    <a:lnTo>
                      <a:pt x="585595" y="149408"/>
                    </a:lnTo>
                    <a:lnTo>
                      <a:pt x="609670" y="43194"/>
                    </a:lnTo>
                    <a:lnTo>
                      <a:pt x="599757" y="152241"/>
                    </a:lnTo>
                    <a:close/>
                  </a:path>
                </a:pathLst>
              </a:custGeom>
              <a:grpFill/>
              <a:ln w="6350" cap="flat">
                <a:solidFill>
                  <a:schemeClr val="tx1">
                    <a:lumMod val="25000"/>
                    <a:lumOff val="75000"/>
                  </a:schemeClr>
                </a:solid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0CB5FFD0-B61B-4790-99F1-42A15595475C}"/>
                  </a:ext>
                </a:extLst>
              </p:cNvPr>
              <p:cNvSpPr/>
              <p:nvPr/>
            </p:nvSpPr>
            <p:spPr>
              <a:xfrm>
                <a:off x="5476416" y="1812418"/>
                <a:ext cx="608962" cy="396533"/>
              </a:xfrm>
              <a:custGeom>
                <a:avLst/>
                <a:gdLst>
                  <a:gd name="connsiteX0" fmla="*/ 13454 w 608962"/>
                  <a:gd name="connsiteY0" fmla="*/ 340594 h 396533"/>
                  <a:gd name="connsiteX1" fmla="*/ 13454 w 608962"/>
                  <a:gd name="connsiteY1" fmla="*/ 340594 h 396533"/>
                  <a:gd name="connsiteX2" fmla="*/ 68685 w 608962"/>
                  <a:gd name="connsiteY2" fmla="*/ 340594 h 396533"/>
                  <a:gd name="connsiteX3" fmla="*/ 68685 w 608962"/>
                  <a:gd name="connsiteY3" fmla="*/ 340594 h 396533"/>
                  <a:gd name="connsiteX4" fmla="*/ 40362 w 608962"/>
                  <a:gd name="connsiteY4" fmla="*/ 296692 h 396533"/>
                  <a:gd name="connsiteX5" fmla="*/ 54523 w 608962"/>
                  <a:gd name="connsiteY5" fmla="*/ 271201 h 396533"/>
                  <a:gd name="connsiteX6" fmla="*/ 84264 w 608962"/>
                  <a:gd name="connsiteY6" fmla="*/ 282530 h 396533"/>
                  <a:gd name="connsiteX7" fmla="*/ 84264 w 608962"/>
                  <a:gd name="connsiteY7" fmla="*/ 282530 h 396533"/>
                  <a:gd name="connsiteX8" fmla="*/ 98425 w 608962"/>
                  <a:gd name="connsiteY8" fmla="*/ 198975 h 396533"/>
                  <a:gd name="connsiteX9" fmla="*/ 135246 w 608962"/>
                  <a:gd name="connsiteY9" fmla="*/ 194726 h 396533"/>
                  <a:gd name="connsiteX10" fmla="*/ 245709 w 608962"/>
                  <a:gd name="connsiteY10" fmla="*/ 187645 h 396533"/>
                  <a:gd name="connsiteX11" fmla="*/ 317935 w 608962"/>
                  <a:gd name="connsiteY11" fmla="*/ 312270 h 396533"/>
                  <a:gd name="connsiteX12" fmla="*/ 174900 w 608962"/>
                  <a:gd name="connsiteY12" fmla="*/ 313686 h 396533"/>
                  <a:gd name="connsiteX13" fmla="*/ 174900 w 608962"/>
                  <a:gd name="connsiteY13" fmla="*/ 313686 h 396533"/>
                  <a:gd name="connsiteX14" fmla="*/ 241460 w 608962"/>
                  <a:gd name="connsiteY14" fmla="*/ 388744 h 396533"/>
                  <a:gd name="connsiteX15" fmla="*/ 241460 w 608962"/>
                  <a:gd name="connsiteY15" fmla="*/ 388744 h 396533"/>
                  <a:gd name="connsiteX16" fmla="*/ 329265 w 608962"/>
                  <a:gd name="connsiteY16" fmla="*/ 322183 h 396533"/>
                  <a:gd name="connsiteX17" fmla="*/ 513369 w 608962"/>
                  <a:gd name="connsiteY17" fmla="*/ 298108 h 396533"/>
                  <a:gd name="connsiteX18" fmla="*/ 601173 w 608962"/>
                  <a:gd name="connsiteY18" fmla="*/ 241461 h 396533"/>
                  <a:gd name="connsiteX19" fmla="*/ 601173 w 608962"/>
                  <a:gd name="connsiteY19" fmla="*/ 241461 h 396533"/>
                  <a:gd name="connsiteX20" fmla="*/ 587012 w 608962"/>
                  <a:gd name="connsiteY20" fmla="*/ 106922 h 396533"/>
                  <a:gd name="connsiteX21" fmla="*/ 587012 w 608962"/>
                  <a:gd name="connsiteY21" fmla="*/ 106922 h 396533"/>
                  <a:gd name="connsiteX22" fmla="*/ 585595 w 608962"/>
                  <a:gd name="connsiteY22" fmla="*/ 106922 h 396533"/>
                  <a:gd name="connsiteX23" fmla="*/ 599757 w 608962"/>
                  <a:gd name="connsiteY23" fmla="*/ 240044 h 396533"/>
                  <a:gd name="connsiteX24" fmla="*/ 513369 w 608962"/>
                  <a:gd name="connsiteY24" fmla="*/ 295276 h 396533"/>
                  <a:gd name="connsiteX25" fmla="*/ 329265 w 608962"/>
                  <a:gd name="connsiteY25" fmla="*/ 319351 h 396533"/>
                  <a:gd name="connsiteX26" fmla="*/ 242877 w 608962"/>
                  <a:gd name="connsiteY26" fmla="*/ 385912 h 396533"/>
                  <a:gd name="connsiteX27" fmla="*/ 180564 w 608962"/>
                  <a:gd name="connsiteY27" fmla="*/ 316519 h 396533"/>
                  <a:gd name="connsiteX28" fmla="*/ 322184 w 608962"/>
                  <a:gd name="connsiteY28" fmla="*/ 315102 h 396533"/>
                  <a:gd name="connsiteX29" fmla="*/ 322184 w 608962"/>
                  <a:gd name="connsiteY29" fmla="*/ 315102 h 396533"/>
                  <a:gd name="connsiteX30" fmla="*/ 247126 w 608962"/>
                  <a:gd name="connsiteY30" fmla="*/ 186229 h 396533"/>
                  <a:gd name="connsiteX31" fmla="*/ 247126 w 608962"/>
                  <a:gd name="connsiteY31" fmla="*/ 186229 h 396533"/>
                  <a:gd name="connsiteX32" fmla="*/ 173483 w 608962"/>
                  <a:gd name="connsiteY32" fmla="*/ 190478 h 396533"/>
                  <a:gd name="connsiteX33" fmla="*/ 247126 w 608962"/>
                  <a:gd name="connsiteY33" fmla="*/ 181981 h 396533"/>
                  <a:gd name="connsiteX34" fmla="*/ 247126 w 608962"/>
                  <a:gd name="connsiteY34" fmla="*/ 181981 h 396533"/>
                  <a:gd name="connsiteX35" fmla="*/ 143743 w 608962"/>
                  <a:gd name="connsiteY35" fmla="*/ 97009 h 396533"/>
                  <a:gd name="connsiteX36" fmla="*/ 160738 w 608962"/>
                  <a:gd name="connsiteY36" fmla="*/ 54523 h 396533"/>
                  <a:gd name="connsiteX37" fmla="*/ 177732 w 608962"/>
                  <a:gd name="connsiteY37" fmla="*/ 13454 h 396533"/>
                  <a:gd name="connsiteX38" fmla="*/ 177732 w 608962"/>
                  <a:gd name="connsiteY38" fmla="*/ 12038 h 396533"/>
                  <a:gd name="connsiteX39" fmla="*/ 176316 w 608962"/>
                  <a:gd name="connsiteY39" fmla="*/ 10621 h 396533"/>
                  <a:gd name="connsiteX40" fmla="*/ 176316 w 608962"/>
                  <a:gd name="connsiteY40" fmla="*/ 12038 h 396533"/>
                  <a:gd name="connsiteX41" fmla="*/ 159322 w 608962"/>
                  <a:gd name="connsiteY41" fmla="*/ 53107 h 396533"/>
                  <a:gd name="connsiteX42" fmla="*/ 142327 w 608962"/>
                  <a:gd name="connsiteY42" fmla="*/ 95593 h 396533"/>
                  <a:gd name="connsiteX43" fmla="*/ 142327 w 608962"/>
                  <a:gd name="connsiteY43" fmla="*/ 97009 h 396533"/>
                  <a:gd name="connsiteX44" fmla="*/ 242877 w 608962"/>
                  <a:gd name="connsiteY44" fmla="*/ 179148 h 396533"/>
                  <a:gd name="connsiteX45" fmla="*/ 135246 w 608962"/>
                  <a:gd name="connsiteY45" fmla="*/ 191894 h 396533"/>
                  <a:gd name="connsiteX46" fmla="*/ 95593 w 608962"/>
                  <a:gd name="connsiteY46" fmla="*/ 194726 h 396533"/>
                  <a:gd name="connsiteX47" fmla="*/ 95593 w 608962"/>
                  <a:gd name="connsiteY47" fmla="*/ 194726 h 396533"/>
                  <a:gd name="connsiteX48" fmla="*/ 54523 w 608962"/>
                  <a:gd name="connsiteY48" fmla="*/ 268368 h 396533"/>
                  <a:gd name="connsiteX49" fmla="*/ 10621 w 608962"/>
                  <a:gd name="connsiteY49" fmla="*/ 252790 h 396533"/>
                  <a:gd name="connsiteX50" fmla="*/ 10621 w 608962"/>
                  <a:gd name="connsiteY50" fmla="*/ 252790 h 396533"/>
                  <a:gd name="connsiteX51" fmla="*/ 38945 w 608962"/>
                  <a:gd name="connsiteY51" fmla="*/ 298108 h 396533"/>
                  <a:gd name="connsiteX52" fmla="*/ 13454 w 608962"/>
                  <a:gd name="connsiteY52" fmla="*/ 340594 h 396533"/>
                  <a:gd name="connsiteX53" fmla="*/ 16286 w 608962"/>
                  <a:gd name="connsiteY53" fmla="*/ 339178 h 396533"/>
                  <a:gd name="connsiteX54" fmla="*/ 38945 w 608962"/>
                  <a:gd name="connsiteY54" fmla="*/ 298108 h 396533"/>
                  <a:gd name="connsiteX55" fmla="*/ 64437 w 608962"/>
                  <a:gd name="connsiteY55" fmla="*/ 337762 h 396533"/>
                  <a:gd name="connsiteX56" fmla="*/ 16286 w 608962"/>
                  <a:gd name="connsiteY56" fmla="*/ 339178 h 396533"/>
                  <a:gd name="connsiteX57" fmla="*/ 53107 w 608962"/>
                  <a:gd name="connsiteY57" fmla="*/ 269784 h 396533"/>
                  <a:gd name="connsiteX58" fmla="*/ 38945 w 608962"/>
                  <a:gd name="connsiteY58" fmla="*/ 293860 h 396533"/>
                  <a:gd name="connsiteX59" fmla="*/ 14870 w 608962"/>
                  <a:gd name="connsiteY59" fmla="*/ 255622 h 396533"/>
                  <a:gd name="connsiteX60" fmla="*/ 53107 w 608962"/>
                  <a:gd name="connsiteY60" fmla="*/ 269784 h 396533"/>
                  <a:gd name="connsiteX61" fmla="*/ 55940 w 608962"/>
                  <a:gd name="connsiteY61" fmla="*/ 268368 h 396533"/>
                  <a:gd name="connsiteX62" fmla="*/ 95593 w 608962"/>
                  <a:gd name="connsiteY62" fmla="*/ 196142 h 396533"/>
                  <a:gd name="connsiteX63" fmla="*/ 97009 w 608962"/>
                  <a:gd name="connsiteY63" fmla="*/ 196142 h 396533"/>
                  <a:gd name="connsiteX64" fmla="*/ 97009 w 608962"/>
                  <a:gd name="connsiteY64" fmla="*/ 196142 h 396533"/>
                  <a:gd name="connsiteX65" fmla="*/ 82847 w 608962"/>
                  <a:gd name="connsiteY65" fmla="*/ 278282 h 396533"/>
                  <a:gd name="connsiteX66" fmla="*/ 55940 w 608962"/>
                  <a:gd name="connsiteY66" fmla="*/ 268368 h 396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608962" h="396533">
                    <a:moveTo>
                      <a:pt x="13454" y="340594"/>
                    </a:moveTo>
                    <a:lnTo>
                      <a:pt x="13454" y="340594"/>
                    </a:lnTo>
                    <a:lnTo>
                      <a:pt x="68685" y="340594"/>
                    </a:lnTo>
                    <a:lnTo>
                      <a:pt x="68685" y="340594"/>
                    </a:lnTo>
                    <a:lnTo>
                      <a:pt x="40362" y="296692"/>
                    </a:lnTo>
                    <a:lnTo>
                      <a:pt x="54523" y="271201"/>
                    </a:lnTo>
                    <a:lnTo>
                      <a:pt x="84264" y="282530"/>
                    </a:lnTo>
                    <a:lnTo>
                      <a:pt x="84264" y="282530"/>
                    </a:lnTo>
                    <a:lnTo>
                      <a:pt x="98425" y="198975"/>
                    </a:lnTo>
                    <a:lnTo>
                      <a:pt x="135246" y="194726"/>
                    </a:lnTo>
                    <a:lnTo>
                      <a:pt x="245709" y="187645"/>
                    </a:lnTo>
                    <a:lnTo>
                      <a:pt x="317935" y="312270"/>
                    </a:lnTo>
                    <a:lnTo>
                      <a:pt x="174900" y="313686"/>
                    </a:lnTo>
                    <a:lnTo>
                      <a:pt x="174900" y="313686"/>
                    </a:lnTo>
                    <a:lnTo>
                      <a:pt x="241460" y="388744"/>
                    </a:lnTo>
                    <a:lnTo>
                      <a:pt x="241460" y="388744"/>
                    </a:lnTo>
                    <a:lnTo>
                      <a:pt x="329265" y="322183"/>
                    </a:lnTo>
                    <a:lnTo>
                      <a:pt x="513369" y="298108"/>
                    </a:lnTo>
                    <a:lnTo>
                      <a:pt x="601173" y="241461"/>
                    </a:lnTo>
                    <a:lnTo>
                      <a:pt x="601173" y="241461"/>
                    </a:lnTo>
                    <a:lnTo>
                      <a:pt x="587012" y="106922"/>
                    </a:lnTo>
                    <a:lnTo>
                      <a:pt x="587012" y="106922"/>
                    </a:lnTo>
                    <a:lnTo>
                      <a:pt x="585595" y="106922"/>
                    </a:lnTo>
                    <a:lnTo>
                      <a:pt x="599757" y="240044"/>
                    </a:lnTo>
                    <a:lnTo>
                      <a:pt x="513369" y="295276"/>
                    </a:lnTo>
                    <a:lnTo>
                      <a:pt x="329265" y="319351"/>
                    </a:lnTo>
                    <a:lnTo>
                      <a:pt x="242877" y="385912"/>
                    </a:lnTo>
                    <a:lnTo>
                      <a:pt x="180564" y="316519"/>
                    </a:lnTo>
                    <a:lnTo>
                      <a:pt x="322184" y="315102"/>
                    </a:lnTo>
                    <a:lnTo>
                      <a:pt x="322184" y="315102"/>
                    </a:lnTo>
                    <a:lnTo>
                      <a:pt x="247126" y="186229"/>
                    </a:lnTo>
                    <a:lnTo>
                      <a:pt x="247126" y="186229"/>
                    </a:lnTo>
                    <a:lnTo>
                      <a:pt x="173483" y="190478"/>
                    </a:lnTo>
                    <a:lnTo>
                      <a:pt x="247126" y="181981"/>
                    </a:lnTo>
                    <a:lnTo>
                      <a:pt x="247126" y="181981"/>
                    </a:lnTo>
                    <a:lnTo>
                      <a:pt x="143743" y="97009"/>
                    </a:lnTo>
                    <a:cubicBezTo>
                      <a:pt x="149408" y="82847"/>
                      <a:pt x="155073" y="68685"/>
                      <a:pt x="160738" y="54523"/>
                    </a:cubicBezTo>
                    <a:cubicBezTo>
                      <a:pt x="166402" y="41778"/>
                      <a:pt x="172067" y="27616"/>
                      <a:pt x="177732" y="13454"/>
                    </a:cubicBezTo>
                    <a:lnTo>
                      <a:pt x="177732" y="12038"/>
                    </a:lnTo>
                    <a:lnTo>
                      <a:pt x="176316" y="10621"/>
                    </a:lnTo>
                    <a:lnTo>
                      <a:pt x="176316" y="12038"/>
                    </a:lnTo>
                    <a:cubicBezTo>
                      <a:pt x="170651" y="26200"/>
                      <a:pt x="164986" y="40361"/>
                      <a:pt x="159322" y="53107"/>
                    </a:cubicBezTo>
                    <a:cubicBezTo>
                      <a:pt x="153657" y="67269"/>
                      <a:pt x="147992" y="81431"/>
                      <a:pt x="142327" y="95593"/>
                    </a:cubicBezTo>
                    <a:lnTo>
                      <a:pt x="142327" y="97009"/>
                    </a:lnTo>
                    <a:lnTo>
                      <a:pt x="242877" y="179148"/>
                    </a:lnTo>
                    <a:lnTo>
                      <a:pt x="135246" y="191894"/>
                    </a:lnTo>
                    <a:lnTo>
                      <a:pt x="95593" y="194726"/>
                    </a:lnTo>
                    <a:lnTo>
                      <a:pt x="95593" y="194726"/>
                    </a:lnTo>
                    <a:lnTo>
                      <a:pt x="54523" y="268368"/>
                    </a:lnTo>
                    <a:lnTo>
                      <a:pt x="10621" y="252790"/>
                    </a:lnTo>
                    <a:lnTo>
                      <a:pt x="10621" y="252790"/>
                    </a:lnTo>
                    <a:lnTo>
                      <a:pt x="38945" y="298108"/>
                    </a:lnTo>
                    <a:lnTo>
                      <a:pt x="13454" y="340594"/>
                    </a:lnTo>
                    <a:close/>
                    <a:moveTo>
                      <a:pt x="16286" y="339178"/>
                    </a:moveTo>
                    <a:lnTo>
                      <a:pt x="38945" y="298108"/>
                    </a:lnTo>
                    <a:lnTo>
                      <a:pt x="64437" y="337762"/>
                    </a:lnTo>
                    <a:lnTo>
                      <a:pt x="16286" y="339178"/>
                    </a:lnTo>
                    <a:close/>
                    <a:moveTo>
                      <a:pt x="53107" y="269784"/>
                    </a:moveTo>
                    <a:lnTo>
                      <a:pt x="38945" y="293860"/>
                    </a:lnTo>
                    <a:lnTo>
                      <a:pt x="14870" y="255622"/>
                    </a:lnTo>
                    <a:lnTo>
                      <a:pt x="53107" y="269784"/>
                    </a:lnTo>
                    <a:close/>
                    <a:moveTo>
                      <a:pt x="55940" y="268368"/>
                    </a:moveTo>
                    <a:lnTo>
                      <a:pt x="95593" y="196142"/>
                    </a:lnTo>
                    <a:lnTo>
                      <a:pt x="97009" y="196142"/>
                    </a:lnTo>
                    <a:lnTo>
                      <a:pt x="97009" y="196142"/>
                    </a:lnTo>
                    <a:lnTo>
                      <a:pt x="82847" y="278282"/>
                    </a:lnTo>
                    <a:lnTo>
                      <a:pt x="55940" y="268368"/>
                    </a:lnTo>
                    <a:close/>
                  </a:path>
                </a:pathLst>
              </a:custGeom>
              <a:grpFill/>
              <a:ln w="6350" cap="flat">
                <a:solidFill>
                  <a:schemeClr val="tx1">
                    <a:lumMod val="25000"/>
                    <a:lumOff val="75000"/>
                  </a:schemeClr>
                </a:solid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8E9D87CE-5ED0-4504-B9DA-85C5391247E3}"/>
                  </a:ext>
                </a:extLst>
              </p:cNvPr>
              <p:cNvSpPr/>
              <p:nvPr/>
            </p:nvSpPr>
            <p:spPr>
              <a:xfrm>
                <a:off x="6147691" y="621402"/>
                <a:ext cx="453181" cy="169943"/>
              </a:xfrm>
              <a:custGeom>
                <a:avLst/>
                <a:gdLst>
                  <a:gd name="connsiteX0" fmla="*/ 138079 w 453181"/>
                  <a:gd name="connsiteY0" fmla="*/ 27616 h 169942"/>
                  <a:gd name="connsiteX1" fmla="*/ 159322 w 453181"/>
                  <a:gd name="connsiteY1" fmla="*/ 160738 h 169942"/>
                  <a:gd name="connsiteX2" fmla="*/ 159322 w 453181"/>
                  <a:gd name="connsiteY2" fmla="*/ 160738 h 169942"/>
                  <a:gd name="connsiteX3" fmla="*/ 336345 w 453181"/>
                  <a:gd name="connsiteY3" fmla="*/ 61604 h 169942"/>
                  <a:gd name="connsiteX4" fmla="*/ 336345 w 453181"/>
                  <a:gd name="connsiteY4" fmla="*/ 61604 h 169942"/>
                  <a:gd name="connsiteX5" fmla="*/ 150824 w 453181"/>
                  <a:gd name="connsiteY5" fmla="*/ 17702 h 169942"/>
                  <a:gd name="connsiteX6" fmla="*/ 443976 w 453181"/>
                  <a:gd name="connsiteY6" fmla="*/ 13454 h 169942"/>
                  <a:gd name="connsiteX7" fmla="*/ 443976 w 453181"/>
                  <a:gd name="connsiteY7" fmla="*/ 13454 h 169942"/>
                  <a:gd name="connsiteX8" fmla="*/ 443976 w 453181"/>
                  <a:gd name="connsiteY8" fmla="*/ 10621 h 169942"/>
                  <a:gd name="connsiteX9" fmla="*/ 142328 w 453181"/>
                  <a:gd name="connsiteY9" fmla="*/ 16286 h 169942"/>
                  <a:gd name="connsiteX10" fmla="*/ 140911 w 453181"/>
                  <a:gd name="connsiteY10" fmla="*/ 16286 h 169942"/>
                  <a:gd name="connsiteX11" fmla="*/ 140911 w 453181"/>
                  <a:gd name="connsiteY11" fmla="*/ 17702 h 169942"/>
                  <a:gd name="connsiteX12" fmla="*/ 330681 w 453181"/>
                  <a:gd name="connsiteY12" fmla="*/ 61604 h 169942"/>
                  <a:gd name="connsiteX13" fmla="*/ 162154 w 453181"/>
                  <a:gd name="connsiteY13" fmla="*/ 157905 h 169942"/>
                  <a:gd name="connsiteX14" fmla="*/ 139495 w 453181"/>
                  <a:gd name="connsiteY14" fmla="*/ 24783 h 169942"/>
                  <a:gd name="connsiteX15" fmla="*/ 139495 w 453181"/>
                  <a:gd name="connsiteY15" fmla="*/ 24783 h 169942"/>
                  <a:gd name="connsiteX16" fmla="*/ 10621 w 453181"/>
                  <a:gd name="connsiteY16" fmla="*/ 81431 h 169942"/>
                  <a:gd name="connsiteX17" fmla="*/ 10621 w 453181"/>
                  <a:gd name="connsiteY17" fmla="*/ 81431 h 169942"/>
                  <a:gd name="connsiteX18" fmla="*/ 12038 w 453181"/>
                  <a:gd name="connsiteY18" fmla="*/ 82847 h 16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3181" h="169942">
                    <a:moveTo>
                      <a:pt x="138079" y="27616"/>
                    </a:moveTo>
                    <a:lnTo>
                      <a:pt x="159322" y="160738"/>
                    </a:lnTo>
                    <a:lnTo>
                      <a:pt x="159322" y="160738"/>
                    </a:lnTo>
                    <a:lnTo>
                      <a:pt x="336345" y="61604"/>
                    </a:lnTo>
                    <a:lnTo>
                      <a:pt x="336345" y="61604"/>
                    </a:lnTo>
                    <a:lnTo>
                      <a:pt x="150824" y="17702"/>
                    </a:lnTo>
                    <a:lnTo>
                      <a:pt x="443976" y="13454"/>
                    </a:lnTo>
                    <a:lnTo>
                      <a:pt x="443976" y="13454"/>
                    </a:lnTo>
                    <a:lnTo>
                      <a:pt x="443976" y="10621"/>
                    </a:lnTo>
                    <a:lnTo>
                      <a:pt x="142328" y="16286"/>
                    </a:lnTo>
                    <a:lnTo>
                      <a:pt x="140911" y="16286"/>
                    </a:lnTo>
                    <a:lnTo>
                      <a:pt x="140911" y="17702"/>
                    </a:lnTo>
                    <a:lnTo>
                      <a:pt x="330681" y="61604"/>
                    </a:lnTo>
                    <a:lnTo>
                      <a:pt x="162154" y="157905"/>
                    </a:lnTo>
                    <a:lnTo>
                      <a:pt x="139495" y="24783"/>
                    </a:lnTo>
                    <a:lnTo>
                      <a:pt x="139495" y="24783"/>
                    </a:lnTo>
                    <a:lnTo>
                      <a:pt x="10621" y="81431"/>
                    </a:lnTo>
                    <a:lnTo>
                      <a:pt x="10621" y="81431"/>
                    </a:lnTo>
                    <a:lnTo>
                      <a:pt x="12038" y="82847"/>
                    </a:lnTo>
                    <a:close/>
                  </a:path>
                </a:pathLst>
              </a:custGeom>
              <a:grpFill/>
              <a:ln w="6350" cap="flat">
                <a:solidFill>
                  <a:schemeClr val="tx1">
                    <a:lumMod val="25000"/>
                    <a:lumOff val="75000"/>
                  </a:schemeClr>
                </a:solid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9708B38E-8466-4605-8F8A-29272C7532FA}"/>
                  </a:ext>
                </a:extLst>
              </p:cNvPr>
              <p:cNvSpPr/>
              <p:nvPr/>
            </p:nvSpPr>
            <p:spPr>
              <a:xfrm>
                <a:off x="7331627" y="847992"/>
                <a:ext cx="368210" cy="325724"/>
              </a:xfrm>
              <a:custGeom>
                <a:avLst/>
                <a:gdLst>
                  <a:gd name="connsiteX0" fmla="*/ 10621 w 368209"/>
                  <a:gd name="connsiteY0" fmla="*/ 211721 h 325723"/>
                  <a:gd name="connsiteX1" fmla="*/ 12038 w 368209"/>
                  <a:gd name="connsiteY1" fmla="*/ 213137 h 325723"/>
                  <a:gd name="connsiteX2" fmla="*/ 12038 w 368209"/>
                  <a:gd name="connsiteY2" fmla="*/ 213137 h 325723"/>
                  <a:gd name="connsiteX3" fmla="*/ 361837 w 368209"/>
                  <a:gd name="connsiteY3" fmla="*/ 17702 h 325723"/>
                  <a:gd name="connsiteX4" fmla="*/ 186229 w 368209"/>
                  <a:gd name="connsiteY4" fmla="*/ 183397 h 325723"/>
                  <a:gd name="connsiteX5" fmla="*/ 10621 w 368209"/>
                  <a:gd name="connsiteY5" fmla="*/ 220218 h 325723"/>
                  <a:gd name="connsiteX6" fmla="*/ 10621 w 368209"/>
                  <a:gd name="connsiteY6" fmla="*/ 220218 h 325723"/>
                  <a:gd name="connsiteX7" fmla="*/ 128165 w 368209"/>
                  <a:gd name="connsiteY7" fmla="*/ 320767 h 325723"/>
                  <a:gd name="connsiteX8" fmla="*/ 129581 w 368209"/>
                  <a:gd name="connsiteY8" fmla="*/ 320767 h 325723"/>
                  <a:gd name="connsiteX9" fmla="*/ 129581 w 368209"/>
                  <a:gd name="connsiteY9" fmla="*/ 319351 h 325723"/>
                  <a:gd name="connsiteX10" fmla="*/ 129581 w 368209"/>
                  <a:gd name="connsiteY10" fmla="*/ 319351 h 325723"/>
                  <a:gd name="connsiteX11" fmla="*/ 14870 w 368209"/>
                  <a:gd name="connsiteY11" fmla="*/ 221634 h 325723"/>
                  <a:gd name="connsiteX12" fmla="*/ 187645 w 368209"/>
                  <a:gd name="connsiteY12" fmla="*/ 184813 h 325723"/>
                  <a:gd name="connsiteX13" fmla="*/ 368918 w 368209"/>
                  <a:gd name="connsiteY13" fmla="*/ 12038 h 325723"/>
                  <a:gd name="connsiteX14" fmla="*/ 370334 w 368209"/>
                  <a:gd name="connsiteY14" fmla="*/ 12038 h 325723"/>
                  <a:gd name="connsiteX15" fmla="*/ 368918 w 368209"/>
                  <a:gd name="connsiteY15" fmla="*/ 10621 h 325723"/>
                  <a:gd name="connsiteX16" fmla="*/ 10621 w 368209"/>
                  <a:gd name="connsiteY16" fmla="*/ 211721 h 325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8209" h="325723">
                    <a:moveTo>
                      <a:pt x="10621" y="211721"/>
                    </a:moveTo>
                    <a:lnTo>
                      <a:pt x="12038" y="213137"/>
                    </a:lnTo>
                    <a:lnTo>
                      <a:pt x="12038" y="213137"/>
                    </a:lnTo>
                    <a:lnTo>
                      <a:pt x="361837" y="17702"/>
                    </a:lnTo>
                    <a:lnTo>
                      <a:pt x="186229" y="183397"/>
                    </a:lnTo>
                    <a:lnTo>
                      <a:pt x="10621" y="220218"/>
                    </a:lnTo>
                    <a:lnTo>
                      <a:pt x="10621" y="220218"/>
                    </a:lnTo>
                    <a:lnTo>
                      <a:pt x="128165" y="320767"/>
                    </a:lnTo>
                    <a:lnTo>
                      <a:pt x="129581" y="320767"/>
                    </a:lnTo>
                    <a:lnTo>
                      <a:pt x="129581" y="319351"/>
                    </a:lnTo>
                    <a:lnTo>
                      <a:pt x="129581" y="319351"/>
                    </a:lnTo>
                    <a:lnTo>
                      <a:pt x="14870" y="221634"/>
                    </a:lnTo>
                    <a:lnTo>
                      <a:pt x="187645" y="184813"/>
                    </a:lnTo>
                    <a:lnTo>
                      <a:pt x="368918" y="12038"/>
                    </a:lnTo>
                    <a:lnTo>
                      <a:pt x="370334" y="12038"/>
                    </a:lnTo>
                    <a:lnTo>
                      <a:pt x="368918" y="10621"/>
                    </a:lnTo>
                    <a:lnTo>
                      <a:pt x="10621" y="211721"/>
                    </a:lnTo>
                    <a:close/>
                  </a:path>
                </a:pathLst>
              </a:custGeom>
              <a:grpFill/>
              <a:ln w="6350" cap="flat">
                <a:solidFill>
                  <a:schemeClr val="tx1">
                    <a:lumMod val="25000"/>
                    <a:lumOff val="75000"/>
                  </a:schemeClr>
                </a:solid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31C9DB33-B299-4C83-944C-6A821707AA7F}"/>
                  </a:ext>
                </a:extLst>
              </p:cNvPr>
              <p:cNvSpPr/>
              <p:nvPr/>
            </p:nvSpPr>
            <p:spPr>
              <a:xfrm>
                <a:off x="7238158" y="482615"/>
                <a:ext cx="410695" cy="127457"/>
              </a:xfrm>
              <a:custGeom>
                <a:avLst/>
                <a:gdLst>
                  <a:gd name="connsiteX0" fmla="*/ 279698 w 410695"/>
                  <a:gd name="connsiteY0" fmla="*/ 13454 h 127457"/>
                  <a:gd name="connsiteX1" fmla="*/ 292443 w 410695"/>
                  <a:gd name="connsiteY1" fmla="*/ 82847 h 127457"/>
                  <a:gd name="connsiteX2" fmla="*/ 20535 w 410695"/>
                  <a:gd name="connsiteY2" fmla="*/ 104090 h 127457"/>
                  <a:gd name="connsiteX3" fmla="*/ 20535 w 410695"/>
                  <a:gd name="connsiteY3" fmla="*/ 104090 h 127457"/>
                  <a:gd name="connsiteX4" fmla="*/ 20535 w 410695"/>
                  <a:gd name="connsiteY4" fmla="*/ 105506 h 127457"/>
                  <a:gd name="connsiteX5" fmla="*/ 292443 w 410695"/>
                  <a:gd name="connsiteY5" fmla="*/ 84263 h 127457"/>
                  <a:gd name="connsiteX6" fmla="*/ 300941 w 410695"/>
                  <a:gd name="connsiteY6" fmla="*/ 129581 h 127457"/>
                  <a:gd name="connsiteX7" fmla="*/ 300941 w 410695"/>
                  <a:gd name="connsiteY7" fmla="*/ 129581 h 127457"/>
                  <a:gd name="connsiteX8" fmla="*/ 401490 w 410695"/>
                  <a:gd name="connsiteY8" fmla="*/ 74350 h 127457"/>
                  <a:gd name="connsiteX9" fmla="*/ 402907 w 410695"/>
                  <a:gd name="connsiteY9" fmla="*/ 74350 h 127457"/>
                  <a:gd name="connsiteX10" fmla="*/ 293860 w 410695"/>
                  <a:gd name="connsiteY10" fmla="*/ 82847 h 127457"/>
                  <a:gd name="connsiteX11" fmla="*/ 281114 w 410695"/>
                  <a:gd name="connsiteY11" fmla="*/ 10621 h 127457"/>
                  <a:gd name="connsiteX12" fmla="*/ 281114 w 410695"/>
                  <a:gd name="connsiteY12" fmla="*/ 10621 h 127457"/>
                  <a:gd name="connsiteX13" fmla="*/ 10621 w 410695"/>
                  <a:gd name="connsiteY13" fmla="*/ 97009 h 127457"/>
                  <a:gd name="connsiteX14" fmla="*/ 10621 w 410695"/>
                  <a:gd name="connsiteY14" fmla="*/ 97009 h 127457"/>
                  <a:gd name="connsiteX15" fmla="*/ 10621 w 410695"/>
                  <a:gd name="connsiteY15" fmla="*/ 98425 h 127457"/>
                  <a:gd name="connsiteX16" fmla="*/ 279698 w 410695"/>
                  <a:gd name="connsiteY16" fmla="*/ 13454 h 127457"/>
                  <a:gd name="connsiteX17" fmla="*/ 302357 w 410695"/>
                  <a:gd name="connsiteY17" fmla="*/ 126749 h 127457"/>
                  <a:gd name="connsiteX18" fmla="*/ 295276 w 410695"/>
                  <a:gd name="connsiteY18" fmla="*/ 84263 h 127457"/>
                  <a:gd name="connsiteX19" fmla="*/ 394409 w 410695"/>
                  <a:gd name="connsiteY19" fmla="*/ 75766 h 127457"/>
                  <a:gd name="connsiteX20" fmla="*/ 302357 w 410695"/>
                  <a:gd name="connsiteY20" fmla="*/ 126749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0695" h="127457">
                    <a:moveTo>
                      <a:pt x="279698" y="13454"/>
                    </a:moveTo>
                    <a:lnTo>
                      <a:pt x="292443" y="82847"/>
                    </a:lnTo>
                    <a:lnTo>
                      <a:pt x="20535" y="104090"/>
                    </a:lnTo>
                    <a:lnTo>
                      <a:pt x="20535" y="104090"/>
                    </a:lnTo>
                    <a:lnTo>
                      <a:pt x="20535" y="105506"/>
                    </a:lnTo>
                    <a:lnTo>
                      <a:pt x="292443" y="84263"/>
                    </a:lnTo>
                    <a:lnTo>
                      <a:pt x="300941" y="129581"/>
                    </a:lnTo>
                    <a:lnTo>
                      <a:pt x="300941" y="129581"/>
                    </a:lnTo>
                    <a:lnTo>
                      <a:pt x="401490" y="74350"/>
                    </a:lnTo>
                    <a:lnTo>
                      <a:pt x="402907" y="74350"/>
                    </a:lnTo>
                    <a:lnTo>
                      <a:pt x="293860" y="82847"/>
                    </a:lnTo>
                    <a:lnTo>
                      <a:pt x="281114" y="10621"/>
                    </a:lnTo>
                    <a:lnTo>
                      <a:pt x="281114" y="10621"/>
                    </a:lnTo>
                    <a:lnTo>
                      <a:pt x="10621" y="97009"/>
                    </a:lnTo>
                    <a:lnTo>
                      <a:pt x="10621" y="97009"/>
                    </a:lnTo>
                    <a:lnTo>
                      <a:pt x="10621" y="98425"/>
                    </a:lnTo>
                    <a:lnTo>
                      <a:pt x="279698" y="13454"/>
                    </a:lnTo>
                    <a:close/>
                    <a:moveTo>
                      <a:pt x="302357" y="126749"/>
                    </a:moveTo>
                    <a:lnTo>
                      <a:pt x="295276" y="84263"/>
                    </a:lnTo>
                    <a:lnTo>
                      <a:pt x="394409" y="75766"/>
                    </a:lnTo>
                    <a:lnTo>
                      <a:pt x="302357" y="126749"/>
                    </a:lnTo>
                    <a:close/>
                  </a:path>
                </a:pathLst>
              </a:custGeom>
              <a:grpFill/>
              <a:ln w="6350" cap="flat">
                <a:solidFill>
                  <a:schemeClr val="tx1">
                    <a:lumMod val="25000"/>
                    <a:lumOff val="75000"/>
                  </a:schemeClr>
                </a:solidFill>
                <a:prstDash val="solid"/>
                <a:miter/>
              </a:ln>
            </p:spPr>
            <p:txBody>
              <a:bodyPr rtlCol="0" anchor="ctr"/>
              <a:lstStyle/>
              <a:p>
                <a:endParaRPr lang="en-US"/>
              </a:p>
            </p:txBody>
          </p:sp>
        </p:grpSp>
      </p:grpSp>
      <p:grpSp>
        <p:nvGrpSpPr>
          <p:cNvPr id="964" name="Dots">
            <a:extLst>
              <a:ext uri="{FF2B5EF4-FFF2-40B4-BE49-F238E27FC236}">
                <a16:creationId xmlns:a16="http://schemas.microsoft.com/office/drawing/2014/main" id="{97A908EF-FAB2-486E-99A1-9499518562B7}"/>
              </a:ext>
            </a:extLst>
          </p:cNvPr>
          <p:cNvGrpSpPr/>
          <p:nvPr/>
        </p:nvGrpSpPr>
        <p:grpSpPr>
          <a:xfrm>
            <a:off x="1003631" y="341084"/>
            <a:ext cx="10542484" cy="6180366"/>
            <a:chOff x="826141" y="332996"/>
            <a:chExt cx="10535048" cy="6176008"/>
          </a:xfrm>
          <a:solidFill>
            <a:srgbClr val="0078D4"/>
          </a:solidFill>
        </p:grpSpPr>
        <p:sp>
          <p:nvSpPr>
            <p:cNvPr id="965" name="Freeform: Shape 964">
              <a:extLst>
                <a:ext uri="{FF2B5EF4-FFF2-40B4-BE49-F238E27FC236}">
                  <a16:creationId xmlns:a16="http://schemas.microsoft.com/office/drawing/2014/main" id="{0BCD449E-67FB-4604-B2A1-7A25AC8EF15D}"/>
                </a:ext>
              </a:extLst>
            </p:cNvPr>
            <p:cNvSpPr/>
            <p:nvPr/>
          </p:nvSpPr>
          <p:spPr>
            <a:xfrm>
              <a:off x="11181332" y="1308751"/>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1" y="15789"/>
                    <a:pt x="55442" y="15789"/>
                  </a:cubicBezTo>
                  <a:cubicBezTo>
                    <a:pt x="34199"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45DAA57E-F6A2-44D9-A10D-3F581A17AE6E}"/>
                </a:ext>
              </a:extLst>
            </p:cNvPr>
            <p:cNvSpPr/>
            <p:nvPr/>
          </p:nvSpPr>
          <p:spPr>
            <a:xfrm>
              <a:off x="9156179" y="2165547"/>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2"/>
                    <a:pt x="95095" y="55442"/>
                  </a:cubicBezTo>
                  <a:cubicBezTo>
                    <a:pt x="95095" y="34200"/>
                    <a:pt x="78101" y="15789"/>
                    <a:pt x="55442" y="15789"/>
                  </a:cubicBezTo>
                  <a:cubicBezTo>
                    <a:pt x="32783" y="15789"/>
                    <a:pt x="15789" y="32783"/>
                    <a:pt x="15789" y="55442"/>
                  </a:cubicBezTo>
                  <a:cubicBezTo>
                    <a:pt x="15789" y="76685"/>
                    <a:pt x="34199" y="95096"/>
                    <a:pt x="55442" y="95096"/>
                  </a:cubicBezTo>
                  <a:close/>
                </a:path>
              </a:pathLst>
            </a:custGeom>
            <a:grpFill/>
            <a:ln w="14159"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C629BDF1-D2CA-4D4A-8F9D-4360FB10E950}"/>
                </a:ext>
              </a:extLst>
            </p:cNvPr>
            <p:cNvSpPr/>
            <p:nvPr/>
          </p:nvSpPr>
          <p:spPr>
            <a:xfrm>
              <a:off x="9304879" y="152401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4603E273-76E5-466E-9014-58493F404BAB}"/>
                </a:ext>
              </a:extLst>
            </p:cNvPr>
            <p:cNvSpPr/>
            <p:nvPr/>
          </p:nvSpPr>
          <p:spPr>
            <a:xfrm>
              <a:off x="10181501" y="1157219"/>
              <a:ext cx="155781" cy="155781"/>
            </a:xfrm>
            <a:custGeom>
              <a:avLst/>
              <a:gdLst>
                <a:gd name="connsiteX0" fmla="*/ 80934 w 155781"/>
                <a:gd name="connsiteY0" fmla="*/ 146079 h 155780"/>
                <a:gd name="connsiteX1" fmla="*/ 146079 w 155781"/>
                <a:gd name="connsiteY1" fmla="*/ 80934 h 155780"/>
                <a:gd name="connsiteX2" fmla="*/ 80934 w 155781"/>
                <a:gd name="connsiteY2" fmla="*/ 15789 h 155780"/>
                <a:gd name="connsiteX3" fmla="*/ 15789 w 155781"/>
                <a:gd name="connsiteY3" fmla="*/ 80934 h 155780"/>
                <a:gd name="connsiteX4" fmla="*/ 80934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4" y="146079"/>
                  </a:moveTo>
                  <a:cubicBezTo>
                    <a:pt x="116339" y="146079"/>
                    <a:pt x="146079" y="116339"/>
                    <a:pt x="146079" y="80934"/>
                  </a:cubicBezTo>
                  <a:cubicBezTo>
                    <a:pt x="146079" y="45529"/>
                    <a:pt x="116339" y="15789"/>
                    <a:pt x="80934" y="15789"/>
                  </a:cubicBezTo>
                  <a:cubicBezTo>
                    <a:pt x="45530" y="15789"/>
                    <a:pt x="15789" y="45529"/>
                    <a:pt x="15789" y="80934"/>
                  </a:cubicBezTo>
                  <a:cubicBezTo>
                    <a:pt x="15789" y="116339"/>
                    <a:pt x="44113" y="146079"/>
                    <a:pt x="80934" y="146079"/>
                  </a:cubicBezTo>
                  <a:close/>
                </a:path>
              </a:pathLst>
            </a:custGeom>
            <a:grpFill/>
            <a:ln w="14159"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4679D3FC-2BE4-4256-8379-B1A639FD3D1B}"/>
                </a:ext>
              </a:extLst>
            </p:cNvPr>
            <p:cNvSpPr/>
            <p:nvPr/>
          </p:nvSpPr>
          <p:spPr>
            <a:xfrm>
              <a:off x="9862858" y="2115980"/>
              <a:ext cx="141619" cy="141619"/>
            </a:xfrm>
            <a:custGeom>
              <a:avLst/>
              <a:gdLst>
                <a:gd name="connsiteX0" fmla="*/ 71021 w 141619"/>
                <a:gd name="connsiteY0" fmla="*/ 126252 h 141619"/>
                <a:gd name="connsiteX1" fmla="*/ 126253 w 141619"/>
                <a:gd name="connsiteY1" fmla="*/ 71020 h 141619"/>
                <a:gd name="connsiteX2" fmla="*/ 71021 w 141619"/>
                <a:gd name="connsiteY2" fmla="*/ 15789 h 141619"/>
                <a:gd name="connsiteX3" fmla="*/ 15789 w 141619"/>
                <a:gd name="connsiteY3" fmla="*/ 71020 h 141619"/>
                <a:gd name="connsiteX4" fmla="*/ 71021 w 141619"/>
                <a:gd name="connsiteY4" fmla="*/ 126252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1021" y="126252"/>
                  </a:moveTo>
                  <a:cubicBezTo>
                    <a:pt x="100760" y="126252"/>
                    <a:pt x="126253" y="100760"/>
                    <a:pt x="126253" y="71020"/>
                  </a:cubicBezTo>
                  <a:cubicBezTo>
                    <a:pt x="126253" y="41280"/>
                    <a:pt x="100760" y="15789"/>
                    <a:pt x="71021" y="15789"/>
                  </a:cubicBezTo>
                  <a:cubicBezTo>
                    <a:pt x="41281" y="15789"/>
                    <a:pt x="15789" y="41280"/>
                    <a:pt x="15789" y="71020"/>
                  </a:cubicBezTo>
                  <a:cubicBezTo>
                    <a:pt x="15789" y="100760"/>
                    <a:pt x="41281" y="126252"/>
                    <a:pt x="71021" y="126252"/>
                  </a:cubicBezTo>
                  <a:close/>
                </a:path>
              </a:pathLst>
            </a:custGeom>
            <a:grpFill/>
            <a:ln w="14159"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D5E34C85-4DBD-45B9-AD39-132794CE6D32}"/>
                </a:ext>
              </a:extLst>
            </p:cNvPr>
            <p:cNvSpPr/>
            <p:nvPr/>
          </p:nvSpPr>
          <p:spPr>
            <a:xfrm>
              <a:off x="8710079" y="831495"/>
              <a:ext cx="155781" cy="155781"/>
            </a:xfrm>
            <a:custGeom>
              <a:avLst/>
              <a:gdLst>
                <a:gd name="connsiteX0" fmla="*/ 80933 w 155781"/>
                <a:gd name="connsiteY0" fmla="*/ 15789 h 155780"/>
                <a:gd name="connsiteX1" fmla="*/ 146079 w 155781"/>
                <a:gd name="connsiteY1" fmla="*/ 80934 h 155780"/>
                <a:gd name="connsiteX2" fmla="*/ 80933 w 155781"/>
                <a:gd name="connsiteY2" fmla="*/ 146079 h 155780"/>
                <a:gd name="connsiteX3" fmla="*/ 15789 w 155781"/>
                <a:gd name="connsiteY3" fmla="*/ 80934 h 155780"/>
                <a:gd name="connsiteX4" fmla="*/ 80933 w 155781"/>
                <a:gd name="connsiteY4" fmla="*/ 15789 h 155780"/>
                <a:gd name="connsiteX5" fmla="*/ 80933 w 155781"/>
                <a:gd name="connsiteY5" fmla="*/ 15789 h 155780"/>
                <a:gd name="connsiteX6" fmla="*/ 80933 w 155781"/>
                <a:gd name="connsiteY6" fmla="*/ 45529 h 155780"/>
                <a:gd name="connsiteX7" fmla="*/ 44113 w 155781"/>
                <a:gd name="connsiteY7" fmla="*/ 82350 h 155780"/>
                <a:gd name="connsiteX8" fmla="*/ 80933 w 155781"/>
                <a:gd name="connsiteY8" fmla="*/ 119171 h 155780"/>
                <a:gd name="connsiteX9" fmla="*/ 117755 w 155781"/>
                <a:gd name="connsiteY9" fmla="*/ 82350 h 155780"/>
                <a:gd name="connsiteX10" fmla="*/ 80933 w 155781"/>
                <a:gd name="connsiteY10" fmla="*/ 45529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3" y="15789"/>
                  </a:moveTo>
                  <a:cubicBezTo>
                    <a:pt x="117755" y="15789"/>
                    <a:pt x="146079" y="45529"/>
                    <a:pt x="146079" y="80934"/>
                  </a:cubicBezTo>
                  <a:cubicBezTo>
                    <a:pt x="146079" y="117755"/>
                    <a:pt x="116338" y="146079"/>
                    <a:pt x="80933" y="146079"/>
                  </a:cubicBezTo>
                  <a:cubicBezTo>
                    <a:pt x="44113" y="146079"/>
                    <a:pt x="15789" y="116339"/>
                    <a:pt x="15789" y="80934"/>
                  </a:cubicBezTo>
                  <a:cubicBezTo>
                    <a:pt x="15789" y="45529"/>
                    <a:pt x="44113" y="15789"/>
                    <a:pt x="80933" y="15789"/>
                  </a:cubicBezTo>
                  <a:lnTo>
                    <a:pt x="80933" y="15789"/>
                  </a:lnTo>
                  <a:close/>
                  <a:moveTo>
                    <a:pt x="80933" y="45529"/>
                  </a:moveTo>
                  <a:cubicBezTo>
                    <a:pt x="61107" y="45529"/>
                    <a:pt x="44113" y="62523"/>
                    <a:pt x="44113" y="82350"/>
                  </a:cubicBezTo>
                  <a:cubicBezTo>
                    <a:pt x="44113" y="102177"/>
                    <a:pt x="61107" y="119171"/>
                    <a:pt x="80933" y="119171"/>
                  </a:cubicBezTo>
                  <a:cubicBezTo>
                    <a:pt x="100760" y="119171"/>
                    <a:pt x="117755" y="102177"/>
                    <a:pt x="117755" y="82350"/>
                  </a:cubicBezTo>
                  <a:cubicBezTo>
                    <a:pt x="117755" y="62523"/>
                    <a:pt x="100760" y="45529"/>
                    <a:pt x="80933" y="45529"/>
                  </a:cubicBezTo>
                  <a:close/>
                </a:path>
              </a:pathLst>
            </a:custGeom>
            <a:grpFill/>
            <a:ln w="14159"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BEAAC655-062B-4D2C-8BF4-A342A572A1EB}"/>
                </a:ext>
              </a:extLst>
            </p:cNvPr>
            <p:cNvSpPr/>
            <p:nvPr/>
          </p:nvSpPr>
          <p:spPr>
            <a:xfrm>
              <a:off x="10896678" y="1550920"/>
              <a:ext cx="155781" cy="155781"/>
            </a:xfrm>
            <a:custGeom>
              <a:avLst/>
              <a:gdLst>
                <a:gd name="connsiteX0" fmla="*/ 80934 w 155781"/>
                <a:gd name="connsiteY0" fmla="*/ 15789 h 155780"/>
                <a:gd name="connsiteX1" fmla="*/ 146079 w 155781"/>
                <a:gd name="connsiteY1" fmla="*/ 80934 h 155780"/>
                <a:gd name="connsiteX2" fmla="*/ 80934 w 155781"/>
                <a:gd name="connsiteY2" fmla="*/ 146079 h 155780"/>
                <a:gd name="connsiteX3" fmla="*/ 15789 w 155781"/>
                <a:gd name="connsiteY3" fmla="*/ 80934 h 155780"/>
                <a:gd name="connsiteX4" fmla="*/ 80934 w 155781"/>
                <a:gd name="connsiteY4" fmla="*/ 15789 h 155780"/>
                <a:gd name="connsiteX5" fmla="*/ 80934 w 155781"/>
                <a:gd name="connsiteY5" fmla="*/ 15789 h 155780"/>
                <a:gd name="connsiteX6" fmla="*/ 80934 w 155781"/>
                <a:gd name="connsiteY6" fmla="*/ 44113 h 155780"/>
                <a:gd name="connsiteX7" fmla="*/ 44113 w 155781"/>
                <a:gd name="connsiteY7" fmla="*/ 80934 h 155780"/>
                <a:gd name="connsiteX8" fmla="*/ 80934 w 155781"/>
                <a:gd name="connsiteY8" fmla="*/ 117755 h 155780"/>
                <a:gd name="connsiteX9" fmla="*/ 117755 w 155781"/>
                <a:gd name="connsiteY9" fmla="*/ 80934 h 155780"/>
                <a:gd name="connsiteX10" fmla="*/ 80934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34" y="15789"/>
                  </a:moveTo>
                  <a:cubicBezTo>
                    <a:pt x="117755" y="15789"/>
                    <a:pt x="146079" y="45529"/>
                    <a:pt x="146079" y="80934"/>
                  </a:cubicBezTo>
                  <a:cubicBezTo>
                    <a:pt x="146079" y="117755"/>
                    <a:pt x="116339" y="146079"/>
                    <a:pt x="80934" y="146079"/>
                  </a:cubicBezTo>
                  <a:cubicBezTo>
                    <a:pt x="45530" y="146079"/>
                    <a:pt x="15789" y="116339"/>
                    <a:pt x="15789" y="80934"/>
                  </a:cubicBezTo>
                  <a:cubicBezTo>
                    <a:pt x="15789" y="45529"/>
                    <a:pt x="45530" y="15789"/>
                    <a:pt x="80934" y="15789"/>
                  </a:cubicBezTo>
                  <a:lnTo>
                    <a:pt x="80934" y="15789"/>
                  </a:lnTo>
                  <a:close/>
                  <a:moveTo>
                    <a:pt x="80934" y="44113"/>
                  </a:moveTo>
                  <a:cubicBezTo>
                    <a:pt x="61107" y="44113"/>
                    <a:pt x="44113" y="61107"/>
                    <a:pt x="44113" y="80934"/>
                  </a:cubicBezTo>
                  <a:cubicBezTo>
                    <a:pt x="44113" y="100760"/>
                    <a:pt x="61107" y="117755"/>
                    <a:pt x="80934" y="117755"/>
                  </a:cubicBezTo>
                  <a:cubicBezTo>
                    <a:pt x="100760" y="117755"/>
                    <a:pt x="117755" y="100760"/>
                    <a:pt x="117755" y="80934"/>
                  </a:cubicBezTo>
                  <a:cubicBezTo>
                    <a:pt x="117755" y="61107"/>
                    <a:pt x="100760" y="44113"/>
                    <a:pt x="80934" y="44113"/>
                  </a:cubicBezTo>
                  <a:close/>
                </a:path>
              </a:pathLst>
            </a:custGeom>
            <a:grpFill/>
            <a:ln w="14159"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40FEFD85-7313-4122-A3B6-91D265504267}"/>
                </a:ext>
              </a:extLst>
            </p:cNvPr>
            <p:cNvSpPr/>
            <p:nvPr/>
          </p:nvSpPr>
          <p:spPr>
            <a:xfrm>
              <a:off x="10265057" y="1637308"/>
              <a:ext cx="141619" cy="141619"/>
            </a:xfrm>
            <a:custGeom>
              <a:avLst/>
              <a:gdLst>
                <a:gd name="connsiteX0" fmla="*/ 71021 w 141619"/>
                <a:gd name="connsiteY0" fmla="*/ 15789 h 141619"/>
                <a:gd name="connsiteX1" fmla="*/ 126252 w 141619"/>
                <a:gd name="connsiteY1" fmla="*/ 71020 h 141619"/>
                <a:gd name="connsiteX2" fmla="*/ 71021 w 141619"/>
                <a:gd name="connsiteY2" fmla="*/ 126252 h 141619"/>
                <a:gd name="connsiteX3" fmla="*/ 15789 w 141619"/>
                <a:gd name="connsiteY3" fmla="*/ 71020 h 141619"/>
                <a:gd name="connsiteX4" fmla="*/ 71021 w 141619"/>
                <a:gd name="connsiteY4" fmla="*/ 15789 h 141619"/>
                <a:gd name="connsiteX5" fmla="*/ 71021 w 141619"/>
                <a:gd name="connsiteY5" fmla="*/ 15789 h 141619"/>
                <a:gd name="connsiteX6" fmla="*/ 71021 w 141619"/>
                <a:gd name="connsiteY6" fmla="*/ 25702 h 141619"/>
                <a:gd name="connsiteX7" fmla="*/ 25703 w 141619"/>
                <a:gd name="connsiteY7" fmla="*/ 71020 h 141619"/>
                <a:gd name="connsiteX8" fmla="*/ 71021 w 141619"/>
                <a:gd name="connsiteY8" fmla="*/ 116339 h 141619"/>
                <a:gd name="connsiteX9" fmla="*/ 116338 w 141619"/>
                <a:gd name="connsiteY9" fmla="*/ 71020 h 141619"/>
                <a:gd name="connsiteX10" fmla="*/ 71021 w 141619"/>
                <a:gd name="connsiteY10" fmla="*/ 25702 h 141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19" h="141619">
                  <a:moveTo>
                    <a:pt x="71021" y="15789"/>
                  </a:moveTo>
                  <a:cubicBezTo>
                    <a:pt x="102176" y="15789"/>
                    <a:pt x="126252" y="41280"/>
                    <a:pt x="126252" y="71020"/>
                  </a:cubicBezTo>
                  <a:cubicBezTo>
                    <a:pt x="126252" y="102177"/>
                    <a:pt x="100760" y="126252"/>
                    <a:pt x="71021" y="126252"/>
                  </a:cubicBezTo>
                  <a:cubicBezTo>
                    <a:pt x="39864" y="126252"/>
                    <a:pt x="15789" y="100760"/>
                    <a:pt x="15789" y="71020"/>
                  </a:cubicBezTo>
                  <a:cubicBezTo>
                    <a:pt x="15789" y="41280"/>
                    <a:pt x="39864" y="15789"/>
                    <a:pt x="71021" y="15789"/>
                  </a:cubicBezTo>
                  <a:lnTo>
                    <a:pt x="71021" y="15789"/>
                  </a:lnTo>
                  <a:close/>
                  <a:moveTo>
                    <a:pt x="71021" y="25702"/>
                  </a:moveTo>
                  <a:cubicBezTo>
                    <a:pt x="45529" y="25702"/>
                    <a:pt x="25703" y="45529"/>
                    <a:pt x="25703" y="71020"/>
                  </a:cubicBezTo>
                  <a:cubicBezTo>
                    <a:pt x="25703" y="96512"/>
                    <a:pt x="45529" y="116339"/>
                    <a:pt x="71021" y="116339"/>
                  </a:cubicBezTo>
                  <a:cubicBezTo>
                    <a:pt x="96512" y="116339"/>
                    <a:pt x="116338" y="96512"/>
                    <a:pt x="116338" y="71020"/>
                  </a:cubicBezTo>
                  <a:cubicBezTo>
                    <a:pt x="116338" y="46945"/>
                    <a:pt x="96512" y="25702"/>
                    <a:pt x="71021" y="25702"/>
                  </a:cubicBezTo>
                  <a:close/>
                </a:path>
              </a:pathLst>
            </a:custGeom>
            <a:grpFill/>
            <a:ln w="14159"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C8F6C25D-DDE9-4216-8751-76F39B040F49}"/>
                </a:ext>
              </a:extLst>
            </p:cNvPr>
            <p:cNvSpPr/>
            <p:nvPr/>
          </p:nvSpPr>
          <p:spPr>
            <a:xfrm>
              <a:off x="11153009" y="150135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1483EFED-176E-422D-8826-34CDC34D29E2}"/>
                </a:ext>
              </a:extLst>
            </p:cNvPr>
            <p:cNvSpPr/>
            <p:nvPr/>
          </p:nvSpPr>
          <p:spPr>
            <a:xfrm>
              <a:off x="10743729" y="1504186"/>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8" y="15789"/>
                    <a:pt x="15789" y="31367"/>
                    <a:pt x="15789" y="49778"/>
                  </a:cubicBezTo>
                  <a:cubicBezTo>
                    <a:pt x="15789" y="69604"/>
                    <a:pt x="31368" y="83766"/>
                    <a:pt x="49778" y="83766"/>
                  </a:cubicBezTo>
                  <a:close/>
                </a:path>
              </a:pathLst>
            </a:custGeom>
            <a:grpFill/>
            <a:ln w="14159"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E230F1C3-B4A0-4557-9FBD-17CC43D67103}"/>
                </a:ext>
              </a:extLst>
            </p:cNvPr>
            <p:cNvSpPr/>
            <p:nvPr/>
          </p:nvSpPr>
          <p:spPr>
            <a:xfrm>
              <a:off x="9959160" y="1787424"/>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5356"/>
                    <a:pt x="31367" y="80934"/>
                    <a:pt x="48361" y="80934"/>
                  </a:cubicBezTo>
                  <a:close/>
                </a:path>
              </a:pathLst>
            </a:custGeom>
            <a:grpFill/>
            <a:ln w="14159"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95953F7F-7E63-46FD-B740-83ADF87A125E}"/>
                </a:ext>
              </a:extLst>
            </p:cNvPr>
            <p:cNvSpPr/>
            <p:nvPr/>
          </p:nvSpPr>
          <p:spPr>
            <a:xfrm>
              <a:off x="10954742" y="1211034"/>
              <a:ext cx="84971" cy="84971"/>
            </a:xfrm>
            <a:custGeom>
              <a:avLst/>
              <a:gdLst>
                <a:gd name="connsiteX0" fmla="*/ 72437 w 84971"/>
                <a:gd name="connsiteY0" fmla="*/ 44113 h 84971"/>
                <a:gd name="connsiteX1" fmla="*/ 44113 w 84971"/>
                <a:gd name="connsiteY1" fmla="*/ 72437 h 84971"/>
                <a:gd name="connsiteX2" fmla="*/ 15789 w 84971"/>
                <a:gd name="connsiteY2" fmla="*/ 44113 h 84971"/>
                <a:gd name="connsiteX3" fmla="*/ 44113 w 84971"/>
                <a:gd name="connsiteY3" fmla="*/ 15789 h 84971"/>
                <a:gd name="connsiteX4" fmla="*/ 72437 w 84971"/>
                <a:gd name="connsiteY4" fmla="*/ 4411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2437" y="44113"/>
                  </a:moveTo>
                  <a:cubicBezTo>
                    <a:pt x="72437" y="59756"/>
                    <a:pt x="59756" y="72437"/>
                    <a:pt x="44113" y="72437"/>
                  </a:cubicBezTo>
                  <a:cubicBezTo>
                    <a:pt x="28470" y="72437"/>
                    <a:pt x="15789" y="59756"/>
                    <a:pt x="15789" y="44113"/>
                  </a:cubicBezTo>
                  <a:cubicBezTo>
                    <a:pt x="15789" y="28470"/>
                    <a:pt x="28470" y="15789"/>
                    <a:pt x="44113" y="15789"/>
                  </a:cubicBezTo>
                  <a:cubicBezTo>
                    <a:pt x="59756" y="15789"/>
                    <a:pt x="72437" y="28470"/>
                    <a:pt x="72437" y="44113"/>
                  </a:cubicBezTo>
                  <a:close/>
                </a:path>
              </a:pathLst>
            </a:custGeom>
            <a:grpFill/>
            <a:ln w="14159"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6D38B982-E796-4E62-BFDE-1502C53C8B7B}"/>
                </a:ext>
              </a:extLst>
            </p:cNvPr>
            <p:cNvSpPr/>
            <p:nvPr/>
          </p:nvSpPr>
          <p:spPr>
            <a:xfrm>
              <a:off x="11048210" y="134840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485346FA-3BDD-4023-8BF7-B551AC16F53A}"/>
                </a:ext>
              </a:extLst>
            </p:cNvPr>
            <p:cNvSpPr/>
            <p:nvPr/>
          </p:nvSpPr>
          <p:spPr>
            <a:xfrm>
              <a:off x="9886933" y="1678377"/>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921DF92E-69E1-4B1A-98F4-D2DAD4D7732A}"/>
                </a:ext>
              </a:extLst>
            </p:cNvPr>
            <p:cNvSpPr/>
            <p:nvPr/>
          </p:nvSpPr>
          <p:spPr>
            <a:xfrm>
              <a:off x="10892429" y="1461700"/>
              <a:ext cx="84971" cy="84971"/>
            </a:xfrm>
            <a:custGeom>
              <a:avLst/>
              <a:gdLst>
                <a:gd name="connsiteX0" fmla="*/ 48361 w 84971"/>
                <a:gd name="connsiteY0" fmla="*/ 80934 h 84971"/>
                <a:gd name="connsiteX1" fmla="*/ 80934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4" y="66772"/>
                    <a:pt x="80934" y="48361"/>
                  </a:cubicBezTo>
                  <a:cubicBezTo>
                    <a:pt x="80934" y="29951"/>
                    <a:pt x="66772" y="15789"/>
                    <a:pt x="48361" y="15789"/>
                  </a:cubicBezTo>
                  <a:cubicBezTo>
                    <a:pt x="29951" y="15789"/>
                    <a:pt x="15789" y="29951"/>
                    <a:pt x="15789" y="48361"/>
                  </a:cubicBezTo>
                  <a:cubicBezTo>
                    <a:pt x="15789" y="66772"/>
                    <a:pt x="31368" y="80934"/>
                    <a:pt x="48361" y="80934"/>
                  </a:cubicBezTo>
                  <a:close/>
                </a:path>
              </a:pathLst>
            </a:custGeom>
            <a:grpFill/>
            <a:ln w="14159"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33FA03EC-529F-4E87-9695-BFE4D6622390}"/>
                </a:ext>
              </a:extLst>
            </p:cNvPr>
            <p:cNvSpPr/>
            <p:nvPr/>
          </p:nvSpPr>
          <p:spPr>
            <a:xfrm>
              <a:off x="10685666" y="13540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ADB4ED15-7A99-4B79-86BE-E3302BCAA240}"/>
                </a:ext>
              </a:extLst>
            </p:cNvPr>
            <p:cNvSpPr/>
            <p:nvPr/>
          </p:nvSpPr>
          <p:spPr>
            <a:xfrm>
              <a:off x="10542630" y="184123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DA85733A-64DA-4CB6-94AC-988EA42EDA1E}"/>
                </a:ext>
              </a:extLst>
            </p:cNvPr>
            <p:cNvSpPr/>
            <p:nvPr/>
          </p:nvSpPr>
          <p:spPr>
            <a:xfrm>
              <a:off x="10502976" y="2117396"/>
              <a:ext cx="84971" cy="84971"/>
            </a:xfrm>
            <a:custGeom>
              <a:avLst/>
              <a:gdLst>
                <a:gd name="connsiteX0" fmla="*/ 44113 w 84971"/>
                <a:gd name="connsiteY0" fmla="*/ 71020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1020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1020"/>
                  </a:moveTo>
                  <a:cubicBezTo>
                    <a:pt x="59691" y="71020"/>
                    <a:pt x="72437" y="58275"/>
                    <a:pt x="72437" y="44113"/>
                  </a:cubicBezTo>
                  <a:cubicBezTo>
                    <a:pt x="72437" y="28535"/>
                    <a:pt x="59691" y="15789"/>
                    <a:pt x="44113" y="15789"/>
                  </a:cubicBezTo>
                  <a:cubicBezTo>
                    <a:pt x="28535" y="15789"/>
                    <a:pt x="15789" y="28535"/>
                    <a:pt x="15789" y="44113"/>
                  </a:cubicBezTo>
                  <a:cubicBezTo>
                    <a:pt x="17206" y="58275"/>
                    <a:pt x="29951" y="71020"/>
                    <a:pt x="44113" y="71020"/>
                  </a:cubicBezTo>
                  <a:close/>
                </a:path>
              </a:pathLst>
            </a:custGeom>
            <a:grpFill/>
            <a:ln w="14159"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D55C5F11-3298-44FE-B766-9E0C35F88AAF}"/>
                </a:ext>
              </a:extLst>
            </p:cNvPr>
            <p:cNvSpPr/>
            <p:nvPr/>
          </p:nvSpPr>
          <p:spPr>
            <a:xfrm>
              <a:off x="10609191" y="1957367"/>
              <a:ext cx="70810" cy="70810"/>
            </a:xfrm>
            <a:custGeom>
              <a:avLst/>
              <a:gdLst>
                <a:gd name="connsiteX0" fmla="*/ 38449 w 70809"/>
                <a:gd name="connsiteY0" fmla="*/ 15789 h 70809"/>
                <a:gd name="connsiteX1" fmla="*/ 61107 w 70809"/>
                <a:gd name="connsiteY1" fmla="*/ 38448 h 70809"/>
                <a:gd name="connsiteX2" fmla="*/ 38449 w 70809"/>
                <a:gd name="connsiteY2" fmla="*/ 61107 h 70809"/>
                <a:gd name="connsiteX3" fmla="*/ 15789 w 70809"/>
                <a:gd name="connsiteY3" fmla="*/ 38448 h 70809"/>
                <a:gd name="connsiteX4" fmla="*/ 38449 w 70809"/>
                <a:gd name="connsiteY4" fmla="*/ 15789 h 70809"/>
                <a:gd name="connsiteX5" fmla="*/ 38449 w 70809"/>
                <a:gd name="connsiteY5" fmla="*/ 15789 h 70809"/>
                <a:gd name="connsiteX6" fmla="*/ 38449 w 70809"/>
                <a:gd name="connsiteY6" fmla="*/ 25702 h 70809"/>
                <a:gd name="connsiteX7" fmla="*/ 25703 w 70809"/>
                <a:gd name="connsiteY7" fmla="*/ 38448 h 70809"/>
                <a:gd name="connsiteX8" fmla="*/ 38449 w 70809"/>
                <a:gd name="connsiteY8" fmla="*/ 51194 h 70809"/>
                <a:gd name="connsiteX9" fmla="*/ 51194 w 70809"/>
                <a:gd name="connsiteY9" fmla="*/ 38448 h 70809"/>
                <a:gd name="connsiteX10" fmla="*/ 38449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9" y="15789"/>
                  </a:moveTo>
                  <a:cubicBezTo>
                    <a:pt x="51194" y="15789"/>
                    <a:pt x="61107" y="25702"/>
                    <a:pt x="61107" y="38448"/>
                  </a:cubicBezTo>
                  <a:cubicBezTo>
                    <a:pt x="61107" y="51194"/>
                    <a:pt x="51194" y="61107"/>
                    <a:pt x="38449" y="61107"/>
                  </a:cubicBezTo>
                  <a:cubicBezTo>
                    <a:pt x="25703" y="61107"/>
                    <a:pt x="15789" y="51194"/>
                    <a:pt x="15789" y="38448"/>
                  </a:cubicBezTo>
                  <a:cubicBezTo>
                    <a:pt x="15789" y="25702"/>
                    <a:pt x="25703" y="15789"/>
                    <a:pt x="38449" y="15789"/>
                  </a:cubicBezTo>
                  <a:lnTo>
                    <a:pt x="38449" y="15789"/>
                  </a:lnTo>
                  <a:close/>
                  <a:moveTo>
                    <a:pt x="38449" y="25702"/>
                  </a:moveTo>
                  <a:cubicBezTo>
                    <a:pt x="31368" y="25702"/>
                    <a:pt x="25703" y="31367"/>
                    <a:pt x="25703" y="38448"/>
                  </a:cubicBezTo>
                  <a:cubicBezTo>
                    <a:pt x="25703" y="45529"/>
                    <a:pt x="31368" y="51194"/>
                    <a:pt x="38449" y="51194"/>
                  </a:cubicBezTo>
                  <a:cubicBezTo>
                    <a:pt x="45530" y="51194"/>
                    <a:pt x="51194" y="45529"/>
                    <a:pt x="51194" y="38448"/>
                  </a:cubicBezTo>
                  <a:cubicBezTo>
                    <a:pt x="51194" y="31367"/>
                    <a:pt x="45530" y="25702"/>
                    <a:pt x="38449" y="25702"/>
                  </a:cubicBezTo>
                  <a:close/>
                </a:path>
              </a:pathLst>
            </a:custGeom>
            <a:grpFill/>
            <a:ln w="14159"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F4BF30CF-8F90-4BE1-89C6-992BC855BA16}"/>
                </a:ext>
              </a:extLst>
            </p:cNvPr>
            <p:cNvSpPr/>
            <p:nvPr/>
          </p:nvSpPr>
          <p:spPr>
            <a:xfrm>
              <a:off x="10651677" y="176618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7B550305-0DDB-4813-8B89-03A8D893A31B}"/>
                </a:ext>
              </a:extLst>
            </p:cNvPr>
            <p:cNvSpPr/>
            <p:nvPr/>
          </p:nvSpPr>
          <p:spPr>
            <a:xfrm>
              <a:off x="10763556" y="1659967"/>
              <a:ext cx="84971" cy="84971"/>
            </a:xfrm>
            <a:custGeom>
              <a:avLst/>
              <a:gdLst>
                <a:gd name="connsiteX0" fmla="*/ 46945 w 84971"/>
                <a:gd name="connsiteY0" fmla="*/ 79518 h 84971"/>
                <a:gd name="connsiteX1" fmla="*/ 78101 w 84971"/>
                <a:gd name="connsiteY1" fmla="*/ 48361 h 84971"/>
                <a:gd name="connsiteX2" fmla="*/ 46945 w 84971"/>
                <a:gd name="connsiteY2" fmla="*/ 15789 h 84971"/>
                <a:gd name="connsiteX3" fmla="*/ 15789 w 84971"/>
                <a:gd name="connsiteY3" fmla="*/ 48361 h 84971"/>
                <a:gd name="connsiteX4" fmla="*/ 46945 w 84971"/>
                <a:gd name="connsiteY4" fmla="*/ 7951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9518"/>
                  </a:moveTo>
                  <a:cubicBezTo>
                    <a:pt x="63939" y="79518"/>
                    <a:pt x="78101" y="65356"/>
                    <a:pt x="78101" y="48361"/>
                  </a:cubicBezTo>
                  <a:cubicBezTo>
                    <a:pt x="78101" y="31367"/>
                    <a:pt x="63939" y="15789"/>
                    <a:pt x="46945" y="15789"/>
                  </a:cubicBezTo>
                  <a:cubicBezTo>
                    <a:pt x="29951" y="15789"/>
                    <a:pt x="15789" y="29951"/>
                    <a:pt x="15789" y="48361"/>
                  </a:cubicBezTo>
                  <a:cubicBezTo>
                    <a:pt x="15789" y="66772"/>
                    <a:pt x="29951" y="79518"/>
                    <a:pt x="46945" y="79518"/>
                  </a:cubicBezTo>
                  <a:close/>
                </a:path>
              </a:pathLst>
            </a:custGeom>
            <a:grpFill/>
            <a:ln w="14159"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4BA89490-6F50-45F8-8B95-1AC9A1F25116}"/>
                </a:ext>
              </a:extLst>
            </p:cNvPr>
            <p:cNvSpPr/>
            <p:nvPr/>
          </p:nvSpPr>
          <p:spPr>
            <a:xfrm>
              <a:off x="11304541" y="14461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1453"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270F5C41-DA9B-4F18-B73C-921548275B01}"/>
                </a:ext>
              </a:extLst>
            </p:cNvPr>
            <p:cNvSpPr/>
            <p:nvPr/>
          </p:nvSpPr>
          <p:spPr>
            <a:xfrm>
              <a:off x="10481734" y="149993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7"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FEA3B9D9-B6BB-431A-95E9-B302D282B6A9}"/>
                </a:ext>
              </a:extLst>
            </p:cNvPr>
            <p:cNvSpPr/>
            <p:nvPr/>
          </p:nvSpPr>
          <p:spPr>
            <a:xfrm>
              <a:off x="10528468" y="1161468"/>
              <a:ext cx="127457" cy="127457"/>
            </a:xfrm>
            <a:custGeom>
              <a:avLst/>
              <a:gdLst>
                <a:gd name="connsiteX0" fmla="*/ 63940 w 127457"/>
                <a:gd name="connsiteY0" fmla="*/ 15789 h 127457"/>
                <a:gd name="connsiteX1" fmla="*/ 112091 w 127457"/>
                <a:gd name="connsiteY1" fmla="*/ 63940 h 127457"/>
                <a:gd name="connsiteX2" fmla="*/ 63940 w 127457"/>
                <a:gd name="connsiteY2" fmla="*/ 112090 h 127457"/>
                <a:gd name="connsiteX3" fmla="*/ 15789 w 127457"/>
                <a:gd name="connsiteY3" fmla="*/ 63940 h 127457"/>
                <a:gd name="connsiteX4" fmla="*/ 63940 w 127457"/>
                <a:gd name="connsiteY4" fmla="*/ 15789 h 127457"/>
                <a:gd name="connsiteX5" fmla="*/ 63940 w 127457"/>
                <a:gd name="connsiteY5" fmla="*/ 15789 h 127457"/>
                <a:gd name="connsiteX6" fmla="*/ 63940 w 127457"/>
                <a:gd name="connsiteY6" fmla="*/ 24286 h 127457"/>
                <a:gd name="connsiteX7" fmla="*/ 25703 w 127457"/>
                <a:gd name="connsiteY7" fmla="*/ 62523 h 127457"/>
                <a:gd name="connsiteX8" fmla="*/ 63940 w 127457"/>
                <a:gd name="connsiteY8" fmla="*/ 100760 h 127457"/>
                <a:gd name="connsiteX9" fmla="*/ 102177 w 127457"/>
                <a:gd name="connsiteY9" fmla="*/ 62523 h 127457"/>
                <a:gd name="connsiteX10" fmla="*/ 63940 w 127457"/>
                <a:gd name="connsiteY10" fmla="*/ 24286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40" y="15789"/>
                  </a:moveTo>
                  <a:cubicBezTo>
                    <a:pt x="90848" y="15789"/>
                    <a:pt x="112091" y="37032"/>
                    <a:pt x="112091" y="63940"/>
                  </a:cubicBezTo>
                  <a:cubicBezTo>
                    <a:pt x="112091" y="90847"/>
                    <a:pt x="90848" y="112090"/>
                    <a:pt x="63940" y="112090"/>
                  </a:cubicBezTo>
                  <a:cubicBezTo>
                    <a:pt x="37032" y="112090"/>
                    <a:pt x="15789" y="90847"/>
                    <a:pt x="15789" y="63940"/>
                  </a:cubicBezTo>
                  <a:cubicBezTo>
                    <a:pt x="15789" y="37032"/>
                    <a:pt x="37032" y="15789"/>
                    <a:pt x="63940" y="15789"/>
                  </a:cubicBezTo>
                  <a:lnTo>
                    <a:pt x="63940" y="15789"/>
                  </a:lnTo>
                  <a:close/>
                  <a:moveTo>
                    <a:pt x="63940" y="24286"/>
                  </a:moveTo>
                  <a:cubicBezTo>
                    <a:pt x="42697" y="24286"/>
                    <a:pt x="25703" y="41280"/>
                    <a:pt x="25703" y="62523"/>
                  </a:cubicBezTo>
                  <a:cubicBezTo>
                    <a:pt x="25703" y="83766"/>
                    <a:pt x="42697" y="100760"/>
                    <a:pt x="63940" y="100760"/>
                  </a:cubicBezTo>
                  <a:cubicBezTo>
                    <a:pt x="85183" y="100760"/>
                    <a:pt x="102177" y="83766"/>
                    <a:pt x="102177" y="62523"/>
                  </a:cubicBezTo>
                  <a:cubicBezTo>
                    <a:pt x="102177" y="42697"/>
                    <a:pt x="85183" y="24286"/>
                    <a:pt x="63940" y="24286"/>
                  </a:cubicBezTo>
                  <a:close/>
                </a:path>
              </a:pathLst>
            </a:custGeom>
            <a:grpFill/>
            <a:ln w="14159"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7A712B3B-FC57-4BD1-A89F-B19843F30657}"/>
                </a:ext>
              </a:extLst>
            </p:cNvPr>
            <p:cNvSpPr/>
            <p:nvPr/>
          </p:nvSpPr>
          <p:spPr>
            <a:xfrm>
              <a:off x="10265057" y="140788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199"/>
                    <a:pt x="78102"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9E4F081F-D2F6-4E59-BE2C-4EFE4C57B3D1}"/>
                </a:ext>
              </a:extLst>
            </p:cNvPr>
            <p:cNvSpPr/>
            <p:nvPr/>
          </p:nvSpPr>
          <p:spPr>
            <a:xfrm>
              <a:off x="10398179" y="131724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FBD21DEF-52A3-4973-A99E-1D3FEED39450}"/>
                </a:ext>
              </a:extLst>
            </p:cNvPr>
            <p:cNvSpPr/>
            <p:nvPr/>
          </p:nvSpPr>
          <p:spPr>
            <a:xfrm>
              <a:off x="10834366" y="123794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1453" y="15789"/>
                    <a:pt x="15789" y="21454"/>
                    <a:pt x="15789" y="29951"/>
                  </a:cubicBezTo>
                  <a:cubicBezTo>
                    <a:pt x="15789" y="38448"/>
                    <a:pt x="21453" y="44113"/>
                    <a:pt x="29951" y="44113"/>
                  </a:cubicBezTo>
                  <a:close/>
                </a:path>
              </a:pathLst>
            </a:custGeom>
            <a:grpFill/>
            <a:ln w="14159"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5F30CCC6-E17B-4618-8AFC-269A60C1882F}"/>
                </a:ext>
              </a:extLst>
            </p:cNvPr>
            <p:cNvSpPr/>
            <p:nvPr/>
          </p:nvSpPr>
          <p:spPr>
            <a:xfrm>
              <a:off x="8494817" y="1665632"/>
              <a:ext cx="155781" cy="15578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D37A1194-0EC7-4DA9-866C-5DEC9C9BB808}"/>
                </a:ext>
              </a:extLst>
            </p:cNvPr>
            <p:cNvSpPr/>
            <p:nvPr/>
          </p:nvSpPr>
          <p:spPr>
            <a:xfrm>
              <a:off x="9633435" y="1313000"/>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1" y="15789"/>
                    <a:pt x="55442" y="15789"/>
                  </a:cubicBezTo>
                  <a:cubicBezTo>
                    <a:pt x="34199" y="15789"/>
                    <a:pt x="15789" y="32783"/>
                    <a:pt x="15789" y="55442"/>
                  </a:cubicBezTo>
                  <a:cubicBezTo>
                    <a:pt x="15789" y="78101"/>
                    <a:pt x="34199" y="95096"/>
                    <a:pt x="55442" y="95096"/>
                  </a:cubicBezTo>
                  <a:close/>
                </a:path>
              </a:pathLst>
            </a:custGeom>
            <a:grpFill/>
            <a:ln w="14159"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F931DCAE-BB7B-4EC8-8A90-DD588C9F174A}"/>
                </a:ext>
              </a:extLst>
            </p:cNvPr>
            <p:cNvSpPr/>
            <p:nvPr/>
          </p:nvSpPr>
          <p:spPr>
            <a:xfrm>
              <a:off x="9403964" y="2080575"/>
              <a:ext cx="155781" cy="155781"/>
            </a:xfrm>
            <a:custGeom>
              <a:avLst/>
              <a:gdLst>
                <a:gd name="connsiteX0" fmla="*/ 80982 w 155781"/>
                <a:gd name="connsiteY0" fmla="*/ 15789 h 155780"/>
                <a:gd name="connsiteX1" fmla="*/ 146127 w 155781"/>
                <a:gd name="connsiteY1" fmla="*/ 80934 h 155780"/>
                <a:gd name="connsiteX2" fmla="*/ 80982 w 155781"/>
                <a:gd name="connsiteY2" fmla="*/ 146079 h 155780"/>
                <a:gd name="connsiteX3" fmla="*/ 15838 w 155781"/>
                <a:gd name="connsiteY3" fmla="*/ 80934 h 155780"/>
                <a:gd name="connsiteX4" fmla="*/ 80982 w 155781"/>
                <a:gd name="connsiteY4" fmla="*/ 15789 h 155780"/>
                <a:gd name="connsiteX5" fmla="*/ 80982 w 155781"/>
                <a:gd name="connsiteY5" fmla="*/ 15789 h 155780"/>
                <a:gd name="connsiteX6" fmla="*/ 80982 w 155781"/>
                <a:gd name="connsiteY6" fmla="*/ 44113 h 155780"/>
                <a:gd name="connsiteX7" fmla="*/ 44161 w 155781"/>
                <a:gd name="connsiteY7" fmla="*/ 80934 h 155780"/>
                <a:gd name="connsiteX8" fmla="*/ 80982 w 155781"/>
                <a:gd name="connsiteY8" fmla="*/ 117755 h 155780"/>
                <a:gd name="connsiteX9" fmla="*/ 117804 w 155781"/>
                <a:gd name="connsiteY9" fmla="*/ 80934 h 155780"/>
                <a:gd name="connsiteX10" fmla="*/ 80982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2" y="15789"/>
                  </a:moveTo>
                  <a:cubicBezTo>
                    <a:pt x="117804" y="15789"/>
                    <a:pt x="146127" y="45529"/>
                    <a:pt x="146127" y="80934"/>
                  </a:cubicBezTo>
                  <a:cubicBezTo>
                    <a:pt x="146127" y="117755"/>
                    <a:pt x="116387" y="146079"/>
                    <a:pt x="80982" y="146079"/>
                  </a:cubicBezTo>
                  <a:cubicBezTo>
                    <a:pt x="44161" y="146079"/>
                    <a:pt x="15838" y="116339"/>
                    <a:pt x="15838" y="80934"/>
                  </a:cubicBezTo>
                  <a:cubicBezTo>
                    <a:pt x="14421" y="45529"/>
                    <a:pt x="44161" y="15789"/>
                    <a:pt x="80982" y="15789"/>
                  </a:cubicBezTo>
                  <a:lnTo>
                    <a:pt x="80982" y="15789"/>
                  </a:lnTo>
                  <a:close/>
                  <a:moveTo>
                    <a:pt x="80982" y="44113"/>
                  </a:moveTo>
                  <a:cubicBezTo>
                    <a:pt x="61156" y="44113"/>
                    <a:pt x="44161" y="61107"/>
                    <a:pt x="44161" y="80934"/>
                  </a:cubicBezTo>
                  <a:cubicBezTo>
                    <a:pt x="44161" y="100760"/>
                    <a:pt x="61156" y="117755"/>
                    <a:pt x="80982" y="117755"/>
                  </a:cubicBezTo>
                  <a:cubicBezTo>
                    <a:pt x="100809" y="117755"/>
                    <a:pt x="117804" y="100760"/>
                    <a:pt x="117804" y="80934"/>
                  </a:cubicBezTo>
                  <a:cubicBezTo>
                    <a:pt x="117804" y="61107"/>
                    <a:pt x="100809" y="44113"/>
                    <a:pt x="80982" y="44113"/>
                  </a:cubicBezTo>
                  <a:close/>
                </a:path>
              </a:pathLst>
            </a:custGeom>
            <a:grpFill/>
            <a:ln w="14159"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38B0942E-5993-4508-BF93-478C83931DFA}"/>
                </a:ext>
              </a:extLst>
            </p:cNvPr>
            <p:cNvSpPr/>
            <p:nvPr/>
          </p:nvSpPr>
          <p:spPr>
            <a:xfrm>
              <a:off x="9412509" y="1192624"/>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8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8"/>
                    <a:pt x="86599" y="106425"/>
                    <a:pt x="61107" y="106425"/>
                  </a:cubicBezTo>
                  <a:cubicBezTo>
                    <a:pt x="35616" y="106425"/>
                    <a:pt x="15789" y="86598"/>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8"/>
                    <a:pt x="61107" y="86598"/>
                  </a:cubicBezTo>
                  <a:cubicBezTo>
                    <a:pt x="75269" y="86598"/>
                    <a:pt x="86599" y="75269"/>
                    <a:pt x="86599" y="61107"/>
                  </a:cubicBezTo>
                  <a:cubicBezTo>
                    <a:pt x="86599" y="46945"/>
                    <a:pt x="75269" y="35616"/>
                    <a:pt x="61107" y="35616"/>
                  </a:cubicBezTo>
                  <a:close/>
                </a:path>
              </a:pathLst>
            </a:custGeom>
            <a:grpFill/>
            <a:ln w="14159"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45CE3690-84CF-444F-98CE-2566BA476F3B}"/>
                </a:ext>
              </a:extLst>
            </p:cNvPr>
            <p:cNvSpPr/>
            <p:nvPr/>
          </p:nvSpPr>
          <p:spPr>
            <a:xfrm>
              <a:off x="8807795" y="242187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D7144EED-7769-4082-BD53-C1D0102E726B}"/>
                </a:ext>
              </a:extLst>
            </p:cNvPr>
            <p:cNvSpPr/>
            <p:nvPr/>
          </p:nvSpPr>
          <p:spPr>
            <a:xfrm>
              <a:off x="8950831" y="126343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79F5AF8F-8413-4DBB-BEE9-0B1ECEE1A11E}"/>
                </a:ext>
              </a:extLst>
            </p:cNvPr>
            <p:cNvSpPr/>
            <p:nvPr/>
          </p:nvSpPr>
          <p:spPr>
            <a:xfrm>
              <a:off x="8384355" y="1051005"/>
              <a:ext cx="84971" cy="84971"/>
            </a:xfrm>
            <a:custGeom>
              <a:avLst/>
              <a:gdLst>
                <a:gd name="connsiteX0" fmla="*/ 48361 w 84971"/>
                <a:gd name="connsiteY0" fmla="*/ 80934 h 84971"/>
                <a:gd name="connsiteX1" fmla="*/ 80933 w 84971"/>
                <a:gd name="connsiteY1" fmla="*/ 48361 h 84971"/>
                <a:gd name="connsiteX2" fmla="*/ 48361 w 84971"/>
                <a:gd name="connsiteY2" fmla="*/ 15789 h 84971"/>
                <a:gd name="connsiteX3" fmla="*/ 15789 w 84971"/>
                <a:gd name="connsiteY3" fmla="*/ 48361 h 84971"/>
                <a:gd name="connsiteX4" fmla="*/ 48361 w 84971"/>
                <a:gd name="connsiteY4" fmla="*/ 8093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361" y="80934"/>
                  </a:moveTo>
                  <a:cubicBezTo>
                    <a:pt x="66772" y="80934"/>
                    <a:pt x="80933" y="66772"/>
                    <a:pt x="80933" y="48361"/>
                  </a:cubicBezTo>
                  <a:cubicBezTo>
                    <a:pt x="80933" y="29951"/>
                    <a:pt x="66772" y="15789"/>
                    <a:pt x="48361" y="15789"/>
                  </a:cubicBezTo>
                  <a:cubicBezTo>
                    <a:pt x="29951" y="15789"/>
                    <a:pt x="15789" y="29951"/>
                    <a:pt x="15789" y="48361"/>
                  </a:cubicBezTo>
                  <a:cubicBezTo>
                    <a:pt x="15789" y="66772"/>
                    <a:pt x="29951" y="80934"/>
                    <a:pt x="48361" y="80934"/>
                  </a:cubicBezTo>
                  <a:close/>
                </a:path>
              </a:pathLst>
            </a:custGeom>
            <a:grpFill/>
            <a:ln w="14159"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76FFD69C-C028-4127-8376-A70B72FDC9D2}"/>
                </a:ext>
              </a:extLst>
            </p:cNvPr>
            <p:cNvSpPr/>
            <p:nvPr/>
          </p:nvSpPr>
          <p:spPr>
            <a:xfrm>
              <a:off x="9694332" y="2498352"/>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3"/>
                    <a:pt x="48361" y="15789"/>
                    <a:pt x="37032" y="15789"/>
                  </a:cubicBezTo>
                  <a:cubicBezTo>
                    <a:pt x="25703" y="15789"/>
                    <a:pt x="15789" y="25703"/>
                    <a:pt x="15789" y="37032"/>
                  </a:cubicBezTo>
                  <a:cubicBezTo>
                    <a:pt x="15789" y="49778"/>
                    <a:pt x="25703" y="58275"/>
                    <a:pt x="37032" y="58275"/>
                  </a:cubicBezTo>
                  <a:close/>
                </a:path>
              </a:pathLst>
            </a:custGeom>
            <a:grpFill/>
            <a:ln w="14159"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2A6D3FBA-D032-4264-8E9A-5B633C4784BD}"/>
                </a:ext>
              </a:extLst>
            </p:cNvPr>
            <p:cNvSpPr/>
            <p:nvPr/>
          </p:nvSpPr>
          <p:spPr>
            <a:xfrm>
              <a:off x="9868523" y="2375143"/>
              <a:ext cx="99133" cy="99133"/>
            </a:xfrm>
            <a:custGeom>
              <a:avLst/>
              <a:gdLst>
                <a:gd name="connsiteX0" fmla="*/ 49778 w 99133"/>
                <a:gd name="connsiteY0" fmla="*/ 83766 h 99133"/>
                <a:gd name="connsiteX1" fmla="*/ 83766 w 99133"/>
                <a:gd name="connsiteY1" fmla="*/ 49778 h 99133"/>
                <a:gd name="connsiteX2" fmla="*/ 49778 w 99133"/>
                <a:gd name="connsiteY2" fmla="*/ 15789 h 99133"/>
                <a:gd name="connsiteX3" fmla="*/ 15789 w 99133"/>
                <a:gd name="connsiteY3" fmla="*/ 49778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8"/>
                  </a:cubicBezTo>
                  <a:cubicBezTo>
                    <a:pt x="83766" y="31367"/>
                    <a:pt x="68188" y="15789"/>
                    <a:pt x="49778" y="15789"/>
                  </a:cubicBezTo>
                  <a:cubicBezTo>
                    <a:pt x="31367" y="15789"/>
                    <a:pt x="15789" y="31367"/>
                    <a:pt x="15789" y="49778"/>
                  </a:cubicBezTo>
                  <a:cubicBezTo>
                    <a:pt x="15789" y="69604"/>
                    <a:pt x="31367" y="83766"/>
                    <a:pt x="49778" y="83766"/>
                  </a:cubicBezTo>
                  <a:close/>
                </a:path>
              </a:pathLst>
            </a:custGeom>
            <a:grpFill/>
            <a:ln w="14159"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EDCC4D87-45AE-482B-8872-485BA5DCF862}"/>
                </a:ext>
              </a:extLst>
            </p:cNvPr>
            <p:cNvSpPr/>
            <p:nvPr/>
          </p:nvSpPr>
          <p:spPr>
            <a:xfrm>
              <a:off x="9923755" y="287081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1453" y="44113"/>
                    <a:pt x="29951" y="44113"/>
                  </a:cubicBezTo>
                  <a:close/>
                </a:path>
              </a:pathLst>
            </a:custGeom>
            <a:grpFill/>
            <a:ln w="14159"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02FB2557-F738-46C8-AECA-485235BD8CB9}"/>
                </a:ext>
              </a:extLst>
            </p:cNvPr>
            <p:cNvSpPr/>
            <p:nvPr/>
          </p:nvSpPr>
          <p:spPr>
            <a:xfrm>
              <a:off x="9983234" y="267537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D41EE78-BF16-4266-B17C-91F5AC49001F}"/>
                </a:ext>
              </a:extLst>
            </p:cNvPr>
            <p:cNvSpPr/>
            <p:nvPr/>
          </p:nvSpPr>
          <p:spPr>
            <a:xfrm>
              <a:off x="9772222" y="2920377"/>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DDEEF5AB-7ABF-4B74-9A4A-18720CDEF3E3}"/>
                </a:ext>
              </a:extLst>
            </p:cNvPr>
            <p:cNvSpPr/>
            <p:nvPr/>
          </p:nvSpPr>
          <p:spPr>
            <a:xfrm>
              <a:off x="10034217" y="2485606"/>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B60F93F7-25A6-4141-98A1-65ADA1ABB9D6}"/>
                </a:ext>
              </a:extLst>
            </p:cNvPr>
            <p:cNvSpPr/>
            <p:nvPr/>
          </p:nvSpPr>
          <p:spPr>
            <a:xfrm>
              <a:off x="9997396" y="2832573"/>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5FFAAC47-E8BC-433E-92C1-7D64487C071D}"/>
                </a:ext>
              </a:extLst>
            </p:cNvPr>
            <p:cNvSpPr/>
            <p:nvPr/>
          </p:nvSpPr>
          <p:spPr>
            <a:xfrm>
              <a:off x="10117772" y="2512514"/>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C16B8E0C-A036-4DBF-9EA4-50E4780F49F1}"/>
                </a:ext>
              </a:extLst>
            </p:cNvPr>
            <p:cNvSpPr/>
            <p:nvPr/>
          </p:nvSpPr>
          <p:spPr>
            <a:xfrm>
              <a:off x="10107860" y="247852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2EE44B9D-4977-4CB2-9A99-8F07FA531845}"/>
                </a:ext>
              </a:extLst>
            </p:cNvPr>
            <p:cNvSpPr/>
            <p:nvPr/>
          </p:nvSpPr>
          <p:spPr>
            <a:xfrm>
              <a:off x="10293380" y="2420461"/>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7119"/>
                    <a:pt x="18622" y="29951"/>
                    <a:pt x="22870" y="29951"/>
                  </a:cubicBezTo>
                  <a:close/>
                </a:path>
              </a:pathLst>
            </a:custGeom>
            <a:grpFill/>
            <a:ln w="14159"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1F0A849F-0F1A-4419-9BBA-EAB8EAA6815D}"/>
                </a:ext>
              </a:extLst>
            </p:cNvPr>
            <p:cNvSpPr/>
            <p:nvPr/>
          </p:nvSpPr>
          <p:spPr>
            <a:xfrm>
              <a:off x="10351444" y="2362397"/>
              <a:ext cx="42486" cy="42486"/>
            </a:xfrm>
            <a:custGeom>
              <a:avLst/>
              <a:gdLst>
                <a:gd name="connsiteX0" fmla="*/ 29951 w 42485"/>
                <a:gd name="connsiteY0" fmla="*/ 22870 h 42485"/>
                <a:gd name="connsiteX1" fmla="*/ 22870 w 42485"/>
                <a:gd name="connsiteY1" fmla="*/ 29951 h 42485"/>
                <a:gd name="connsiteX2" fmla="*/ 15789 w 42485"/>
                <a:gd name="connsiteY2" fmla="*/ 22870 h 42485"/>
                <a:gd name="connsiteX3" fmla="*/ 22870 w 42485"/>
                <a:gd name="connsiteY3" fmla="*/ 15789 h 42485"/>
                <a:gd name="connsiteX4" fmla="*/ 29951 w 42485"/>
                <a:gd name="connsiteY4" fmla="*/ 2287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22870"/>
                  </a:moveTo>
                  <a:cubicBezTo>
                    <a:pt x="29951" y="26781"/>
                    <a:pt x="26780" y="29951"/>
                    <a:pt x="22870" y="29951"/>
                  </a:cubicBezTo>
                  <a:cubicBezTo>
                    <a:pt x="18959" y="29951"/>
                    <a:pt x="15789" y="26781"/>
                    <a:pt x="15789" y="22870"/>
                  </a:cubicBezTo>
                  <a:cubicBezTo>
                    <a:pt x="15789" y="18959"/>
                    <a:pt x="18959" y="15789"/>
                    <a:pt x="22870" y="15789"/>
                  </a:cubicBezTo>
                  <a:cubicBezTo>
                    <a:pt x="26780" y="15789"/>
                    <a:pt x="29951" y="18959"/>
                    <a:pt x="29951" y="22870"/>
                  </a:cubicBezTo>
                  <a:close/>
                </a:path>
              </a:pathLst>
            </a:custGeom>
            <a:grpFill/>
            <a:ln w="14159"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5E68FAFB-9ECB-4E47-89BF-728B3894F5DA}"/>
                </a:ext>
              </a:extLst>
            </p:cNvPr>
            <p:cNvSpPr/>
            <p:nvPr/>
          </p:nvSpPr>
          <p:spPr>
            <a:xfrm>
              <a:off x="10442080" y="223352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1"/>
                    <a:pt x="27118" y="15789"/>
                    <a:pt x="22870" y="15789"/>
                  </a:cubicBezTo>
                  <a:cubicBezTo>
                    <a:pt x="18622" y="15789"/>
                    <a:pt x="15789" y="18621"/>
                    <a:pt x="15789" y="22870"/>
                  </a:cubicBezTo>
                  <a:cubicBezTo>
                    <a:pt x="15789" y="27119"/>
                    <a:pt x="20037" y="29951"/>
                    <a:pt x="22870" y="29951"/>
                  </a:cubicBezTo>
                  <a:close/>
                </a:path>
              </a:pathLst>
            </a:custGeom>
            <a:grpFill/>
            <a:ln w="14159"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6B35D65-CB6B-47D5-B102-CA76BD07E6F7}"/>
                </a:ext>
              </a:extLst>
            </p:cNvPr>
            <p:cNvSpPr/>
            <p:nvPr/>
          </p:nvSpPr>
          <p:spPr>
            <a:xfrm>
              <a:off x="10082096" y="2114564"/>
              <a:ext cx="42486" cy="42486"/>
            </a:xfrm>
            <a:custGeom>
              <a:avLst/>
              <a:gdLst>
                <a:gd name="connsiteX0" fmla="*/ 25974 w 42485"/>
                <a:gd name="connsiteY0" fmla="*/ 35616 h 42485"/>
                <a:gd name="connsiteX1" fmla="*/ 35887 w 42485"/>
                <a:gd name="connsiteY1" fmla="*/ 25702 h 42485"/>
                <a:gd name="connsiteX2" fmla="*/ 25974 w 42485"/>
                <a:gd name="connsiteY2" fmla="*/ 15789 h 42485"/>
                <a:gd name="connsiteX3" fmla="*/ 16060 w 42485"/>
                <a:gd name="connsiteY3" fmla="*/ 25702 h 42485"/>
                <a:gd name="connsiteX4" fmla="*/ 25974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74" y="35616"/>
                  </a:moveTo>
                  <a:cubicBezTo>
                    <a:pt x="31639" y="35616"/>
                    <a:pt x="35887" y="31367"/>
                    <a:pt x="35887" y="25702"/>
                  </a:cubicBezTo>
                  <a:cubicBezTo>
                    <a:pt x="35887" y="20038"/>
                    <a:pt x="31639" y="15789"/>
                    <a:pt x="25974" y="15789"/>
                  </a:cubicBezTo>
                  <a:cubicBezTo>
                    <a:pt x="20310" y="15789"/>
                    <a:pt x="16060" y="20038"/>
                    <a:pt x="16060" y="25702"/>
                  </a:cubicBezTo>
                  <a:cubicBezTo>
                    <a:pt x="14644" y="29951"/>
                    <a:pt x="18893" y="35616"/>
                    <a:pt x="25974" y="35616"/>
                  </a:cubicBezTo>
                  <a:close/>
                </a:path>
              </a:pathLst>
            </a:custGeom>
            <a:grpFill/>
            <a:ln w="14159"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BED2F49C-F44F-41A3-AC1B-473311BBD8F9}"/>
                </a:ext>
              </a:extLst>
            </p:cNvPr>
            <p:cNvSpPr/>
            <p:nvPr/>
          </p:nvSpPr>
          <p:spPr>
            <a:xfrm>
              <a:off x="9852856" y="2794336"/>
              <a:ext cx="84971" cy="84971"/>
            </a:xfrm>
            <a:custGeom>
              <a:avLst/>
              <a:gdLst>
                <a:gd name="connsiteX0" fmla="*/ 48451 w 84971"/>
                <a:gd name="connsiteY0" fmla="*/ 15789 h 84971"/>
                <a:gd name="connsiteX1" fmla="*/ 81023 w 84971"/>
                <a:gd name="connsiteY1" fmla="*/ 48361 h 84971"/>
                <a:gd name="connsiteX2" fmla="*/ 48451 w 84971"/>
                <a:gd name="connsiteY2" fmla="*/ 80934 h 84971"/>
                <a:gd name="connsiteX3" fmla="*/ 15879 w 84971"/>
                <a:gd name="connsiteY3" fmla="*/ 48361 h 84971"/>
                <a:gd name="connsiteX4" fmla="*/ 48451 w 84971"/>
                <a:gd name="connsiteY4" fmla="*/ 15789 h 84971"/>
                <a:gd name="connsiteX5" fmla="*/ 48451 w 84971"/>
                <a:gd name="connsiteY5" fmla="*/ 15789 h 84971"/>
                <a:gd name="connsiteX6" fmla="*/ 48451 w 84971"/>
                <a:gd name="connsiteY6" fmla="*/ 29951 h 84971"/>
                <a:gd name="connsiteX7" fmla="*/ 30041 w 84971"/>
                <a:gd name="connsiteY7" fmla="*/ 48361 h 84971"/>
                <a:gd name="connsiteX8" fmla="*/ 48451 w 84971"/>
                <a:gd name="connsiteY8" fmla="*/ 66772 h 84971"/>
                <a:gd name="connsiteX9" fmla="*/ 66861 w 84971"/>
                <a:gd name="connsiteY9" fmla="*/ 48361 h 84971"/>
                <a:gd name="connsiteX10" fmla="*/ 48451 w 84971"/>
                <a:gd name="connsiteY10" fmla="*/ 29951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451" y="15789"/>
                  </a:moveTo>
                  <a:cubicBezTo>
                    <a:pt x="66861" y="15789"/>
                    <a:pt x="81023" y="29951"/>
                    <a:pt x="81023" y="48361"/>
                  </a:cubicBezTo>
                  <a:cubicBezTo>
                    <a:pt x="81023" y="66772"/>
                    <a:pt x="66861" y="80934"/>
                    <a:pt x="48451" y="80934"/>
                  </a:cubicBezTo>
                  <a:cubicBezTo>
                    <a:pt x="30041" y="80934"/>
                    <a:pt x="15879" y="66772"/>
                    <a:pt x="15879" y="48361"/>
                  </a:cubicBezTo>
                  <a:cubicBezTo>
                    <a:pt x="14462" y="31367"/>
                    <a:pt x="30041" y="15789"/>
                    <a:pt x="48451" y="15789"/>
                  </a:cubicBezTo>
                  <a:lnTo>
                    <a:pt x="48451" y="15789"/>
                  </a:lnTo>
                  <a:close/>
                  <a:moveTo>
                    <a:pt x="48451" y="29951"/>
                  </a:moveTo>
                  <a:cubicBezTo>
                    <a:pt x="38537" y="29951"/>
                    <a:pt x="30041" y="38448"/>
                    <a:pt x="30041" y="48361"/>
                  </a:cubicBezTo>
                  <a:cubicBezTo>
                    <a:pt x="30041" y="58275"/>
                    <a:pt x="38537" y="66772"/>
                    <a:pt x="48451" y="66772"/>
                  </a:cubicBezTo>
                  <a:cubicBezTo>
                    <a:pt x="58364" y="66772"/>
                    <a:pt x="66861" y="58275"/>
                    <a:pt x="66861" y="48361"/>
                  </a:cubicBezTo>
                  <a:cubicBezTo>
                    <a:pt x="66861" y="38448"/>
                    <a:pt x="58364" y="29951"/>
                    <a:pt x="48451" y="29951"/>
                  </a:cubicBezTo>
                  <a:close/>
                </a:path>
              </a:pathLst>
            </a:custGeom>
            <a:grpFill/>
            <a:ln w="14159"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22439C5B-38F5-4A80-8C09-22454E34F861}"/>
                </a:ext>
              </a:extLst>
            </p:cNvPr>
            <p:cNvSpPr/>
            <p:nvPr/>
          </p:nvSpPr>
          <p:spPr>
            <a:xfrm>
              <a:off x="9681585" y="2943036"/>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9"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1F11CABE-8857-4FEE-A1D8-C192CE99627B}"/>
                </a:ext>
              </a:extLst>
            </p:cNvPr>
            <p:cNvSpPr/>
            <p:nvPr/>
          </p:nvSpPr>
          <p:spPr>
            <a:xfrm>
              <a:off x="10078119" y="222927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9"/>
                    <a:pt x="29951" y="22870"/>
                  </a:cubicBezTo>
                  <a:cubicBezTo>
                    <a:pt x="29951" y="18622"/>
                    <a:pt x="27118" y="15789"/>
                    <a:pt x="22870" y="15789"/>
                  </a:cubicBezTo>
                  <a:cubicBezTo>
                    <a:pt x="18622" y="15789"/>
                    <a:pt x="15789" y="18622"/>
                    <a:pt x="15789" y="22870"/>
                  </a:cubicBezTo>
                  <a:cubicBezTo>
                    <a:pt x="15789" y="25703"/>
                    <a:pt x="18622" y="29951"/>
                    <a:pt x="22870" y="29951"/>
                  </a:cubicBezTo>
                  <a:close/>
                </a:path>
              </a:pathLst>
            </a:custGeom>
            <a:grpFill/>
            <a:ln w="14159" cap="flat">
              <a:no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9B47B786-D90F-4152-AE82-02C3DF214991}"/>
                </a:ext>
              </a:extLst>
            </p:cNvPr>
            <p:cNvSpPr/>
            <p:nvPr/>
          </p:nvSpPr>
          <p:spPr>
            <a:xfrm>
              <a:off x="10112108" y="2353900"/>
              <a:ext cx="28324" cy="28324"/>
            </a:xfrm>
            <a:custGeom>
              <a:avLst/>
              <a:gdLst>
                <a:gd name="connsiteX0" fmla="*/ 18622 w 28323"/>
                <a:gd name="connsiteY0" fmla="*/ 21454 h 28323"/>
                <a:gd name="connsiteX1" fmla="*/ 21453 w 28323"/>
                <a:gd name="connsiteY1" fmla="*/ 18621 h 28323"/>
                <a:gd name="connsiteX2" fmla="*/ 18622 w 28323"/>
                <a:gd name="connsiteY2" fmla="*/ 15789 h 28323"/>
                <a:gd name="connsiteX3" fmla="*/ 15789 w 28323"/>
                <a:gd name="connsiteY3" fmla="*/ 18621 h 28323"/>
                <a:gd name="connsiteX4" fmla="*/ 18622 w 28323"/>
                <a:gd name="connsiteY4" fmla="*/ 21454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18622" y="21454"/>
                  </a:moveTo>
                  <a:cubicBezTo>
                    <a:pt x="20037" y="21454"/>
                    <a:pt x="21453" y="20038"/>
                    <a:pt x="21453" y="18621"/>
                  </a:cubicBezTo>
                  <a:cubicBezTo>
                    <a:pt x="21453" y="17205"/>
                    <a:pt x="20037" y="15789"/>
                    <a:pt x="18622" y="15789"/>
                  </a:cubicBezTo>
                  <a:cubicBezTo>
                    <a:pt x="17205" y="15789"/>
                    <a:pt x="15789" y="17205"/>
                    <a:pt x="15789" y="18621"/>
                  </a:cubicBezTo>
                  <a:cubicBezTo>
                    <a:pt x="15789" y="20038"/>
                    <a:pt x="17205" y="21454"/>
                    <a:pt x="18622" y="21454"/>
                  </a:cubicBezTo>
                  <a:close/>
                </a:path>
              </a:pathLst>
            </a:custGeom>
            <a:grpFill/>
            <a:ln w="14159" cap="flat">
              <a:no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9A642A8A-21E0-4507-8D1A-A39F6562710C}"/>
                </a:ext>
              </a:extLst>
            </p:cNvPr>
            <p:cNvSpPr/>
            <p:nvPr/>
          </p:nvSpPr>
          <p:spPr>
            <a:xfrm>
              <a:off x="9300631" y="2607399"/>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BCF2F986-1ABB-48ED-837B-FFFCA70AFE16}"/>
                </a:ext>
              </a:extLst>
            </p:cNvPr>
            <p:cNvSpPr/>
            <p:nvPr/>
          </p:nvSpPr>
          <p:spPr>
            <a:xfrm>
              <a:off x="9246766" y="2877891"/>
              <a:ext cx="155781" cy="155781"/>
            </a:xfrm>
            <a:custGeom>
              <a:avLst/>
              <a:gdLst>
                <a:gd name="connsiteX0" fmla="*/ 80983 w 155781"/>
                <a:gd name="connsiteY0" fmla="*/ 15789 h 155780"/>
                <a:gd name="connsiteX1" fmla="*/ 146127 w 155781"/>
                <a:gd name="connsiteY1" fmla="*/ 80934 h 155780"/>
                <a:gd name="connsiteX2" fmla="*/ 80983 w 155781"/>
                <a:gd name="connsiteY2" fmla="*/ 146079 h 155780"/>
                <a:gd name="connsiteX3" fmla="*/ 15838 w 155781"/>
                <a:gd name="connsiteY3" fmla="*/ 80934 h 155780"/>
                <a:gd name="connsiteX4" fmla="*/ 80983 w 155781"/>
                <a:gd name="connsiteY4" fmla="*/ 15789 h 155780"/>
                <a:gd name="connsiteX5" fmla="*/ 80983 w 155781"/>
                <a:gd name="connsiteY5" fmla="*/ 15789 h 155780"/>
                <a:gd name="connsiteX6" fmla="*/ 80983 w 155781"/>
                <a:gd name="connsiteY6" fmla="*/ 44113 h 155780"/>
                <a:gd name="connsiteX7" fmla="*/ 44161 w 155781"/>
                <a:gd name="connsiteY7" fmla="*/ 80934 h 155780"/>
                <a:gd name="connsiteX8" fmla="*/ 80983 w 155781"/>
                <a:gd name="connsiteY8" fmla="*/ 117755 h 155780"/>
                <a:gd name="connsiteX9" fmla="*/ 117804 w 155781"/>
                <a:gd name="connsiteY9" fmla="*/ 80934 h 155780"/>
                <a:gd name="connsiteX10" fmla="*/ 80983 w 155781"/>
                <a:gd name="connsiteY10" fmla="*/ 44113 h 15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781" h="155780">
                  <a:moveTo>
                    <a:pt x="80983" y="15789"/>
                  </a:moveTo>
                  <a:cubicBezTo>
                    <a:pt x="117804" y="15789"/>
                    <a:pt x="146127" y="45529"/>
                    <a:pt x="146127" y="80934"/>
                  </a:cubicBezTo>
                  <a:cubicBezTo>
                    <a:pt x="146127" y="117755"/>
                    <a:pt x="116388" y="146079"/>
                    <a:pt x="80983" y="146079"/>
                  </a:cubicBezTo>
                  <a:cubicBezTo>
                    <a:pt x="44161" y="146079"/>
                    <a:pt x="15838" y="116339"/>
                    <a:pt x="15838" y="80934"/>
                  </a:cubicBezTo>
                  <a:cubicBezTo>
                    <a:pt x="14422" y="44113"/>
                    <a:pt x="44161" y="15789"/>
                    <a:pt x="80983" y="15789"/>
                  </a:cubicBezTo>
                  <a:lnTo>
                    <a:pt x="80983" y="15789"/>
                  </a:lnTo>
                  <a:close/>
                  <a:moveTo>
                    <a:pt x="80983" y="44113"/>
                  </a:moveTo>
                  <a:cubicBezTo>
                    <a:pt x="61156" y="44113"/>
                    <a:pt x="44161" y="61107"/>
                    <a:pt x="44161" y="80934"/>
                  </a:cubicBezTo>
                  <a:cubicBezTo>
                    <a:pt x="44161" y="100760"/>
                    <a:pt x="61156" y="117755"/>
                    <a:pt x="80983" y="117755"/>
                  </a:cubicBezTo>
                  <a:cubicBezTo>
                    <a:pt x="100809" y="117755"/>
                    <a:pt x="117804" y="100760"/>
                    <a:pt x="117804" y="80934"/>
                  </a:cubicBezTo>
                  <a:cubicBezTo>
                    <a:pt x="117804" y="59691"/>
                    <a:pt x="100809" y="44113"/>
                    <a:pt x="80983" y="44113"/>
                  </a:cubicBezTo>
                  <a:close/>
                </a:path>
              </a:pathLst>
            </a:custGeom>
            <a:grpFill/>
            <a:ln w="14159" cap="flat">
              <a:no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A459F02F-2B19-4B1A-8F3F-E97E2866297D}"/>
                </a:ext>
              </a:extLst>
            </p:cNvPr>
            <p:cNvSpPr/>
            <p:nvPr/>
          </p:nvSpPr>
          <p:spPr>
            <a:xfrm>
              <a:off x="9198665" y="3295667"/>
              <a:ext cx="84971" cy="84971"/>
            </a:xfrm>
            <a:custGeom>
              <a:avLst/>
              <a:gdLst>
                <a:gd name="connsiteX0" fmla="*/ 48361 w 84971"/>
                <a:gd name="connsiteY0" fmla="*/ 15789 h 84971"/>
                <a:gd name="connsiteX1" fmla="*/ 80933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3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3" y="29951"/>
                    <a:pt x="80933" y="48361"/>
                  </a:cubicBezTo>
                  <a:cubicBezTo>
                    <a:pt x="80933"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3" y="32783"/>
                    <a:pt x="21453" y="48361"/>
                  </a:cubicBezTo>
                  <a:cubicBezTo>
                    <a:pt x="21453"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4EC26B0D-2043-4DE4-A7B2-5D772F31974E}"/>
                </a:ext>
              </a:extLst>
            </p:cNvPr>
            <p:cNvSpPr/>
            <p:nvPr/>
          </p:nvSpPr>
          <p:spPr>
            <a:xfrm>
              <a:off x="8208746" y="1478694"/>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F003D497-1C09-41EB-9EFB-263406E121B4}"/>
                </a:ext>
              </a:extLst>
            </p:cNvPr>
            <p:cNvSpPr/>
            <p:nvPr/>
          </p:nvSpPr>
          <p:spPr>
            <a:xfrm>
              <a:off x="8586870" y="1063750"/>
              <a:ext cx="127457" cy="127457"/>
            </a:xfrm>
            <a:custGeom>
              <a:avLst/>
              <a:gdLst>
                <a:gd name="connsiteX0" fmla="*/ 63940 w 127457"/>
                <a:gd name="connsiteY0" fmla="*/ 112090 h 127457"/>
                <a:gd name="connsiteX1" fmla="*/ 112090 w 127457"/>
                <a:gd name="connsiteY1" fmla="*/ 63940 h 127457"/>
                <a:gd name="connsiteX2" fmla="*/ 63940 w 127457"/>
                <a:gd name="connsiteY2" fmla="*/ 15789 h 127457"/>
                <a:gd name="connsiteX3" fmla="*/ 15789 w 127457"/>
                <a:gd name="connsiteY3" fmla="*/ 63940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40"/>
                  </a:cubicBezTo>
                  <a:cubicBezTo>
                    <a:pt x="112090" y="37032"/>
                    <a:pt x="90847" y="15789"/>
                    <a:pt x="63940" y="15789"/>
                  </a:cubicBezTo>
                  <a:cubicBezTo>
                    <a:pt x="38448" y="15789"/>
                    <a:pt x="15789" y="37032"/>
                    <a:pt x="15789" y="63940"/>
                  </a:cubicBezTo>
                  <a:cubicBezTo>
                    <a:pt x="17205" y="90847"/>
                    <a:pt x="38448" y="112090"/>
                    <a:pt x="63940" y="112090"/>
                  </a:cubicBezTo>
                  <a:close/>
                </a:path>
              </a:pathLst>
            </a:custGeom>
            <a:grpFill/>
            <a:ln w="14159" cap="flat">
              <a:no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16FE7A7A-691F-4034-B37C-F354AB1F451F}"/>
                </a:ext>
              </a:extLst>
            </p:cNvPr>
            <p:cNvSpPr/>
            <p:nvPr/>
          </p:nvSpPr>
          <p:spPr>
            <a:xfrm>
              <a:off x="8656263" y="1770430"/>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8374A856-9A27-4BBD-824F-5C2C93E11D02}"/>
                </a:ext>
              </a:extLst>
            </p:cNvPr>
            <p:cNvSpPr/>
            <p:nvPr/>
          </p:nvSpPr>
          <p:spPr>
            <a:xfrm>
              <a:off x="9337451" y="2021095"/>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8101"/>
                    <a:pt x="95095" y="55442"/>
                  </a:cubicBezTo>
                  <a:cubicBezTo>
                    <a:pt x="95095" y="34200"/>
                    <a:pt x="78102" y="15789"/>
                    <a:pt x="55442" y="15789"/>
                  </a:cubicBezTo>
                  <a:cubicBezTo>
                    <a:pt x="34199" y="15789"/>
                    <a:pt x="15789" y="32783"/>
                    <a:pt x="15789" y="55442"/>
                  </a:cubicBezTo>
                  <a:cubicBezTo>
                    <a:pt x="15789" y="78101"/>
                    <a:pt x="32783" y="95096"/>
                    <a:pt x="55442" y="95096"/>
                  </a:cubicBezTo>
                  <a:close/>
                </a:path>
              </a:pathLst>
            </a:custGeom>
            <a:grpFill/>
            <a:ln w="14159" cap="flat">
              <a:no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01920F85-542F-480E-A281-1A731D734FA2}"/>
                </a:ext>
              </a:extLst>
            </p:cNvPr>
            <p:cNvSpPr/>
            <p:nvPr/>
          </p:nvSpPr>
          <p:spPr>
            <a:xfrm>
              <a:off x="7412780" y="2690954"/>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7032"/>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8361"/>
                    <a:pt x="75336" y="35616"/>
                    <a:pt x="61174" y="35616"/>
                  </a:cubicBezTo>
                  <a:close/>
                </a:path>
              </a:pathLst>
            </a:custGeom>
            <a:grpFill/>
            <a:ln w="14159" cap="flat">
              <a:no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B1671571-55DA-4641-91CB-1B0B07979E4D}"/>
                </a:ext>
              </a:extLst>
            </p:cNvPr>
            <p:cNvSpPr/>
            <p:nvPr/>
          </p:nvSpPr>
          <p:spPr>
            <a:xfrm>
              <a:off x="8669009" y="26767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AF9527D5-0D4C-45ED-A6A3-9E12E9F42713}"/>
                </a:ext>
              </a:extLst>
            </p:cNvPr>
            <p:cNvSpPr/>
            <p:nvPr/>
          </p:nvSpPr>
          <p:spPr>
            <a:xfrm>
              <a:off x="6891688" y="208199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ED9CCB4E-5F9F-44AB-9908-71D5F12E7D5B}"/>
                </a:ext>
              </a:extLst>
            </p:cNvPr>
            <p:cNvSpPr/>
            <p:nvPr/>
          </p:nvSpPr>
          <p:spPr>
            <a:xfrm>
              <a:off x="7584206" y="142771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0BFCD75B-DEDD-4BC2-BDD6-9EF4BBEA355C}"/>
                </a:ext>
              </a:extLst>
            </p:cNvPr>
            <p:cNvSpPr/>
            <p:nvPr/>
          </p:nvSpPr>
          <p:spPr>
            <a:xfrm>
              <a:off x="6989406" y="147444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A4D7A8E8-E440-4E32-B95C-AB60CAF4BE09}"/>
                </a:ext>
              </a:extLst>
            </p:cNvPr>
            <p:cNvSpPr/>
            <p:nvPr/>
          </p:nvSpPr>
          <p:spPr>
            <a:xfrm>
              <a:off x="7823543" y="1094907"/>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96D71E79-5094-4BEA-A69E-216276AA781D}"/>
                </a:ext>
              </a:extLst>
            </p:cNvPr>
            <p:cNvSpPr/>
            <p:nvPr/>
          </p:nvSpPr>
          <p:spPr>
            <a:xfrm>
              <a:off x="7299552" y="1024097"/>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B3A43A87-65E7-471D-BA8A-3A60F944C5D3}"/>
                </a:ext>
              </a:extLst>
            </p:cNvPr>
            <p:cNvSpPr/>
            <p:nvPr/>
          </p:nvSpPr>
          <p:spPr>
            <a:xfrm>
              <a:off x="7206083" y="535511"/>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3E536063-DB05-41A6-8FF5-3889A76A760A}"/>
                </a:ext>
              </a:extLst>
            </p:cNvPr>
            <p:cNvSpPr/>
            <p:nvPr/>
          </p:nvSpPr>
          <p:spPr>
            <a:xfrm>
              <a:off x="8633604" y="53126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59621436-C75E-411C-A81A-EC87F43FFF3C}"/>
                </a:ext>
              </a:extLst>
            </p:cNvPr>
            <p:cNvSpPr/>
            <p:nvPr/>
          </p:nvSpPr>
          <p:spPr>
            <a:xfrm>
              <a:off x="9025889" y="881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3091E6A7-C165-4B18-ABB7-D02394513B83}"/>
                </a:ext>
              </a:extLst>
            </p:cNvPr>
            <p:cNvSpPr/>
            <p:nvPr/>
          </p:nvSpPr>
          <p:spPr>
            <a:xfrm>
              <a:off x="8728489" y="66438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F0EC486B-437B-476D-A294-CF89C7B56BE9}"/>
                </a:ext>
              </a:extLst>
            </p:cNvPr>
            <p:cNvSpPr/>
            <p:nvPr/>
          </p:nvSpPr>
          <p:spPr>
            <a:xfrm>
              <a:off x="8898432" y="62189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EDF4136F-94D3-43C3-BF0A-B578573CFB89}"/>
                </a:ext>
              </a:extLst>
            </p:cNvPr>
            <p:cNvSpPr/>
            <p:nvPr/>
          </p:nvSpPr>
          <p:spPr>
            <a:xfrm>
              <a:off x="7504900" y="9575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endParaRPr lang="en-US"/>
            </a:p>
          </p:txBody>
        </p:sp>
        <p:sp>
          <p:nvSpPr>
            <p:cNvPr id="1930" name="Freeform: Shape 1929">
              <a:extLst>
                <a:ext uri="{FF2B5EF4-FFF2-40B4-BE49-F238E27FC236}">
                  <a16:creationId xmlns:a16="http://schemas.microsoft.com/office/drawing/2014/main" id="{D6A31817-D2D6-4C55-BC6D-7CE3D933AFCB}"/>
                </a:ext>
              </a:extLst>
            </p:cNvPr>
            <p:cNvSpPr/>
            <p:nvPr/>
          </p:nvSpPr>
          <p:spPr>
            <a:xfrm>
              <a:off x="7666345" y="82583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1931" name="Freeform: Shape 1930">
              <a:extLst>
                <a:ext uri="{FF2B5EF4-FFF2-40B4-BE49-F238E27FC236}">
                  <a16:creationId xmlns:a16="http://schemas.microsoft.com/office/drawing/2014/main" id="{DF91870C-984B-44EC-A9CC-6559B056F1D6}"/>
                </a:ext>
              </a:extLst>
            </p:cNvPr>
            <p:cNvSpPr/>
            <p:nvPr/>
          </p:nvSpPr>
          <p:spPr>
            <a:xfrm>
              <a:off x="7608281" y="528430"/>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1932" name="Freeform: Shape 1931">
              <a:extLst>
                <a:ext uri="{FF2B5EF4-FFF2-40B4-BE49-F238E27FC236}">
                  <a16:creationId xmlns:a16="http://schemas.microsoft.com/office/drawing/2014/main" id="{BE75ADFF-24BE-4163-8FFC-11A808BF6207}"/>
                </a:ext>
              </a:extLst>
            </p:cNvPr>
            <p:cNvSpPr/>
            <p:nvPr/>
          </p:nvSpPr>
          <p:spPr>
            <a:xfrm>
              <a:off x="7500531" y="570916"/>
              <a:ext cx="70810" cy="70810"/>
            </a:xfrm>
            <a:custGeom>
              <a:avLst/>
              <a:gdLst>
                <a:gd name="connsiteX0" fmla="*/ 39984 w 70809"/>
                <a:gd name="connsiteY0" fmla="*/ 63940 h 70809"/>
                <a:gd name="connsiteX1" fmla="*/ 64060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60" y="52610"/>
                    <a:pt x="64060" y="39864"/>
                  </a:cubicBezTo>
                  <a:cubicBezTo>
                    <a:pt x="64060" y="25702"/>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endParaRPr lang="en-US"/>
            </a:p>
          </p:txBody>
        </p:sp>
        <p:sp>
          <p:nvSpPr>
            <p:cNvPr id="1933" name="Freeform: Shape 1932">
              <a:extLst>
                <a:ext uri="{FF2B5EF4-FFF2-40B4-BE49-F238E27FC236}">
                  <a16:creationId xmlns:a16="http://schemas.microsoft.com/office/drawing/2014/main" id="{200D9292-CC7F-4534-8DB4-21F0AEDB99A0}"/>
                </a:ext>
              </a:extLst>
            </p:cNvPr>
            <p:cNvSpPr/>
            <p:nvPr/>
          </p:nvSpPr>
          <p:spPr>
            <a:xfrm>
              <a:off x="7755565" y="17010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1934" name="Freeform: Shape 1933">
              <a:extLst>
                <a:ext uri="{FF2B5EF4-FFF2-40B4-BE49-F238E27FC236}">
                  <a16:creationId xmlns:a16="http://schemas.microsoft.com/office/drawing/2014/main" id="{50A4F30A-50A1-43F8-A0A5-983B4954C55B}"/>
                </a:ext>
              </a:extLst>
            </p:cNvPr>
            <p:cNvSpPr/>
            <p:nvPr/>
          </p:nvSpPr>
          <p:spPr>
            <a:xfrm>
              <a:off x="8125192" y="2079159"/>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7" y="42697"/>
                    <a:pt x="49777" y="32783"/>
                  </a:cubicBezTo>
                  <a:cubicBezTo>
                    <a:pt x="49777" y="24286"/>
                    <a:pt x="42696" y="15789"/>
                    <a:pt x="32783" y="15789"/>
                  </a:cubicBezTo>
                  <a:cubicBezTo>
                    <a:pt x="24286"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endParaRPr lang="en-US"/>
            </a:p>
          </p:txBody>
        </p:sp>
        <p:sp>
          <p:nvSpPr>
            <p:cNvPr id="1935" name="Freeform: Shape 1934">
              <a:extLst>
                <a:ext uri="{FF2B5EF4-FFF2-40B4-BE49-F238E27FC236}">
                  <a16:creationId xmlns:a16="http://schemas.microsoft.com/office/drawing/2014/main" id="{548FC492-AD5D-46D2-A2D4-7BF2CE358652}"/>
                </a:ext>
              </a:extLst>
            </p:cNvPr>
            <p:cNvSpPr/>
            <p:nvPr/>
          </p:nvSpPr>
          <p:spPr>
            <a:xfrm>
              <a:off x="8516060" y="20069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endParaRPr lang="en-US"/>
            </a:p>
          </p:txBody>
        </p:sp>
        <p:sp>
          <p:nvSpPr>
            <p:cNvPr id="1936" name="Freeform: Shape 1935">
              <a:extLst>
                <a:ext uri="{FF2B5EF4-FFF2-40B4-BE49-F238E27FC236}">
                  <a16:creationId xmlns:a16="http://schemas.microsoft.com/office/drawing/2014/main" id="{38E91489-7D7B-4060-80A9-EA56A0C3EAFA}"/>
                </a:ext>
              </a:extLst>
            </p:cNvPr>
            <p:cNvSpPr/>
            <p:nvPr/>
          </p:nvSpPr>
          <p:spPr>
            <a:xfrm>
              <a:off x="8555713" y="1423463"/>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8535"/>
                    <a:pt x="20037" y="32783"/>
                    <a:pt x="24287" y="32783"/>
                  </a:cubicBezTo>
                  <a:close/>
                </a:path>
              </a:pathLst>
            </a:custGeom>
            <a:grpFill/>
            <a:ln w="14159" cap="flat">
              <a:noFill/>
              <a:prstDash val="solid"/>
              <a:miter/>
            </a:ln>
          </p:spPr>
          <p:txBody>
            <a:bodyPr rtlCol="0" anchor="ctr"/>
            <a:lstStyle/>
            <a:p>
              <a:endParaRPr lang="en-US"/>
            </a:p>
          </p:txBody>
        </p:sp>
        <p:sp>
          <p:nvSpPr>
            <p:cNvPr id="1937" name="Freeform: Shape 1936">
              <a:extLst>
                <a:ext uri="{FF2B5EF4-FFF2-40B4-BE49-F238E27FC236}">
                  <a16:creationId xmlns:a16="http://schemas.microsoft.com/office/drawing/2014/main" id="{2411C13F-B233-4D39-9378-D8D5E94CA9D3}"/>
                </a:ext>
              </a:extLst>
            </p:cNvPr>
            <p:cNvSpPr/>
            <p:nvPr/>
          </p:nvSpPr>
          <p:spPr>
            <a:xfrm>
              <a:off x="9497481" y="180725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endParaRPr lang="en-US"/>
            </a:p>
          </p:txBody>
        </p:sp>
        <p:sp>
          <p:nvSpPr>
            <p:cNvPr id="1938" name="Freeform: Shape 1937">
              <a:extLst>
                <a:ext uri="{FF2B5EF4-FFF2-40B4-BE49-F238E27FC236}">
                  <a16:creationId xmlns:a16="http://schemas.microsoft.com/office/drawing/2014/main" id="{283F8327-C4A1-42EC-BA3F-E09669A6D316}"/>
                </a:ext>
              </a:extLst>
            </p:cNvPr>
            <p:cNvSpPr/>
            <p:nvPr/>
          </p:nvSpPr>
          <p:spPr>
            <a:xfrm>
              <a:off x="9389850" y="2288756"/>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endParaRPr lang="en-US"/>
            </a:p>
          </p:txBody>
        </p:sp>
        <p:sp>
          <p:nvSpPr>
            <p:cNvPr id="1939" name="Freeform: Shape 1938">
              <a:extLst>
                <a:ext uri="{FF2B5EF4-FFF2-40B4-BE49-F238E27FC236}">
                  <a16:creationId xmlns:a16="http://schemas.microsoft.com/office/drawing/2014/main" id="{0B2B44A9-CDAA-48A1-B518-047876151808}"/>
                </a:ext>
              </a:extLst>
            </p:cNvPr>
            <p:cNvSpPr/>
            <p:nvPr/>
          </p:nvSpPr>
          <p:spPr>
            <a:xfrm>
              <a:off x="9538551" y="259890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3" y="15789"/>
                    <a:pt x="15789" y="24286"/>
                    <a:pt x="15789" y="35616"/>
                  </a:cubicBezTo>
                  <a:cubicBezTo>
                    <a:pt x="17205" y="46945"/>
                    <a:pt x="25703" y="55442"/>
                    <a:pt x="35615" y="55442"/>
                  </a:cubicBezTo>
                  <a:close/>
                </a:path>
              </a:pathLst>
            </a:custGeom>
            <a:grpFill/>
            <a:ln w="14159" cap="flat">
              <a:noFill/>
              <a:prstDash val="solid"/>
              <a:miter/>
            </a:ln>
          </p:spPr>
          <p:txBody>
            <a:bodyPr rtlCol="0" anchor="ctr"/>
            <a:lstStyle/>
            <a:p>
              <a:endParaRPr lang="en-US"/>
            </a:p>
          </p:txBody>
        </p:sp>
        <p:sp>
          <p:nvSpPr>
            <p:cNvPr id="1940" name="Freeform: Shape 1939">
              <a:extLst>
                <a:ext uri="{FF2B5EF4-FFF2-40B4-BE49-F238E27FC236}">
                  <a16:creationId xmlns:a16="http://schemas.microsoft.com/office/drawing/2014/main" id="{D1E03F93-84FF-4135-BACB-8D60F3E51707}"/>
                </a:ext>
              </a:extLst>
            </p:cNvPr>
            <p:cNvSpPr/>
            <p:nvPr/>
          </p:nvSpPr>
          <p:spPr>
            <a:xfrm>
              <a:off x="8864443" y="293878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3" y="46945"/>
                    <a:pt x="55443" y="35616"/>
                  </a:cubicBezTo>
                  <a:cubicBezTo>
                    <a:pt x="55443" y="25702"/>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endParaRPr lang="en-US"/>
            </a:p>
          </p:txBody>
        </p:sp>
        <p:sp>
          <p:nvSpPr>
            <p:cNvPr id="1941" name="Freeform: Shape 1940">
              <a:extLst>
                <a:ext uri="{FF2B5EF4-FFF2-40B4-BE49-F238E27FC236}">
                  <a16:creationId xmlns:a16="http://schemas.microsoft.com/office/drawing/2014/main" id="{246CDE0E-0D30-462E-BFDF-3569CD2C7EC3}"/>
                </a:ext>
              </a:extLst>
            </p:cNvPr>
            <p:cNvSpPr/>
            <p:nvPr/>
          </p:nvSpPr>
          <p:spPr>
            <a:xfrm>
              <a:off x="8159180" y="288780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5703"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endParaRPr lang="en-US"/>
            </a:p>
          </p:txBody>
        </p:sp>
        <p:sp>
          <p:nvSpPr>
            <p:cNvPr id="1942" name="Freeform: Shape 1941">
              <a:extLst>
                <a:ext uri="{FF2B5EF4-FFF2-40B4-BE49-F238E27FC236}">
                  <a16:creationId xmlns:a16="http://schemas.microsoft.com/office/drawing/2014/main" id="{E1D03C51-3012-4279-BBE8-430D54AEA515}"/>
                </a:ext>
              </a:extLst>
            </p:cNvPr>
            <p:cNvSpPr/>
            <p:nvPr/>
          </p:nvSpPr>
          <p:spPr>
            <a:xfrm>
              <a:off x="8443834" y="2379392"/>
              <a:ext cx="70810" cy="70810"/>
            </a:xfrm>
            <a:custGeom>
              <a:avLst/>
              <a:gdLst>
                <a:gd name="connsiteX0" fmla="*/ 55443 w 70809"/>
                <a:gd name="connsiteY0" fmla="*/ 35616 h 70809"/>
                <a:gd name="connsiteX1" fmla="*/ 35616 w 70809"/>
                <a:gd name="connsiteY1" fmla="*/ 55442 h 70809"/>
                <a:gd name="connsiteX2" fmla="*/ 15788 w 70809"/>
                <a:gd name="connsiteY2" fmla="*/ 35616 h 70809"/>
                <a:gd name="connsiteX3" fmla="*/ 35616 w 70809"/>
                <a:gd name="connsiteY3" fmla="*/ 15789 h 70809"/>
                <a:gd name="connsiteX4" fmla="*/ 55443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3" y="35616"/>
                  </a:moveTo>
                  <a:cubicBezTo>
                    <a:pt x="55443" y="46565"/>
                    <a:pt x="46565" y="55442"/>
                    <a:pt x="35616" y="55442"/>
                  </a:cubicBezTo>
                  <a:cubicBezTo>
                    <a:pt x="24666" y="55442"/>
                    <a:pt x="15788" y="46565"/>
                    <a:pt x="15788" y="35616"/>
                  </a:cubicBezTo>
                  <a:cubicBezTo>
                    <a:pt x="15788" y="24666"/>
                    <a:pt x="24666" y="15789"/>
                    <a:pt x="35616" y="15789"/>
                  </a:cubicBezTo>
                  <a:cubicBezTo>
                    <a:pt x="46565" y="15789"/>
                    <a:pt x="55443" y="24666"/>
                    <a:pt x="55443" y="35616"/>
                  </a:cubicBezTo>
                  <a:close/>
                </a:path>
              </a:pathLst>
            </a:custGeom>
            <a:grpFill/>
            <a:ln w="14159" cap="flat">
              <a:noFill/>
              <a:prstDash val="solid"/>
              <a:miter/>
            </a:ln>
          </p:spPr>
          <p:txBody>
            <a:bodyPr rtlCol="0" anchor="ctr"/>
            <a:lstStyle/>
            <a:p>
              <a:endParaRPr lang="en-US"/>
            </a:p>
          </p:txBody>
        </p:sp>
        <p:sp>
          <p:nvSpPr>
            <p:cNvPr id="1943" name="Freeform: Shape 1942">
              <a:extLst>
                <a:ext uri="{FF2B5EF4-FFF2-40B4-BE49-F238E27FC236}">
                  <a16:creationId xmlns:a16="http://schemas.microsoft.com/office/drawing/2014/main" id="{97815D7C-9492-4201-A101-A07E0DA68A45}"/>
                </a:ext>
              </a:extLst>
            </p:cNvPr>
            <p:cNvSpPr/>
            <p:nvPr/>
          </p:nvSpPr>
          <p:spPr>
            <a:xfrm>
              <a:off x="9215659" y="1770430"/>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5702"/>
                    <a:pt x="46945" y="15789"/>
                    <a:pt x="35615" y="15789"/>
                  </a:cubicBezTo>
                  <a:cubicBezTo>
                    <a:pt x="25702" y="15789"/>
                    <a:pt x="15789" y="24286"/>
                    <a:pt x="15789" y="35616"/>
                  </a:cubicBezTo>
                  <a:cubicBezTo>
                    <a:pt x="17205" y="46945"/>
                    <a:pt x="25702" y="55442"/>
                    <a:pt x="35615" y="55442"/>
                  </a:cubicBezTo>
                  <a:close/>
                </a:path>
              </a:pathLst>
            </a:custGeom>
            <a:grpFill/>
            <a:ln w="14159" cap="flat">
              <a:noFill/>
              <a:prstDash val="solid"/>
              <a:miter/>
            </a:ln>
          </p:spPr>
          <p:txBody>
            <a:bodyPr rtlCol="0" anchor="ctr"/>
            <a:lstStyle/>
            <a:p>
              <a:endParaRPr lang="en-US"/>
            </a:p>
          </p:txBody>
        </p:sp>
        <p:sp>
          <p:nvSpPr>
            <p:cNvPr id="1944" name="Freeform: Shape 1943">
              <a:extLst>
                <a:ext uri="{FF2B5EF4-FFF2-40B4-BE49-F238E27FC236}">
                  <a16:creationId xmlns:a16="http://schemas.microsoft.com/office/drawing/2014/main" id="{55AAECE4-38A1-4321-98BF-95258D2F4832}"/>
                </a:ext>
              </a:extLst>
            </p:cNvPr>
            <p:cNvSpPr/>
            <p:nvPr/>
          </p:nvSpPr>
          <p:spPr>
            <a:xfrm>
              <a:off x="8609528" y="1380977"/>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5702"/>
                    <a:pt x="46945" y="15789"/>
                    <a:pt x="35616" y="15789"/>
                  </a:cubicBezTo>
                  <a:cubicBezTo>
                    <a:pt x="25703"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endParaRPr lang="en-US"/>
            </a:p>
          </p:txBody>
        </p:sp>
        <p:sp>
          <p:nvSpPr>
            <p:cNvPr id="1945" name="Freeform: Shape 1944">
              <a:extLst>
                <a:ext uri="{FF2B5EF4-FFF2-40B4-BE49-F238E27FC236}">
                  <a16:creationId xmlns:a16="http://schemas.microsoft.com/office/drawing/2014/main" id="{CE19C5D7-3F99-4B23-8524-CCC2BA7F3484}"/>
                </a:ext>
              </a:extLst>
            </p:cNvPr>
            <p:cNvSpPr/>
            <p:nvPr/>
          </p:nvSpPr>
          <p:spPr>
            <a:xfrm>
              <a:off x="6594288" y="1948870"/>
              <a:ext cx="212429" cy="212429"/>
            </a:xfrm>
            <a:custGeom>
              <a:avLst/>
              <a:gdLst>
                <a:gd name="connsiteX0" fmla="*/ 112090 w 212428"/>
                <a:gd name="connsiteY0" fmla="*/ 208391 h 212428"/>
                <a:gd name="connsiteX1" fmla="*/ 208391 w 212428"/>
                <a:gd name="connsiteY1" fmla="*/ 112090 h 212428"/>
                <a:gd name="connsiteX2" fmla="*/ 112090 w 212428"/>
                <a:gd name="connsiteY2" fmla="*/ 15789 h 212428"/>
                <a:gd name="connsiteX3" fmla="*/ 15789 w 212428"/>
                <a:gd name="connsiteY3" fmla="*/ 112090 h 212428"/>
                <a:gd name="connsiteX4" fmla="*/ 112090 w 212428"/>
                <a:gd name="connsiteY4" fmla="*/ 208391 h 212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428" h="212428">
                  <a:moveTo>
                    <a:pt x="112090" y="208391"/>
                  </a:moveTo>
                  <a:cubicBezTo>
                    <a:pt x="164489" y="208391"/>
                    <a:pt x="208391" y="164489"/>
                    <a:pt x="208391" y="112090"/>
                  </a:cubicBezTo>
                  <a:cubicBezTo>
                    <a:pt x="208391" y="58275"/>
                    <a:pt x="164489" y="15789"/>
                    <a:pt x="112090" y="15789"/>
                  </a:cubicBezTo>
                  <a:cubicBezTo>
                    <a:pt x="59691" y="15789"/>
                    <a:pt x="15789" y="59691"/>
                    <a:pt x="15789" y="112090"/>
                  </a:cubicBezTo>
                  <a:cubicBezTo>
                    <a:pt x="15789" y="164489"/>
                    <a:pt x="59691" y="208391"/>
                    <a:pt x="112090" y="208391"/>
                  </a:cubicBezTo>
                  <a:close/>
                </a:path>
              </a:pathLst>
            </a:custGeom>
            <a:grpFill/>
            <a:ln w="14159" cap="flat">
              <a:noFill/>
              <a:prstDash val="solid"/>
              <a:miter/>
            </a:ln>
          </p:spPr>
          <p:txBody>
            <a:bodyPr rtlCol="0" anchor="ctr"/>
            <a:lstStyle/>
            <a:p>
              <a:endParaRPr lang="en-US"/>
            </a:p>
          </p:txBody>
        </p:sp>
        <p:sp>
          <p:nvSpPr>
            <p:cNvPr id="1946" name="Freeform: Shape 1945">
              <a:extLst>
                <a:ext uri="{FF2B5EF4-FFF2-40B4-BE49-F238E27FC236}">
                  <a16:creationId xmlns:a16="http://schemas.microsoft.com/office/drawing/2014/main" id="{62A93F8D-52D7-45A7-9C22-A5BF68878019}"/>
                </a:ext>
              </a:extLst>
            </p:cNvPr>
            <p:cNvSpPr/>
            <p:nvPr/>
          </p:nvSpPr>
          <p:spPr>
            <a:xfrm>
              <a:off x="7361864" y="2161298"/>
              <a:ext cx="127457" cy="127457"/>
            </a:xfrm>
            <a:custGeom>
              <a:avLst/>
              <a:gdLst>
                <a:gd name="connsiteX0" fmla="*/ 63939 w 127457"/>
                <a:gd name="connsiteY0" fmla="*/ 112090 h 127457"/>
                <a:gd name="connsiteX1" fmla="*/ 112090 w 127457"/>
                <a:gd name="connsiteY1" fmla="*/ 63939 h 127457"/>
                <a:gd name="connsiteX2" fmla="*/ 63939 w 127457"/>
                <a:gd name="connsiteY2" fmla="*/ 15789 h 127457"/>
                <a:gd name="connsiteX3" fmla="*/ 15789 w 127457"/>
                <a:gd name="connsiteY3" fmla="*/ 63939 h 127457"/>
                <a:gd name="connsiteX4" fmla="*/ 63939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39" y="112090"/>
                  </a:moveTo>
                  <a:cubicBezTo>
                    <a:pt x="90847" y="112090"/>
                    <a:pt x="112090" y="90847"/>
                    <a:pt x="112090" y="63939"/>
                  </a:cubicBezTo>
                  <a:cubicBezTo>
                    <a:pt x="112090" y="37032"/>
                    <a:pt x="90847" y="15789"/>
                    <a:pt x="63939" y="15789"/>
                  </a:cubicBezTo>
                  <a:cubicBezTo>
                    <a:pt x="37032" y="15789"/>
                    <a:pt x="15789" y="37032"/>
                    <a:pt x="15789" y="63939"/>
                  </a:cubicBezTo>
                  <a:cubicBezTo>
                    <a:pt x="15789" y="90847"/>
                    <a:pt x="38448" y="112090"/>
                    <a:pt x="63939" y="112090"/>
                  </a:cubicBezTo>
                  <a:close/>
                </a:path>
              </a:pathLst>
            </a:custGeom>
            <a:grpFill/>
            <a:ln w="14159" cap="flat">
              <a:noFill/>
              <a:prstDash val="solid"/>
              <a:miter/>
            </a:ln>
          </p:spPr>
          <p:txBody>
            <a:bodyPr rtlCol="0" anchor="ctr"/>
            <a:lstStyle/>
            <a:p>
              <a:endParaRPr lang="en-US"/>
            </a:p>
          </p:txBody>
        </p:sp>
        <p:sp>
          <p:nvSpPr>
            <p:cNvPr id="1947" name="Freeform: Shape 1946">
              <a:extLst>
                <a:ext uri="{FF2B5EF4-FFF2-40B4-BE49-F238E27FC236}">
                  <a16:creationId xmlns:a16="http://schemas.microsoft.com/office/drawing/2014/main" id="{2DFC79DA-270A-439F-BFCD-ADBF2F363192}"/>
                </a:ext>
              </a:extLst>
            </p:cNvPr>
            <p:cNvSpPr/>
            <p:nvPr/>
          </p:nvSpPr>
          <p:spPr>
            <a:xfrm>
              <a:off x="7231575" y="1492856"/>
              <a:ext cx="127457" cy="127457"/>
            </a:xfrm>
            <a:custGeom>
              <a:avLst/>
              <a:gdLst>
                <a:gd name="connsiteX0" fmla="*/ 112090 w 127457"/>
                <a:gd name="connsiteY0" fmla="*/ 63940 h 127457"/>
                <a:gd name="connsiteX1" fmla="*/ 63940 w 127457"/>
                <a:gd name="connsiteY1" fmla="*/ 112090 h 127457"/>
                <a:gd name="connsiteX2" fmla="*/ 15789 w 127457"/>
                <a:gd name="connsiteY2" fmla="*/ 63940 h 127457"/>
                <a:gd name="connsiteX3" fmla="*/ 63940 w 127457"/>
                <a:gd name="connsiteY3" fmla="*/ 15789 h 127457"/>
                <a:gd name="connsiteX4" fmla="*/ 112090 w 127457"/>
                <a:gd name="connsiteY4" fmla="*/ 6394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112090" y="63940"/>
                  </a:moveTo>
                  <a:cubicBezTo>
                    <a:pt x="112090" y="90532"/>
                    <a:pt x="90533" y="112090"/>
                    <a:pt x="63940" y="112090"/>
                  </a:cubicBezTo>
                  <a:cubicBezTo>
                    <a:pt x="37347" y="112090"/>
                    <a:pt x="15789" y="90532"/>
                    <a:pt x="15789" y="63940"/>
                  </a:cubicBezTo>
                  <a:cubicBezTo>
                    <a:pt x="15789" y="37347"/>
                    <a:pt x="37347" y="15789"/>
                    <a:pt x="63940" y="15789"/>
                  </a:cubicBezTo>
                  <a:cubicBezTo>
                    <a:pt x="90533" y="15789"/>
                    <a:pt x="112090" y="37347"/>
                    <a:pt x="112090" y="63940"/>
                  </a:cubicBezTo>
                  <a:close/>
                </a:path>
              </a:pathLst>
            </a:custGeom>
            <a:grpFill/>
            <a:ln w="14159" cap="flat">
              <a:noFill/>
              <a:prstDash val="solid"/>
              <a:miter/>
            </a:ln>
          </p:spPr>
          <p:txBody>
            <a:bodyPr rtlCol="0" anchor="ctr"/>
            <a:lstStyle/>
            <a:p>
              <a:endParaRPr lang="en-US"/>
            </a:p>
          </p:txBody>
        </p:sp>
        <p:sp>
          <p:nvSpPr>
            <p:cNvPr id="1948" name="Freeform: Shape 1947">
              <a:extLst>
                <a:ext uri="{FF2B5EF4-FFF2-40B4-BE49-F238E27FC236}">
                  <a16:creationId xmlns:a16="http://schemas.microsoft.com/office/drawing/2014/main" id="{6E6A14B9-4290-48D4-9C6E-BF275309AD22}"/>
                </a:ext>
              </a:extLst>
            </p:cNvPr>
            <p:cNvSpPr/>
            <p:nvPr/>
          </p:nvSpPr>
          <p:spPr>
            <a:xfrm>
              <a:off x="7026227" y="1991355"/>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7032 h 113295"/>
                <a:gd name="connsiteX7" fmla="*/ 35616 w 113295"/>
                <a:gd name="connsiteY7" fmla="*/ 62523 h 113295"/>
                <a:gd name="connsiteX8" fmla="*/ 61107 w 113295"/>
                <a:gd name="connsiteY8" fmla="*/ 88015 h 113295"/>
                <a:gd name="connsiteX9" fmla="*/ 86599 w 113295"/>
                <a:gd name="connsiteY9" fmla="*/ 62523 h 113295"/>
                <a:gd name="connsiteX10" fmla="*/ 61107 w 113295"/>
                <a:gd name="connsiteY10" fmla="*/ 37032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7032" y="15789"/>
                    <a:pt x="61107" y="15789"/>
                  </a:cubicBezTo>
                  <a:lnTo>
                    <a:pt x="61107" y="15789"/>
                  </a:lnTo>
                  <a:close/>
                  <a:moveTo>
                    <a:pt x="61107" y="37032"/>
                  </a:moveTo>
                  <a:cubicBezTo>
                    <a:pt x="46945" y="37032"/>
                    <a:pt x="35616" y="48361"/>
                    <a:pt x="35616" y="62523"/>
                  </a:cubicBezTo>
                  <a:cubicBezTo>
                    <a:pt x="35616" y="76685"/>
                    <a:pt x="46945" y="88015"/>
                    <a:pt x="61107" y="88015"/>
                  </a:cubicBezTo>
                  <a:cubicBezTo>
                    <a:pt x="75269" y="88015"/>
                    <a:pt x="86599" y="76685"/>
                    <a:pt x="86599" y="62523"/>
                  </a:cubicBezTo>
                  <a:cubicBezTo>
                    <a:pt x="88015" y="48361"/>
                    <a:pt x="75269" y="37032"/>
                    <a:pt x="61107" y="37032"/>
                  </a:cubicBezTo>
                  <a:close/>
                </a:path>
              </a:pathLst>
            </a:custGeom>
            <a:grpFill/>
            <a:ln w="14159" cap="flat">
              <a:noFill/>
              <a:prstDash val="solid"/>
              <a:miter/>
            </a:ln>
          </p:spPr>
          <p:txBody>
            <a:bodyPr rtlCol="0" anchor="ctr"/>
            <a:lstStyle/>
            <a:p>
              <a:endParaRPr lang="en-US"/>
            </a:p>
          </p:txBody>
        </p:sp>
        <p:sp>
          <p:nvSpPr>
            <p:cNvPr id="1949" name="Freeform: Shape 1948">
              <a:extLst>
                <a:ext uri="{FF2B5EF4-FFF2-40B4-BE49-F238E27FC236}">
                  <a16:creationId xmlns:a16="http://schemas.microsoft.com/office/drawing/2014/main" id="{42B52DDE-0CCE-4B98-9DED-CFF100F890C7}"/>
                </a:ext>
              </a:extLst>
            </p:cNvPr>
            <p:cNvSpPr/>
            <p:nvPr/>
          </p:nvSpPr>
          <p:spPr>
            <a:xfrm>
              <a:off x="7854699" y="2242021"/>
              <a:ext cx="113295" cy="113295"/>
            </a:xfrm>
            <a:custGeom>
              <a:avLst/>
              <a:gdLst>
                <a:gd name="connsiteX0" fmla="*/ 61107 w 113295"/>
                <a:gd name="connsiteY0" fmla="*/ 15789 h 113295"/>
                <a:gd name="connsiteX1" fmla="*/ 106426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6" y="35616"/>
                    <a:pt x="106426" y="61107"/>
                  </a:cubicBezTo>
                  <a:cubicBezTo>
                    <a:pt x="106426" y="86599"/>
                    <a:pt x="86599" y="106425"/>
                    <a:pt x="61107" y="106425"/>
                  </a:cubicBezTo>
                  <a:cubicBezTo>
                    <a:pt x="35616" y="106425"/>
                    <a:pt x="15789" y="86599"/>
                    <a:pt x="15789" y="61107"/>
                  </a:cubicBezTo>
                  <a:cubicBezTo>
                    <a:pt x="15789" y="37032"/>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8361"/>
                    <a:pt x="75269" y="35616"/>
                    <a:pt x="61107" y="35616"/>
                  </a:cubicBezTo>
                  <a:close/>
                </a:path>
              </a:pathLst>
            </a:custGeom>
            <a:grpFill/>
            <a:ln w="14159" cap="flat">
              <a:noFill/>
              <a:prstDash val="solid"/>
              <a:miter/>
            </a:ln>
          </p:spPr>
          <p:txBody>
            <a:bodyPr rtlCol="0" anchor="ctr"/>
            <a:lstStyle/>
            <a:p>
              <a:endParaRPr lang="en-US"/>
            </a:p>
          </p:txBody>
        </p:sp>
        <p:sp>
          <p:nvSpPr>
            <p:cNvPr id="1950" name="Freeform: Shape 1949">
              <a:extLst>
                <a:ext uri="{FF2B5EF4-FFF2-40B4-BE49-F238E27FC236}">
                  <a16:creationId xmlns:a16="http://schemas.microsoft.com/office/drawing/2014/main" id="{BF5F5FF2-361B-485E-AD56-264AEE3351E1}"/>
                </a:ext>
              </a:extLst>
            </p:cNvPr>
            <p:cNvSpPr/>
            <p:nvPr/>
          </p:nvSpPr>
          <p:spPr>
            <a:xfrm>
              <a:off x="9188751" y="298127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endParaRPr lang="en-US"/>
            </a:p>
          </p:txBody>
        </p:sp>
        <p:sp>
          <p:nvSpPr>
            <p:cNvPr id="1951" name="Freeform: Shape 1950">
              <a:extLst>
                <a:ext uri="{FF2B5EF4-FFF2-40B4-BE49-F238E27FC236}">
                  <a16:creationId xmlns:a16="http://schemas.microsoft.com/office/drawing/2014/main" id="{78BABCEC-547B-453E-A4CD-6565AB8CFA8D}"/>
                </a:ext>
              </a:extLst>
            </p:cNvPr>
            <p:cNvSpPr/>
            <p:nvPr/>
          </p:nvSpPr>
          <p:spPr>
            <a:xfrm>
              <a:off x="9078288" y="3338153"/>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5529" y="55442"/>
                    <a:pt x="55442" y="46945"/>
                    <a:pt x="55442" y="35616"/>
                  </a:cubicBezTo>
                  <a:cubicBezTo>
                    <a:pt x="55442" y="24286"/>
                    <a:pt x="46945" y="15789"/>
                    <a:pt x="35615" y="15789"/>
                  </a:cubicBezTo>
                  <a:cubicBezTo>
                    <a:pt x="25703" y="15789"/>
                    <a:pt x="15789" y="24286"/>
                    <a:pt x="15789" y="35616"/>
                  </a:cubicBezTo>
                  <a:cubicBezTo>
                    <a:pt x="15789" y="46945"/>
                    <a:pt x="25703" y="55442"/>
                    <a:pt x="35615" y="55442"/>
                  </a:cubicBezTo>
                  <a:close/>
                </a:path>
              </a:pathLst>
            </a:custGeom>
            <a:grpFill/>
            <a:ln w="14159" cap="flat">
              <a:noFill/>
              <a:prstDash val="solid"/>
              <a:miter/>
            </a:ln>
          </p:spPr>
          <p:txBody>
            <a:bodyPr rtlCol="0" anchor="ctr"/>
            <a:lstStyle/>
            <a:p>
              <a:endParaRPr lang="en-US"/>
            </a:p>
          </p:txBody>
        </p:sp>
        <p:sp>
          <p:nvSpPr>
            <p:cNvPr id="1952" name="Freeform: Shape 1951">
              <a:extLst>
                <a:ext uri="{FF2B5EF4-FFF2-40B4-BE49-F238E27FC236}">
                  <a16:creationId xmlns:a16="http://schemas.microsoft.com/office/drawing/2014/main" id="{048092A4-EBA8-4CF9-861F-1B3455251FA2}"/>
                </a:ext>
              </a:extLst>
            </p:cNvPr>
            <p:cNvSpPr/>
            <p:nvPr/>
          </p:nvSpPr>
          <p:spPr>
            <a:xfrm>
              <a:off x="8647766" y="3532171"/>
              <a:ext cx="84971" cy="84971"/>
            </a:xfrm>
            <a:custGeom>
              <a:avLst/>
              <a:gdLst>
                <a:gd name="connsiteX0" fmla="*/ 48361 w 84971"/>
                <a:gd name="connsiteY0" fmla="*/ 15789 h 84971"/>
                <a:gd name="connsiteX1" fmla="*/ 80934 w 84971"/>
                <a:gd name="connsiteY1" fmla="*/ 48361 h 84971"/>
                <a:gd name="connsiteX2" fmla="*/ 48361 w 84971"/>
                <a:gd name="connsiteY2" fmla="*/ 80934 h 84971"/>
                <a:gd name="connsiteX3" fmla="*/ 15789 w 84971"/>
                <a:gd name="connsiteY3" fmla="*/ 48361 h 84971"/>
                <a:gd name="connsiteX4" fmla="*/ 48361 w 84971"/>
                <a:gd name="connsiteY4" fmla="*/ 15789 h 84971"/>
                <a:gd name="connsiteX5" fmla="*/ 48361 w 84971"/>
                <a:gd name="connsiteY5" fmla="*/ 15789 h 84971"/>
                <a:gd name="connsiteX6" fmla="*/ 48361 w 84971"/>
                <a:gd name="connsiteY6" fmla="*/ 21454 h 84971"/>
                <a:gd name="connsiteX7" fmla="*/ 21454 w 84971"/>
                <a:gd name="connsiteY7" fmla="*/ 48361 h 84971"/>
                <a:gd name="connsiteX8" fmla="*/ 48361 w 84971"/>
                <a:gd name="connsiteY8" fmla="*/ 75269 h 84971"/>
                <a:gd name="connsiteX9" fmla="*/ 75269 w 84971"/>
                <a:gd name="connsiteY9" fmla="*/ 48361 h 84971"/>
                <a:gd name="connsiteX10" fmla="*/ 48361 w 84971"/>
                <a:gd name="connsiteY10" fmla="*/ 21454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8361" y="15789"/>
                  </a:moveTo>
                  <a:cubicBezTo>
                    <a:pt x="66772" y="15789"/>
                    <a:pt x="80934" y="29951"/>
                    <a:pt x="80934" y="48361"/>
                  </a:cubicBezTo>
                  <a:cubicBezTo>
                    <a:pt x="80934" y="66772"/>
                    <a:pt x="66772" y="80934"/>
                    <a:pt x="48361" y="80934"/>
                  </a:cubicBezTo>
                  <a:cubicBezTo>
                    <a:pt x="29951" y="80934"/>
                    <a:pt x="15789" y="66772"/>
                    <a:pt x="15789" y="48361"/>
                  </a:cubicBezTo>
                  <a:cubicBezTo>
                    <a:pt x="15789" y="29951"/>
                    <a:pt x="29951" y="15789"/>
                    <a:pt x="48361" y="15789"/>
                  </a:cubicBezTo>
                  <a:lnTo>
                    <a:pt x="48361" y="15789"/>
                  </a:lnTo>
                  <a:close/>
                  <a:moveTo>
                    <a:pt x="48361" y="21454"/>
                  </a:moveTo>
                  <a:cubicBezTo>
                    <a:pt x="34199" y="21454"/>
                    <a:pt x="21454" y="32783"/>
                    <a:pt x="21454" y="48361"/>
                  </a:cubicBezTo>
                  <a:cubicBezTo>
                    <a:pt x="21454" y="62523"/>
                    <a:pt x="32783" y="75269"/>
                    <a:pt x="48361" y="75269"/>
                  </a:cubicBezTo>
                  <a:cubicBezTo>
                    <a:pt x="62523" y="75269"/>
                    <a:pt x="75269" y="63940"/>
                    <a:pt x="75269" y="48361"/>
                  </a:cubicBezTo>
                  <a:cubicBezTo>
                    <a:pt x="75269" y="34200"/>
                    <a:pt x="62523" y="21454"/>
                    <a:pt x="48361" y="21454"/>
                  </a:cubicBezTo>
                  <a:close/>
                </a:path>
              </a:pathLst>
            </a:custGeom>
            <a:grpFill/>
            <a:ln w="14159" cap="flat">
              <a:noFill/>
              <a:prstDash val="solid"/>
              <a:miter/>
            </a:ln>
          </p:spPr>
          <p:txBody>
            <a:bodyPr rtlCol="0" anchor="ctr"/>
            <a:lstStyle/>
            <a:p>
              <a:endParaRPr lang="en-US"/>
            </a:p>
          </p:txBody>
        </p:sp>
        <p:sp>
          <p:nvSpPr>
            <p:cNvPr id="1953" name="Freeform: Shape 1952">
              <a:extLst>
                <a:ext uri="{FF2B5EF4-FFF2-40B4-BE49-F238E27FC236}">
                  <a16:creationId xmlns:a16="http://schemas.microsoft.com/office/drawing/2014/main" id="{E601188C-55B3-407C-A71A-64D426E9D043}"/>
                </a:ext>
              </a:extLst>
            </p:cNvPr>
            <p:cNvSpPr/>
            <p:nvPr/>
          </p:nvSpPr>
          <p:spPr>
            <a:xfrm>
              <a:off x="7621027" y="12181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endParaRPr lang="en-US"/>
            </a:p>
          </p:txBody>
        </p:sp>
        <p:sp>
          <p:nvSpPr>
            <p:cNvPr id="1954" name="Freeform: Shape 1953">
              <a:extLst>
                <a:ext uri="{FF2B5EF4-FFF2-40B4-BE49-F238E27FC236}">
                  <a16:creationId xmlns:a16="http://schemas.microsoft.com/office/drawing/2014/main" id="{AF44242B-CBE0-4454-B8E5-FE438CF62D21}"/>
                </a:ext>
              </a:extLst>
            </p:cNvPr>
            <p:cNvSpPr/>
            <p:nvPr/>
          </p:nvSpPr>
          <p:spPr>
            <a:xfrm>
              <a:off x="9391266" y="10779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endParaRPr lang="en-US"/>
            </a:p>
          </p:txBody>
        </p:sp>
        <p:sp>
          <p:nvSpPr>
            <p:cNvPr id="1955" name="Freeform: Shape 1954">
              <a:extLst>
                <a:ext uri="{FF2B5EF4-FFF2-40B4-BE49-F238E27FC236}">
                  <a16:creationId xmlns:a16="http://schemas.microsoft.com/office/drawing/2014/main" id="{823B3223-BCE7-4A79-B7B0-E7BA9ACAE7E2}"/>
                </a:ext>
              </a:extLst>
            </p:cNvPr>
            <p:cNvSpPr/>
            <p:nvPr/>
          </p:nvSpPr>
          <p:spPr>
            <a:xfrm>
              <a:off x="9892598" y="1144473"/>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2870"/>
                    <a:pt x="42696"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1956" name="Freeform: Shape 1955">
              <a:extLst>
                <a:ext uri="{FF2B5EF4-FFF2-40B4-BE49-F238E27FC236}">
                  <a16:creationId xmlns:a16="http://schemas.microsoft.com/office/drawing/2014/main" id="{865246DA-B3F2-45E0-817A-1817161BAE2B}"/>
                </a:ext>
              </a:extLst>
            </p:cNvPr>
            <p:cNvSpPr/>
            <p:nvPr/>
          </p:nvSpPr>
          <p:spPr>
            <a:xfrm>
              <a:off x="9801962" y="2002685"/>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6945"/>
                    <a:pt x="24287" y="55442"/>
                    <a:pt x="35616" y="55442"/>
                  </a:cubicBezTo>
                  <a:close/>
                </a:path>
              </a:pathLst>
            </a:custGeom>
            <a:grpFill/>
            <a:ln w="14159" cap="flat">
              <a:noFill/>
              <a:prstDash val="solid"/>
              <a:miter/>
            </a:ln>
          </p:spPr>
          <p:txBody>
            <a:bodyPr rtlCol="0" anchor="ctr"/>
            <a:lstStyle/>
            <a:p>
              <a:endParaRPr lang="en-US"/>
            </a:p>
          </p:txBody>
        </p:sp>
        <p:sp>
          <p:nvSpPr>
            <p:cNvPr id="1957" name="Freeform: Shape 1956">
              <a:extLst>
                <a:ext uri="{FF2B5EF4-FFF2-40B4-BE49-F238E27FC236}">
                  <a16:creationId xmlns:a16="http://schemas.microsoft.com/office/drawing/2014/main" id="{7352BC74-E5EE-4DF2-84F5-B655C43DBB6B}"/>
                </a:ext>
              </a:extLst>
            </p:cNvPr>
            <p:cNvSpPr/>
            <p:nvPr/>
          </p:nvSpPr>
          <p:spPr>
            <a:xfrm>
              <a:off x="9069791" y="1431960"/>
              <a:ext cx="113295" cy="113295"/>
            </a:xfrm>
            <a:custGeom>
              <a:avLst/>
              <a:gdLst>
                <a:gd name="connsiteX0" fmla="*/ 56859 w 113295"/>
                <a:gd name="connsiteY0" fmla="*/ 97928 h 113295"/>
                <a:gd name="connsiteX1" fmla="*/ 97929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9" y="79518"/>
                    <a:pt x="97929" y="56859"/>
                  </a:cubicBezTo>
                  <a:cubicBezTo>
                    <a:pt x="97929"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endParaRPr lang="en-US"/>
            </a:p>
          </p:txBody>
        </p:sp>
        <p:sp>
          <p:nvSpPr>
            <p:cNvPr id="1958" name="Freeform: Shape 1957">
              <a:extLst>
                <a:ext uri="{FF2B5EF4-FFF2-40B4-BE49-F238E27FC236}">
                  <a16:creationId xmlns:a16="http://schemas.microsoft.com/office/drawing/2014/main" id="{5E785427-A569-4069-975C-70FD8B1B8A86}"/>
                </a:ext>
              </a:extLst>
            </p:cNvPr>
            <p:cNvSpPr/>
            <p:nvPr/>
          </p:nvSpPr>
          <p:spPr>
            <a:xfrm>
              <a:off x="9023056" y="2617312"/>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endParaRPr lang="en-US"/>
            </a:p>
          </p:txBody>
        </p:sp>
        <p:sp>
          <p:nvSpPr>
            <p:cNvPr id="1959" name="Freeform: Shape 1958">
              <a:extLst>
                <a:ext uri="{FF2B5EF4-FFF2-40B4-BE49-F238E27FC236}">
                  <a16:creationId xmlns:a16="http://schemas.microsoft.com/office/drawing/2014/main" id="{93311C0D-9C84-4B88-866E-01C3FEB4AE7C}"/>
                </a:ext>
              </a:extLst>
            </p:cNvPr>
            <p:cNvSpPr/>
            <p:nvPr/>
          </p:nvSpPr>
          <p:spPr>
            <a:xfrm>
              <a:off x="8317793" y="338488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199" y="15789"/>
                    <a:pt x="15789" y="34200"/>
                    <a:pt x="15789" y="56858"/>
                  </a:cubicBezTo>
                  <a:cubicBezTo>
                    <a:pt x="15789" y="79518"/>
                    <a:pt x="34199" y="97928"/>
                    <a:pt x="56859" y="97928"/>
                  </a:cubicBezTo>
                  <a:close/>
                </a:path>
              </a:pathLst>
            </a:custGeom>
            <a:grpFill/>
            <a:ln w="14159" cap="flat">
              <a:noFill/>
              <a:prstDash val="solid"/>
              <a:miter/>
            </a:ln>
          </p:spPr>
          <p:txBody>
            <a:bodyPr rtlCol="0" anchor="ctr"/>
            <a:lstStyle/>
            <a:p>
              <a:endParaRPr lang="en-US"/>
            </a:p>
          </p:txBody>
        </p:sp>
        <p:sp>
          <p:nvSpPr>
            <p:cNvPr id="1960" name="Freeform: Shape 1959">
              <a:extLst>
                <a:ext uri="{FF2B5EF4-FFF2-40B4-BE49-F238E27FC236}">
                  <a16:creationId xmlns:a16="http://schemas.microsoft.com/office/drawing/2014/main" id="{B93185F4-6A22-470A-BCC3-E7A70F249AEE}"/>
                </a:ext>
              </a:extLst>
            </p:cNvPr>
            <p:cNvSpPr/>
            <p:nvPr/>
          </p:nvSpPr>
          <p:spPr>
            <a:xfrm>
              <a:off x="7485073" y="317670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4199" y="97928"/>
                    <a:pt x="56858" y="97928"/>
                  </a:cubicBezTo>
                  <a:close/>
                </a:path>
              </a:pathLst>
            </a:custGeom>
            <a:grpFill/>
            <a:ln w="14159" cap="flat">
              <a:noFill/>
              <a:prstDash val="solid"/>
              <a:miter/>
            </a:ln>
          </p:spPr>
          <p:txBody>
            <a:bodyPr rtlCol="0" anchor="ctr"/>
            <a:lstStyle/>
            <a:p>
              <a:endParaRPr lang="en-US"/>
            </a:p>
          </p:txBody>
        </p:sp>
        <p:sp>
          <p:nvSpPr>
            <p:cNvPr id="1961" name="Freeform: Shape 1960">
              <a:extLst>
                <a:ext uri="{FF2B5EF4-FFF2-40B4-BE49-F238E27FC236}">
                  <a16:creationId xmlns:a16="http://schemas.microsoft.com/office/drawing/2014/main" id="{D9DA2CF9-B43C-45E6-8B3D-E6403F8CEEB7}"/>
                </a:ext>
              </a:extLst>
            </p:cNvPr>
            <p:cNvSpPr/>
            <p:nvPr/>
          </p:nvSpPr>
          <p:spPr>
            <a:xfrm>
              <a:off x="6966747" y="2621560"/>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7205" y="79518"/>
                    <a:pt x="35616" y="97928"/>
                    <a:pt x="56858" y="97928"/>
                  </a:cubicBezTo>
                  <a:close/>
                </a:path>
              </a:pathLst>
            </a:custGeom>
            <a:grpFill/>
            <a:ln w="14159" cap="flat">
              <a:noFill/>
              <a:prstDash val="solid"/>
              <a:miter/>
            </a:ln>
          </p:spPr>
          <p:txBody>
            <a:bodyPr rtlCol="0" anchor="ctr"/>
            <a:lstStyle/>
            <a:p>
              <a:endParaRPr lang="en-US"/>
            </a:p>
          </p:txBody>
        </p:sp>
        <p:sp>
          <p:nvSpPr>
            <p:cNvPr id="1962" name="Freeform: Shape 1961">
              <a:extLst>
                <a:ext uri="{FF2B5EF4-FFF2-40B4-BE49-F238E27FC236}">
                  <a16:creationId xmlns:a16="http://schemas.microsoft.com/office/drawing/2014/main" id="{3745D7DA-09C4-4025-8370-46FB0C3BDA30}"/>
                </a:ext>
              </a:extLst>
            </p:cNvPr>
            <p:cNvSpPr/>
            <p:nvPr/>
          </p:nvSpPr>
          <p:spPr>
            <a:xfrm>
              <a:off x="6067465" y="2362397"/>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5789" y="79518"/>
                    <a:pt x="34199" y="97928"/>
                    <a:pt x="56858" y="97928"/>
                  </a:cubicBezTo>
                  <a:close/>
                </a:path>
              </a:pathLst>
            </a:custGeom>
            <a:grpFill/>
            <a:ln w="14159" cap="flat">
              <a:noFill/>
              <a:prstDash val="solid"/>
              <a:miter/>
            </a:ln>
          </p:spPr>
          <p:txBody>
            <a:bodyPr rtlCol="0" anchor="ctr"/>
            <a:lstStyle/>
            <a:p>
              <a:endParaRPr lang="en-US"/>
            </a:p>
          </p:txBody>
        </p:sp>
        <p:sp>
          <p:nvSpPr>
            <p:cNvPr id="1963" name="Freeform: Shape 1962">
              <a:extLst>
                <a:ext uri="{FF2B5EF4-FFF2-40B4-BE49-F238E27FC236}">
                  <a16:creationId xmlns:a16="http://schemas.microsoft.com/office/drawing/2014/main" id="{8F809599-8D37-4CBA-AE90-3FD2D94F5800}"/>
                </a:ext>
              </a:extLst>
            </p:cNvPr>
            <p:cNvSpPr/>
            <p:nvPr/>
          </p:nvSpPr>
          <p:spPr>
            <a:xfrm>
              <a:off x="5706337" y="223918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199" y="15789"/>
                    <a:pt x="15789" y="34199"/>
                    <a:pt x="15789" y="56858"/>
                  </a:cubicBezTo>
                  <a:cubicBezTo>
                    <a:pt x="15789" y="79518"/>
                    <a:pt x="34199" y="97928"/>
                    <a:pt x="56858" y="97928"/>
                  </a:cubicBezTo>
                  <a:close/>
                </a:path>
              </a:pathLst>
            </a:custGeom>
            <a:grpFill/>
            <a:ln w="14159" cap="flat">
              <a:noFill/>
              <a:prstDash val="solid"/>
              <a:miter/>
            </a:ln>
          </p:spPr>
          <p:txBody>
            <a:bodyPr rtlCol="0" anchor="ctr"/>
            <a:lstStyle/>
            <a:p>
              <a:endParaRPr lang="en-US"/>
            </a:p>
          </p:txBody>
        </p:sp>
        <p:sp>
          <p:nvSpPr>
            <p:cNvPr id="1964" name="Freeform: Shape 1963">
              <a:extLst>
                <a:ext uri="{FF2B5EF4-FFF2-40B4-BE49-F238E27FC236}">
                  <a16:creationId xmlns:a16="http://schemas.microsoft.com/office/drawing/2014/main" id="{17D7EA81-1C14-49C2-BCCC-491BEAFEE95A}"/>
                </a:ext>
              </a:extLst>
            </p:cNvPr>
            <p:cNvSpPr/>
            <p:nvPr/>
          </p:nvSpPr>
          <p:spPr>
            <a:xfrm>
              <a:off x="5965499" y="1648637"/>
              <a:ext cx="113295" cy="113295"/>
            </a:xfrm>
            <a:custGeom>
              <a:avLst/>
              <a:gdLst>
                <a:gd name="connsiteX0" fmla="*/ 56858 w 113295"/>
                <a:gd name="connsiteY0" fmla="*/ 97928 h 113295"/>
                <a:gd name="connsiteX1" fmla="*/ 97928 w 113295"/>
                <a:gd name="connsiteY1" fmla="*/ 56859 h 113295"/>
                <a:gd name="connsiteX2" fmla="*/ 56858 w 113295"/>
                <a:gd name="connsiteY2" fmla="*/ 15789 h 113295"/>
                <a:gd name="connsiteX3" fmla="*/ 15789 w 113295"/>
                <a:gd name="connsiteY3" fmla="*/ 56859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9"/>
                  </a:cubicBezTo>
                  <a:cubicBezTo>
                    <a:pt x="97928" y="34199"/>
                    <a:pt x="79518" y="15789"/>
                    <a:pt x="56858" y="15789"/>
                  </a:cubicBezTo>
                  <a:cubicBezTo>
                    <a:pt x="34200" y="15789"/>
                    <a:pt x="15789" y="34199"/>
                    <a:pt x="15789" y="56859"/>
                  </a:cubicBezTo>
                  <a:cubicBezTo>
                    <a:pt x="15789" y="79518"/>
                    <a:pt x="34200" y="97928"/>
                    <a:pt x="56858" y="97928"/>
                  </a:cubicBezTo>
                  <a:close/>
                </a:path>
              </a:pathLst>
            </a:custGeom>
            <a:grpFill/>
            <a:ln w="14159" cap="flat">
              <a:noFill/>
              <a:prstDash val="solid"/>
              <a:miter/>
            </a:ln>
          </p:spPr>
          <p:txBody>
            <a:bodyPr rtlCol="0" anchor="ctr"/>
            <a:lstStyle/>
            <a:p>
              <a:endParaRPr lang="en-US"/>
            </a:p>
          </p:txBody>
        </p:sp>
        <p:sp>
          <p:nvSpPr>
            <p:cNvPr id="1965" name="Freeform: Shape 1964">
              <a:extLst>
                <a:ext uri="{FF2B5EF4-FFF2-40B4-BE49-F238E27FC236}">
                  <a16:creationId xmlns:a16="http://schemas.microsoft.com/office/drawing/2014/main" id="{1A8B797F-C0D0-47EB-AF60-BC5814EB0D2D}"/>
                </a:ext>
              </a:extLst>
            </p:cNvPr>
            <p:cNvSpPr/>
            <p:nvPr/>
          </p:nvSpPr>
          <p:spPr>
            <a:xfrm>
              <a:off x="6422929" y="1184127"/>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endParaRPr lang="en-US"/>
            </a:p>
          </p:txBody>
        </p:sp>
        <p:sp>
          <p:nvSpPr>
            <p:cNvPr id="1966" name="Freeform: Shape 1965">
              <a:extLst>
                <a:ext uri="{FF2B5EF4-FFF2-40B4-BE49-F238E27FC236}">
                  <a16:creationId xmlns:a16="http://schemas.microsoft.com/office/drawing/2014/main" id="{40D6C29D-1090-4923-B5B8-91755B1D0228}"/>
                </a:ext>
              </a:extLst>
            </p:cNvPr>
            <p:cNvSpPr/>
            <p:nvPr/>
          </p:nvSpPr>
          <p:spPr>
            <a:xfrm>
              <a:off x="6755734" y="155092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endParaRPr lang="en-US"/>
            </a:p>
          </p:txBody>
        </p:sp>
        <p:sp>
          <p:nvSpPr>
            <p:cNvPr id="1967" name="Freeform: Shape 1966">
              <a:extLst>
                <a:ext uri="{FF2B5EF4-FFF2-40B4-BE49-F238E27FC236}">
                  <a16:creationId xmlns:a16="http://schemas.microsoft.com/office/drawing/2014/main" id="{CA2EA39A-AB1A-4E86-985E-3EFEDAA2F5AD}"/>
                </a:ext>
              </a:extLst>
            </p:cNvPr>
            <p:cNvSpPr/>
            <p:nvPr/>
          </p:nvSpPr>
          <p:spPr>
            <a:xfrm>
              <a:off x="6251570" y="71961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endParaRPr lang="en-US"/>
            </a:p>
          </p:txBody>
        </p:sp>
        <p:sp>
          <p:nvSpPr>
            <p:cNvPr id="1968" name="Freeform: Shape 1967">
              <a:extLst>
                <a:ext uri="{FF2B5EF4-FFF2-40B4-BE49-F238E27FC236}">
                  <a16:creationId xmlns:a16="http://schemas.microsoft.com/office/drawing/2014/main" id="{181B421B-C106-448D-AD1F-0187A5EBFE20}"/>
                </a:ext>
              </a:extLst>
            </p:cNvPr>
            <p:cNvSpPr/>
            <p:nvPr/>
          </p:nvSpPr>
          <p:spPr>
            <a:xfrm>
              <a:off x="5087461" y="838576"/>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endParaRPr lang="en-US"/>
            </a:p>
          </p:txBody>
        </p:sp>
        <p:sp>
          <p:nvSpPr>
            <p:cNvPr id="1969" name="Freeform: Shape 1968">
              <a:extLst>
                <a:ext uri="{FF2B5EF4-FFF2-40B4-BE49-F238E27FC236}">
                  <a16:creationId xmlns:a16="http://schemas.microsoft.com/office/drawing/2014/main" id="{6213C77E-00C6-42CE-AFE1-1B3836533DD6}"/>
                </a:ext>
              </a:extLst>
            </p:cNvPr>
            <p:cNvSpPr/>
            <p:nvPr/>
          </p:nvSpPr>
          <p:spPr>
            <a:xfrm>
              <a:off x="4845292" y="498690"/>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endParaRPr lang="en-US"/>
            </a:p>
          </p:txBody>
        </p:sp>
        <p:sp>
          <p:nvSpPr>
            <p:cNvPr id="1970" name="Freeform: Shape 1969">
              <a:extLst>
                <a:ext uri="{FF2B5EF4-FFF2-40B4-BE49-F238E27FC236}">
                  <a16:creationId xmlns:a16="http://schemas.microsoft.com/office/drawing/2014/main" id="{AE7D733A-9C2D-4D9D-B7BF-D9029C3AC27F}"/>
                </a:ext>
              </a:extLst>
            </p:cNvPr>
            <p:cNvSpPr/>
            <p:nvPr/>
          </p:nvSpPr>
          <p:spPr>
            <a:xfrm>
              <a:off x="5768649" y="23510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endParaRPr lang="en-US"/>
            </a:p>
          </p:txBody>
        </p:sp>
        <p:sp>
          <p:nvSpPr>
            <p:cNvPr id="1971" name="Freeform: Shape 1970">
              <a:extLst>
                <a:ext uri="{FF2B5EF4-FFF2-40B4-BE49-F238E27FC236}">
                  <a16:creationId xmlns:a16="http://schemas.microsoft.com/office/drawing/2014/main" id="{FF18EAF1-C6ED-485E-96A8-17B241C2C81D}"/>
                </a:ext>
              </a:extLst>
            </p:cNvPr>
            <p:cNvSpPr/>
            <p:nvPr/>
          </p:nvSpPr>
          <p:spPr>
            <a:xfrm>
              <a:off x="5955586" y="215563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1972" name="Freeform: Shape 1971">
              <a:extLst>
                <a:ext uri="{FF2B5EF4-FFF2-40B4-BE49-F238E27FC236}">
                  <a16:creationId xmlns:a16="http://schemas.microsoft.com/office/drawing/2014/main" id="{7AAF0D0F-61AF-49EA-895E-D2A4AD978CD0}"/>
                </a:ext>
              </a:extLst>
            </p:cNvPr>
            <p:cNvSpPr/>
            <p:nvPr/>
          </p:nvSpPr>
          <p:spPr>
            <a:xfrm>
              <a:off x="5619949" y="20919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1973" name="Freeform: Shape 1972">
              <a:extLst>
                <a:ext uri="{FF2B5EF4-FFF2-40B4-BE49-F238E27FC236}">
                  <a16:creationId xmlns:a16="http://schemas.microsoft.com/office/drawing/2014/main" id="{F23DDC88-E050-4FCB-8653-CEFBB1D3511A}"/>
                </a:ext>
              </a:extLst>
            </p:cNvPr>
            <p:cNvSpPr/>
            <p:nvPr/>
          </p:nvSpPr>
          <p:spPr>
            <a:xfrm>
              <a:off x="5619949" y="179025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1974" name="Freeform: Shape 1973">
              <a:extLst>
                <a:ext uri="{FF2B5EF4-FFF2-40B4-BE49-F238E27FC236}">
                  <a16:creationId xmlns:a16="http://schemas.microsoft.com/office/drawing/2014/main" id="{7C68E89C-397C-463E-AB26-5FBC51E97958}"/>
                </a:ext>
              </a:extLst>
            </p:cNvPr>
            <p:cNvSpPr/>
            <p:nvPr/>
          </p:nvSpPr>
          <p:spPr>
            <a:xfrm>
              <a:off x="6354952" y="2631474"/>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endParaRPr lang="en-US"/>
            </a:p>
          </p:txBody>
        </p:sp>
        <p:sp>
          <p:nvSpPr>
            <p:cNvPr id="1975" name="Freeform: Shape 1974">
              <a:extLst>
                <a:ext uri="{FF2B5EF4-FFF2-40B4-BE49-F238E27FC236}">
                  <a16:creationId xmlns:a16="http://schemas.microsoft.com/office/drawing/2014/main" id="{C2EDABE3-BD69-4600-92D3-B0A86FE36002}"/>
                </a:ext>
              </a:extLst>
            </p:cNvPr>
            <p:cNvSpPr/>
            <p:nvPr/>
          </p:nvSpPr>
          <p:spPr>
            <a:xfrm>
              <a:off x="6179344" y="23680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1976" name="Freeform: Shape 1975">
              <a:extLst>
                <a:ext uri="{FF2B5EF4-FFF2-40B4-BE49-F238E27FC236}">
                  <a16:creationId xmlns:a16="http://schemas.microsoft.com/office/drawing/2014/main" id="{B3EAC84F-23E3-4164-9B50-23602397A42E}"/>
                </a:ext>
              </a:extLst>
            </p:cNvPr>
            <p:cNvSpPr/>
            <p:nvPr/>
          </p:nvSpPr>
          <p:spPr>
            <a:xfrm>
              <a:off x="6401687" y="202392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1977" name="Freeform: Shape 1976">
              <a:extLst>
                <a:ext uri="{FF2B5EF4-FFF2-40B4-BE49-F238E27FC236}">
                  <a16:creationId xmlns:a16="http://schemas.microsoft.com/office/drawing/2014/main" id="{581F56E9-AA68-415C-8A03-0D89905950E2}"/>
                </a:ext>
              </a:extLst>
            </p:cNvPr>
            <p:cNvSpPr/>
            <p:nvPr/>
          </p:nvSpPr>
          <p:spPr>
            <a:xfrm>
              <a:off x="7377442" y="1863898"/>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1978" name="Freeform: Shape 1977">
              <a:extLst>
                <a:ext uri="{FF2B5EF4-FFF2-40B4-BE49-F238E27FC236}">
                  <a16:creationId xmlns:a16="http://schemas.microsoft.com/office/drawing/2014/main" id="{87282424-7F1C-416E-A53D-C21434FFEA3A}"/>
                </a:ext>
              </a:extLst>
            </p:cNvPr>
            <p:cNvSpPr/>
            <p:nvPr/>
          </p:nvSpPr>
          <p:spPr>
            <a:xfrm>
              <a:off x="6609800" y="1303087"/>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endParaRPr lang="en-US"/>
            </a:p>
          </p:txBody>
        </p:sp>
        <p:sp>
          <p:nvSpPr>
            <p:cNvPr id="1979" name="Freeform: Shape 1978">
              <a:extLst>
                <a:ext uri="{FF2B5EF4-FFF2-40B4-BE49-F238E27FC236}">
                  <a16:creationId xmlns:a16="http://schemas.microsoft.com/office/drawing/2014/main" id="{C98A654D-03EE-4196-95B7-795800B561B1}"/>
                </a:ext>
              </a:extLst>
            </p:cNvPr>
            <p:cNvSpPr/>
            <p:nvPr/>
          </p:nvSpPr>
          <p:spPr>
            <a:xfrm>
              <a:off x="7475093" y="997190"/>
              <a:ext cx="113295" cy="113295"/>
            </a:xfrm>
            <a:custGeom>
              <a:avLst/>
              <a:gdLst>
                <a:gd name="connsiteX0" fmla="*/ 61174 w 113295"/>
                <a:gd name="connsiteY0" fmla="*/ 15789 h 113295"/>
                <a:gd name="connsiteX1" fmla="*/ 106492 w 113295"/>
                <a:gd name="connsiteY1" fmla="*/ 61107 h 113295"/>
                <a:gd name="connsiteX2" fmla="*/ 61174 w 113295"/>
                <a:gd name="connsiteY2" fmla="*/ 106425 h 113295"/>
                <a:gd name="connsiteX3" fmla="*/ 15856 w 113295"/>
                <a:gd name="connsiteY3" fmla="*/ 61107 h 113295"/>
                <a:gd name="connsiteX4" fmla="*/ 61174 w 113295"/>
                <a:gd name="connsiteY4" fmla="*/ 15789 h 113295"/>
                <a:gd name="connsiteX5" fmla="*/ 61174 w 113295"/>
                <a:gd name="connsiteY5" fmla="*/ 15789 h 113295"/>
                <a:gd name="connsiteX6" fmla="*/ 61174 w 113295"/>
                <a:gd name="connsiteY6" fmla="*/ 35616 h 113295"/>
                <a:gd name="connsiteX7" fmla="*/ 35683 w 113295"/>
                <a:gd name="connsiteY7" fmla="*/ 61107 h 113295"/>
                <a:gd name="connsiteX8" fmla="*/ 61174 w 113295"/>
                <a:gd name="connsiteY8" fmla="*/ 86599 h 113295"/>
                <a:gd name="connsiteX9" fmla="*/ 86666 w 113295"/>
                <a:gd name="connsiteY9" fmla="*/ 61107 h 113295"/>
                <a:gd name="connsiteX10" fmla="*/ 61174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74" y="15789"/>
                  </a:moveTo>
                  <a:cubicBezTo>
                    <a:pt x="86666" y="15789"/>
                    <a:pt x="106492" y="35616"/>
                    <a:pt x="106492" y="61107"/>
                  </a:cubicBezTo>
                  <a:cubicBezTo>
                    <a:pt x="106492" y="86599"/>
                    <a:pt x="86666" y="106425"/>
                    <a:pt x="61174" y="106425"/>
                  </a:cubicBezTo>
                  <a:cubicBezTo>
                    <a:pt x="35683" y="106425"/>
                    <a:pt x="15856" y="86599"/>
                    <a:pt x="15856" y="61107"/>
                  </a:cubicBezTo>
                  <a:cubicBezTo>
                    <a:pt x="14440" y="35616"/>
                    <a:pt x="35683" y="15789"/>
                    <a:pt x="61174" y="15789"/>
                  </a:cubicBezTo>
                  <a:lnTo>
                    <a:pt x="61174" y="15789"/>
                  </a:lnTo>
                  <a:close/>
                  <a:moveTo>
                    <a:pt x="61174" y="35616"/>
                  </a:moveTo>
                  <a:cubicBezTo>
                    <a:pt x="47012" y="35616"/>
                    <a:pt x="35683" y="46945"/>
                    <a:pt x="35683" y="61107"/>
                  </a:cubicBezTo>
                  <a:cubicBezTo>
                    <a:pt x="35683" y="75269"/>
                    <a:pt x="47012" y="86599"/>
                    <a:pt x="61174" y="86599"/>
                  </a:cubicBezTo>
                  <a:cubicBezTo>
                    <a:pt x="75336" y="86599"/>
                    <a:pt x="86666" y="75269"/>
                    <a:pt x="86666" y="61107"/>
                  </a:cubicBezTo>
                  <a:cubicBezTo>
                    <a:pt x="86666" y="46945"/>
                    <a:pt x="75336" y="35616"/>
                    <a:pt x="61174" y="35616"/>
                  </a:cubicBezTo>
                  <a:close/>
                </a:path>
              </a:pathLst>
            </a:custGeom>
            <a:grpFill/>
            <a:ln w="14159" cap="flat">
              <a:noFill/>
              <a:prstDash val="solid"/>
              <a:miter/>
            </a:ln>
          </p:spPr>
          <p:txBody>
            <a:bodyPr rtlCol="0" anchor="ctr"/>
            <a:lstStyle/>
            <a:p>
              <a:endParaRPr lang="en-US"/>
            </a:p>
          </p:txBody>
        </p:sp>
        <p:sp>
          <p:nvSpPr>
            <p:cNvPr id="1980" name="Freeform: Shape 1979">
              <a:extLst>
                <a:ext uri="{FF2B5EF4-FFF2-40B4-BE49-F238E27FC236}">
                  <a16:creationId xmlns:a16="http://schemas.microsoft.com/office/drawing/2014/main" id="{BA1C5F16-339A-4507-BC37-ED203FD3C71C}"/>
                </a:ext>
              </a:extLst>
            </p:cNvPr>
            <p:cNvSpPr/>
            <p:nvPr/>
          </p:nvSpPr>
          <p:spPr>
            <a:xfrm>
              <a:off x="7915595" y="1933292"/>
              <a:ext cx="113295" cy="113295"/>
            </a:xfrm>
            <a:custGeom>
              <a:avLst/>
              <a:gdLst>
                <a:gd name="connsiteX0" fmla="*/ 61107 w 113295"/>
                <a:gd name="connsiteY0" fmla="*/ 15789 h 113295"/>
                <a:gd name="connsiteX1" fmla="*/ 106425 w 113295"/>
                <a:gd name="connsiteY1" fmla="*/ 61107 h 113295"/>
                <a:gd name="connsiteX2" fmla="*/ 61107 w 113295"/>
                <a:gd name="connsiteY2" fmla="*/ 106425 h 113295"/>
                <a:gd name="connsiteX3" fmla="*/ 15789 w 113295"/>
                <a:gd name="connsiteY3" fmla="*/ 61107 h 113295"/>
                <a:gd name="connsiteX4" fmla="*/ 61107 w 113295"/>
                <a:gd name="connsiteY4" fmla="*/ 15789 h 113295"/>
                <a:gd name="connsiteX5" fmla="*/ 61107 w 113295"/>
                <a:gd name="connsiteY5" fmla="*/ 15789 h 113295"/>
                <a:gd name="connsiteX6" fmla="*/ 61107 w 113295"/>
                <a:gd name="connsiteY6" fmla="*/ 35616 h 113295"/>
                <a:gd name="connsiteX7" fmla="*/ 35616 w 113295"/>
                <a:gd name="connsiteY7" fmla="*/ 61107 h 113295"/>
                <a:gd name="connsiteX8" fmla="*/ 61107 w 113295"/>
                <a:gd name="connsiteY8" fmla="*/ 86599 h 113295"/>
                <a:gd name="connsiteX9" fmla="*/ 86599 w 113295"/>
                <a:gd name="connsiteY9" fmla="*/ 61107 h 113295"/>
                <a:gd name="connsiteX10" fmla="*/ 61107 w 113295"/>
                <a:gd name="connsiteY10" fmla="*/ 35616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61107" y="15789"/>
                  </a:moveTo>
                  <a:cubicBezTo>
                    <a:pt x="86599" y="15789"/>
                    <a:pt x="106425" y="35616"/>
                    <a:pt x="106425" y="61107"/>
                  </a:cubicBezTo>
                  <a:cubicBezTo>
                    <a:pt x="106425" y="86599"/>
                    <a:pt x="86599" y="106425"/>
                    <a:pt x="61107" y="106425"/>
                  </a:cubicBezTo>
                  <a:cubicBezTo>
                    <a:pt x="35616" y="106425"/>
                    <a:pt x="15789" y="86599"/>
                    <a:pt x="15789" y="61107"/>
                  </a:cubicBezTo>
                  <a:cubicBezTo>
                    <a:pt x="15789" y="35616"/>
                    <a:pt x="35616" y="15789"/>
                    <a:pt x="61107" y="15789"/>
                  </a:cubicBezTo>
                  <a:lnTo>
                    <a:pt x="61107" y="15789"/>
                  </a:lnTo>
                  <a:close/>
                  <a:moveTo>
                    <a:pt x="61107" y="35616"/>
                  </a:moveTo>
                  <a:cubicBezTo>
                    <a:pt x="46945" y="35616"/>
                    <a:pt x="35616" y="46945"/>
                    <a:pt x="35616" y="61107"/>
                  </a:cubicBezTo>
                  <a:cubicBezTo>
                    <a:pt x="35616" y="75269"/>
                    <a:pt x="46945" y="86599"/>
                    <a:pt x="61107" y="86599"/>
                  </a:cubicBezTo>
                  <a:cubicBezTo>
                    <a:pt x="75269" y="86599"/>
                    <a:pt x="86599" y="75269"/>
                    <a:pt x="86599" y="61107"/>
                  </a:cubicBezTo>
                  <a:cubicBezTo>
                    <a:pt x="86599" y="46945"/>
                    <a:pt x="75269" y="35616"/>
                    <a:pt x="61107" y="35616"/>
                  </a:cubicBezTo>
                  <a:close/>
                </a:path>
              </a:pathLst>
            </a:custGeom>
            <a:grpFill/>
            <a:ln w="14159" cap="flat">
              <a:noFill/>
              <a:prstDash val="solid"/>
              <a:miter/>
            </a:ln>
          </p:spPr>
          <p:txBody>
            <a:bodyPr rtlCol="0" anchor="ctr"/>
            <a:lstStyle/>
            <a:p>
              <a:endParaRPr lang="en-US"/>
            </a:p>
          </p:txBody>
        </p:sp>
        <p:sp>
          <p:nvSpPr>
            <p:cNvPr id="1981" name="Freeform: Shape 1980">
              <a:extLst>
                <a:ext uri="{FF2B5EF4-FFF2-40B4-BE49-F238E27FC236}">
                  <a16:creationId xmlns:a16="http://schemas.microsoft.com/office/drawing/2014/main" id="{7C7BDEE4-FCB1-4B94-8579-19A2D70EC645}"/>
                </a:ext>
              </a:extLst>
            </p:cNvPr>
            <p:cNvSpPr/>
            <p:nvPr/>
          </p:nvSpPr>
          <p:spPr>
            <a:xfrm>
              <a:off x="8072792" y="3200782"/>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4286" y="55442"/>
                    <a:pt x="35615" y="55442"/>
                  </a:cubicBezTo>
                  <a:close/>
                </a:path>
              </a:pathLst>
            </a:custGeom>
            <a:grpFill/>
            <a:ln w="14159" cap="flat">
              <a:noFill/>
              <a:prstDash val="solid"/>
              <a:miter/>
            </a:ln>
          </p:spPr>
          <p:txBody>
            <a:bodyPr rtlCol="0" anchor="ctr"/>
            <a:lstStyle/>
            <a:p>
              <a:endParaRPr lang="en-US"/>
            </a:p>
          </p:txBody>
        </p:sp>
        <p:sp>
          <p:nvSpPr>
            <p:cNvPr id="1982" name="Freeform: Shape 1981">
              <a:extLst>
                <a:ext uri="{FF2B5EF4-FFF2-40B4-BE49-F238E27FC236}">
                  <a16:creationId xmlns:a16="http://schemas.microsoft.com/office/drawing/2014/main" id="{39867B81-2C4B-424C-BAEA-4E5181A30A30}"/>
                </a:ext>
              </a:extLst>
            </p:cNvPr>
            <p:cNvSpPr/>
            <p:nvPr/>
          </p:nvSpPr>
          <p:spPr>
            <a:xfrm>
              <a:off x="8030307" y="378850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2" y="55442"/>
                    <a:pt x="35616" y="55442"/>
                  </a:cubicBezTo>
                  <a:close/>
                </a:path>
              </a:pathLst>
            </a:custGeom>
            <a:grpFill/>
            <a:ln w="14159" cap="flat">
              <a:noFill/>
              <a:prstDash val="solid"/>
              <a:miter/>
            </a:ln>
          </p:spPr>
          <p:txBody>
            <a:bodyPr rtlCol="0" anchor="ctr"/>
            <a:lstStyle/>
            <a:p>
              <a:endParaRPr lang="en-US"/>
            </a:p>
          </p:txBody>
        </p:sp>
        <p:sp>
          <p:nvSpPr>
            <p:cNvPr id="1983" name="Freeform: Shape 1982">
              <a:extLst>
                <a:ext uri="{FF2B5EF4-FFF2-40B4-BE49-F238E27FC236}">
                  <a16:creationId xmlns:a16="http://schemas.microsoft.com/office/drawing/2014/main" id="{AE9BDA83-8E89-47B3-8059-0D9F2D340A15}"/>
                </a:ext>
              </a:extLst>
            </p:cNvPr>
            <p:cNvSpPr/>
            <p:nvPr/>
          </p:nvSpPr>
          <p:spPr>
            <a:xfrm>
              <a:off x="7679091" y="2964279"/>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endParaRPr lang="en-US"/>
            </a:p>
          </p:txBody>
        </p:sp>
        <p:sp>
          <p:nvSpPr>
            <p:cNvPr id="1984" name="Freeform: Shape 1983">
              <a:extLst>
                <a:ext uri="{FF2B5EF4-FFF2-40B4-BE49-F238E27FC236}">
                  <a16:creationId xmlns:a16="http://schemas.microsoft.com/office/drawing/2014/main" id="{DDFBC9BE-9B74-4E75-92D8-F62D2D504C94}"/>
                </a:ext>
              </a:extLst>
            </p:cNvPr>
            <p:cNvSpPr/>
            <p:nvPr/>
          </p:nvSpPr>
          <p:spPr>
            <a:xfrm>
              <a:off x="8183255" y="358032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endParaRPr lang="en-US"/>
            </a:p>
          </p:txBody>
        </p:sp>
        <p:sp>
          <p:nvSpPr>
            <p:cNvPr id="1985" name="Freeform: Shape 1984">
              <a:extLst>
                <a:ext uri="{FF2B5EF4-FFF2-40B4-BE49-F238E27FC236}">
                  <a16:creationId xmlns:a16="http://schemas.microsoft.com/office/drawing/2014/main" id="{57DDF0E9-D862-4316-84A3-E266AC704987}"/>
                </a:ext>
              </a:extLst>
            </p:cNvPr>
            <p:cNvSpPr/>
            <p:nvPr/>
          </p:nvSpPr>
          <p:spPr>
            <a:xfrm>
              <a:off x="8797883" y="3401881"/>
              <a:ext cx="70810" cy="70810"/>
            </a:xfrm>
            <a:custGeom>
              <a:avLst/>
              <a:gdLst>
                <a:gd name="connsiteX0" fmla="*/ 35615 w 70809"/>
                <a:gd name="connsiteY0" fmla="*/ 55442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2"/>
                  </a:moveTo>
                  <a:cubicBezTo>
                    <a:pt x="46945" y="55442"/>
                    <a:pt x="55442" y="46945"/>
                    <a:pt x="55442" y="35616"/>
                  </a:cubicBezTo>
                  <a:cubicBezTo>
                    <a:pt x="55442" y="24286"/>
                    <a:pt x="46945" y="15789"/>
                    <a:pt x="35615" y="15789"/>
                  </a:cubicBezTo>
                  <a:cubicBezTo>
                    <a:pt x="24286" y="15789"/>
                    <a:pt x="15789" y="24286"/>
                    <a:pt x="15789" y="35616"/>
                  </a:cubicBezTo>
                  <a:cubicBezTo>
                    <a:pt x="15789" y="46945"/>
                    <a:pt x="25702" y="55442"/>
                    <a:pt x="35615" y="55442"/>
                  </a:cubicBezTo>
                  <a:close/>
                </a:path>
              </a:pathLst>
            </a:custGeom>
            <a:grpFill/>
            <a:ln w="14159" cap="flat">
              <a:noFill/>
              <a:prstDash val="solid"/>
              <a:miter/>
            </a:ln>
          </p:spPr>
          <p:txBody>
            <a:bodyPr rtlCol="0" anchor="ctr"/>
            <a:lstStyle/>
            <a:p>
              <a:endParaRPr lang="en-US"/>
            </a:p>
          </p:txBody>
        </p:sp>
        <p:sp>
          <p:nvSpPr>
            <p:cNvPr id="1986" name="Freeform: Shape 1985">
              <a:extLst>
                <a:ext uri="{FF2B5EF4-FFF2-40B4-BE49-F238E27FC236}">
                  <a16:creationId xmlns:a16="http://schemas.microsoft.com/office/drawing/2014/main" id="{F6C859A5-EE11-419B-95B4-810D9C8CD75F}"/>
                </a:ext>
              </a:extLst>
            </p:cNvPr>
            <p:cNvSpPr/>
            <p:nvPr/>
          </p:nvSpPr>
          <p:spPr>
            <a:xfrm>
              <a:off x="8817709" y="33438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1987" name="Freeform: Shape 1986">
              <a:extLst>
                <a:ext uri="{FF2B5EF4-FFF2-40B4-BE49-F238E27FC236}">
                  <a16:creationId xmlns:a16="http://schemas.microsoft.com/office/drawing/2014/main" id="{08310EFE-EFC4-4AC7-9BB7-667DCEE5008E}"/>
                </a:ext>
              </a:extLst>
            </p:cNvPr>
            <p:cNvSpPr/>
            <p:nvPr/>
          </p:nvSpPr>
          <p:spPr>
            <a:xfrm>
              <a:off x="9072623" y="32319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1988" name="Freeform: Shape 1987">
              <a:extLst>
                <a:ext uri="{FF2B5EF4-FFF2-40B4-BE49-F238E27FC236}">
                  <a16:creationId xmlns:a16="http://schemas.microsoft.com/office/drawing/2014/main" id="{A9ED2816-76B4-46E0-B206-66674E2BB384}"/>
                </a:ext>
              </a:extLst>
            </p:cNvPr>
            <p:cNvSpPr/>
            <p:nvPr/>
          </p:nvSpPr>
          <p:spPr>
            <a:xfrm>
              <a:off x="8357447" y="276459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1989" name="Freeform: Shape 1988">
              <a:extLst>
                <a:ext uri="{FF2B5EF4-FFF2-40B4-BE49-F238E27FC236}">
                  <a16:creationId xmlns:a16="http://schemas.microsoft.com/office/drawing/2014/main" id="{A0E6EB35-9EDC-4045-A7D3-E1F44AA41286}"/>
                </a:ext>
              </a:extLst>
            </p:cNvPr>
            <p:cNvSpPr/>
            <p:nvPr/>
          </p:nvSpPr>
          <p:spPr>
            <a:xfrm>
              <a:off x="8938085" y="384798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8"/>
                    <a:pt x="31368"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1990" name="Freeform: Shape 1989">
              <a:extLst>
                <a:ext uri="{FF2B5EF4-FFF2-40B4-BE49-F238E27FC236}">
                  <a16:creationId xmlns:a16="http://schemas.microsoft.com/office/drawing/2014/main" id="{5D81754D-2693-4A8C-A1AB-729AC639BACB}"/>
                </a:ext>
              </a:extLst>
            </p:cNvPr>
            <p:cNvSpPr/>
            <p:nvPr/>
          </p:nvSpPr>
          <p:spPr>
            <a:xfrm>
              <a:off x="8160596" y="3717692"/>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1991" name="Freeform: Shape 1990">
              <a:extLst>
                <a:ext uri="{FF2B5EF4-FFF2-40B4-BE49-F238E27FC236}">
                  <a16:creationId xmlns:a16="http://schemas.microsoft.com/office/drawing/2014/main" id="{5B360E99-628C-4BC9-BA48-387CE7AE3D45}"/>
                </a:ext>
              </a:extLst>
            </p:cNvPr>
            <p:cNvSpPr/>
            <p:nvPr/>
          </p:nvSpPr>
          <p:spPr>
            <a:xfrm>
              <a:off x="7850450" y="33424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1992" name="Freeform: Shape 1991">
              <a:extLst>
                <a:ext uri="{FF2B5EF4-FFF2-40B4-BE49-F238E27FC236}">
                  <a16:creationId xmlns:a16="http://schemas.microsoft.com/office/drawing/2014/main" id="{8D892C8E-054D-4089-92E3-8C97E7B6EDAF}"/>
                </a:ext>
              </a:extLst>
            </p:cNvPr>
            <p:cNvSpPr/>
            <p:nvPr/>
          </p:nvSpPr>
          <p:spPr>
            <a:xfrm>
              <a:off x="7391604" y="356899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1993" name="Freeform: Shape 1992">
              <a:extLst>
                <a:ext uri="{FF2B5EF4-FFF2-40B4-BE49-F238E27FC236}">
                  <a16:creationId xmlns:a16="http://schemas.microsoft.com/office/drawing/2014/main" id="{61D51096-A13E-4BAE-BEF7-ABB540128489}"/>
                </a:ext>
              </a:extLst>
            </p:cNvPr>
            <p:cNvSpPr/>
            <p:nvPr/>
          </p:nvSpPr>
          <p:spPr>
            <a:xfrm>
              <a:off x="7026227" y="354633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1994" name="Freeform: Shape 1993">
              <a:extLst>
                <a:ext uri="{FF2B5EF4-FFF2-40B4-BE49-F238E27FC236}">
                  <a16:creationId xmlns:a16="http://schemas.microsoft.com/office/drawing/2014/main" id="{11E17E6C-AF64-4353-A8EE-4AE2312F1544}"/>
                </a:ext>
              </a:extLst>
            </p:cNvPr>
            <p:cNvSpPr/>
            <p:nvPr/>
          </p:nvSpPr>
          <p:spPr>
            <a:xfrm>
              <a:off x="7199002" y="3026591"/>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4026"/>
                    <a:pt x="27118" y="66772"/>
                    <a:pt x="41280" y="66772"/>
                  </a:cubicBezTo>
                  <a:close/>
                </a:path>
              </a:pathLst>
            </a:custGeom>
            <a:grpFill/>
            <a:ln w="14159" cap="flat">
              <a:noFill/>
              <a:prstDash val="solid"/>
              <a:miter/>
            </a:ln>
          </p:spPr>
          <p:txBody>
            <a:bodyPr rtlCol="0" anchor="ctr"/>
            <a:lstStyle/>
            <a:p>
              <a:endParaRPr lang="en-US"/>
            </a:p>
          </p:txBody>
        </p:sp>
        <p:sp>
          <p:nvSpPr>
            <p:cNvPr id="1995" name="Freeform: Shape 1994">
              <a:extLst>
                <a:ext uri="{FF2B5EF4-FFF2-40B4-BE49-F238E27FC236}">
                  <a16:creationId xmlns:a16="http://schemas.microsoft.com/office/drawing/2014/main" id="{6167CA0D-401B-4987-B078-50CD35586A6A}"/>
                </a:ext>
              </a:extLst>
            </p:cNvPr>
            <p:cNvSpPr/>
            <p:nvPr/>
          </p:nvSpPr>
          <p:spPr>
            <a:xfrm>
              <a:off x="8889815" y="3767259"/>
              <a:ext cx="70810" cy="70810"/>
            </a:xfrm>
            <a:custGeom>
              <a:avLst/>
              <a:gdLst>
                <a:gd name="connsiteX0" fmla="*/ 41400 w 70809"/>
                <a:gd name="connsiteY0" fmla="*/ 66772 h 70809"/>
                <a:gd name="connsiteX1" fmla="*/ 66891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1" y="55442"/>
                    <a:pt x="66891" y="41280"/>
                  </a:cubicBezTo>
                  <a:cubicBezTo>
                    <a:pt x="66891" y="27119"/>
                    <a:pt x="55562" y="15789"/>
                    <a:pt x="41400" y="15789"/>
                  </a:cubicBezTo>
                  <a:cubicBezTo>
                    <a:pt x="27238" y="15789"/>
                    <a:pt x="15909" y="27119"/>
                    <a:pt x="15909" y="41280"/>
                  </a:cubicBezTo>
                  <a:cubicBezTo>
                    <a:pt x="14492" y="55442"/>
                    <a:pt x="25821" y="66772"/>
                    <a:pt x="41400" y="66772"/>
                  </a:cubicBezTo>
                  <a:close/>
                </a:path>
              </a:pathLst>
            </a:custGeom>
            <a:grpFill/>
            <a:ln w="14159" cap="flat">
              <a:noFill/>
              <a:prstDash val="solid"/>
              <a:miter/>
            </a:ln>
          </p:spPr>
          <p:txBody>
            <a:bodyPr rtlCol="0" anchor="ctr"/>
            <a:lstStyle/>
            <a:p>
              <a:endParaRPr lang="en-US"/>
            </a:p>
          </p:txBody>
        </p:sp>
        <p:sp>
          <p:nvSpPr>
            <p:cNvPr id="1996" name="Freeform: Shape 1995">
              <a:extLst>
                <a:ext uri="{FF2B5EF4-FFF2-40B4-BE49-F238E27FC236}">
                  <a16:creationId xmlns:a16="http://schemas.microsoft.com/office/drawing/2014/main" id="{DA98F61C-CF47-47A3-808F-E84B698E0EBC}"/>
                </a:ext>
              </a:extLst>
            </p:cNvPr>
            <p:cNvSpPr/>
            <p:nvPr/>
          </p:nvSpPr>
          <p:spPr>
            <a:xfrm>
              <a:off x="8955079" y="354350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7205" y="31367"/>
                    <a:pt x="21454" y="35616"/>
                    <a:pt x="25703" y="35616"/>
                  </a:cubicBezTo>
                  <a:close/>
                </a:path>
              </a:pathLst>
            </a:custGeom>
            <a:grpFill/>
            <a:ln w="14159" cap="flat">
              <a:noFill/>
              <a:prstDash val="solid"/>
              <a:miter/>
            </a:ln>
          </p:spPr>
          <p:txBody>
            <a:bodyPr rtlCol="0" anchor="ctr"/>
            <a:lstStyle/>
            <a:p>
              <a:endParaRPr lang="en-US"/>
            </a:p>
          </p:txBody>
        </p:sp>
        <p:sp>
          <p:nvSpPr>
            <p:cNvPr id="1997" name="Freeform: Shape 1996">
              <a:extLst>
                <a:ext uri="{FF2B5EF4-FFF2-40B4-BE49-F238E27FC236}">
                  <a16:creationId xmlns:a16="http://schemas.microsoft.com/office/drawing/2014/main" id="{20CB1610-86F1-42A0-8FFE-BF796CD3D667}"/>
                </a:ext>
              </a:extLst>
            </p:cNvPr>
            <p:cNvSpPr/>
            <p:nvPr/>
          </p:nvSpPr>
          <p:spPr>
            <a:xfrm>
              <a:off x="9079704" y="3549165"/>
              <a:ext cx="28324" cy="28324"/>
            </a:xfrm>
            <a:custGeom>
              <a:avLst/>
              <a:gdLst>
                <a:gd name="connsiteX0" fmla="*/ 20037 w 28323"/>
                <a:gd name="connsiteY0" fmla="*/ 24286 h 28323"/>
                <a:gd name="connsiteX1" fmla="*/ 24287 w 28323"/>
                <a:gd name="connsiteY1" fmla="*/ 20037 h 28323"/>
                <a:gd name="connsiteX2" fmla="*/ 20037 w 28323"/>
                <a:gd name="connsiteY2" fmla="*/ 15789 h 28323"/>
                <a:gd name="connsiteX3" fmla="*/ 15789 w 28323"/>
                <a:gd name="connsiteY3" fmla="*/ 20037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7" y="21454"/>
                    <a:pt x="24287" y="20037"/>
                  </a:cubicBezTo>
                  <a:cubicBezTo>
                    <a:pt x="24287" y="17205"/>
                    <a:pt x="21454" y="15789"/>
                    <a:pt x="20037" y="15789"/>
                  </a:cubicBezTo>
                  <a:cubicBezTo>
                    <a:pt x="17206" y="15789"/>
                    <a:pt x="15789" y="18621"/>
                    <a:pt x="15789" y="20037"/>
                  </a:cubicBezTo>
                  <a:cubicBezTo>
                    <a:pt x="15789" y="21454"/>
                    <a:pt x="17206" y="24286"/>
                    <a:pt x="20037" y="24286"/>
                  </a:cubicBezTo>
                  <a:close/>
                </a:path>
              </a:pathLst>
            </a:custGeom>
            <a:grpFill/>
            <a:ln w="14159" cap="flat">
              <a:noFill/>
              <a:prstDash val="solid"/>
              <a:miter/>
            </a:ln>
          </p:spPr>
          <p:txBody>
            <a:bodyPr rtlCol="0" anchor="ctr"/>
            <a:lstStyle/>
            <a:p>
              <a:endParaRPr lang="en-US"/>
            </a:p>
          </p:txBody>
        </p:sp>
        <p:sp>
          <p:nvSpPr>
            <p:cNvPr id="1998" name="Freeform: Shape 1997">
              <a:extLst>
                <a:ext uri="{FF2B5EF4-FFF2-40B4-BE49-F238E27FC236}">
                  <a16:creationId xmlns:a16="http://schemas.microsoft.com/office/drawing/2014/main" id="{F5D410DA-48F8-417C-9C65-A2649F2BBC6A}"/>
                </a:ext>
              </a:extLst>
            </p:cNvPr>
            <p:cNvSpPr/>
            <p:nvPr/>
          </p:nvSpPr>
          <p:spPr>
            <a:xfrm>
              <a:off x="9062710" y="374743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1999" name="Freeform: Shape 1998">
              <a:extLst>
                <a:ext uri="{FF2B5EF4-FFF2-40B4-BE49-F238E27FC236}">
                  <a16:creationId xmlns:a16="http://schemas.microsoft.com/office/drawing/2014/main" id="{BDA3D9D7-49BE-416D-8233-3F369AD8B8C1}"/>
                </a:ext>
              </a:extLst>
            </p:cNvPr>
            <p:cNvSpPr/>
            <p:nvPr/>
          </p:nvSpPr>
          <p:spPr>
            <a:xfrm>
              <a:off x="8753980" y="366246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8" y="15789"/>
                    <a:pt x="15789" y="31367"/>
                    <a:pt x="15789" y="49777"/>
                  </a:cubicBezTo>
                  <a:cubicBezTo>
                    <a:pt x="15789" y="68188"/>
                    <a:pt x="31368" y="83766"/>
                    <a:pt x="49778" y="83766"/>
                  </a:cubicBezTo>
                  <a:close/>
                </a:path>
              </a:pathLst>
            </a:custGeom>
            <a:grpFill/>
            <a:ln w="14159" cap="flat">
              <a:noFill/>
              <a:prstDash val="solid"/>
              <a:miter/>
            </a:ln>
          </p:spPr>
          <p:txBody>
            <a:bodyPr rtlCol="0" anchor="ctr"/>
            <a:lstStyle/>
            <a:p>
              <a:endParaRPr lang="en-US"/>
            </a:p>
          </p:txBody>
        </p:sp>
        <p:sp>
          <p:nvSpPr>
            <p:cNvPr id="2000" name="Freeform: Shape 1999">
              <a:extLst>
                <a:ext uri="{FF2B5EF4-FFF2-40B4-BE49-F238E27FC236}">
                  <a16:creationId xmlns:a16="http://schemas.microsoft.com/office/drawing/2014/main" id="{5B1A75A0-AC2C-4A8A-BBF2-B2B78EA60C55}"/>
                </a:ext>
              </a:extLst>
            </p:cNvPr>
            <p:cNvSpPr/>
            <p:nvPr/>
          </p:nvSpPr>
          <p:spPr>
            <a:xfrm>
              <a:off x="9004646" y="366104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endParaRPr lang="en-US"/>
            </a:p>
          </p:txBody>
        </p:sp>
        <p:sp>
          <p:nvSpPr>
            <p:cNvPr id="2001" name="Freeform: Shape 2000">
              <a:extLst>
                <a:ext uri="{FF2B5EF4-FFF2-40B4-BE49-F238E27FC236}">
                  <a16:creationId xmlns:a16="http://schemas.microsoft.com/office/drawing/2014/main" id="{03AC5577-0AAC-491C-BEE7-FF3F72A4E732}"/>
                </a:ext>
              </a:extLst>
            </p:cNvPr>
            <p:cNvSpPr/>
            <p:nvPr/>
          </p:nvSpPr>
          <p:spPr>
            <a:xfrm>
              <a:off x="9149098" y="4153879"/>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4200"/>
                    <a:pt x="21453" y="41281"/>
                    <a:pt x="28534" y="41281"/>
                  </a:cubicBezTo>
                  <a:close/>
                </a:path>
              </a:pathLst>
            </a:custGeom>
            <a:grpFill/>
            <a:ln w="14159" cap="flat">
              <a:noFill/>
              <a:prstDash val="solid"/>
              <a:miter/>
            </a:ln>
          </p:spPr>
          <p:txBody>
            <a:bodyPr rtlCol="0" anchor="ctr"/>
            <a:lstStyle/>
            <a:p>
              <a:endParaRPr lang="en-US"/>
            </a:p>
          </p:txBody>
        </p:sp>
        <p:sp>
          <p:nvSpPr>
            <p:cNvPr id="2002" name="Freeform: Shape 2001">
              <a:extLst>
                <a:ext uri="{FF2B5EF4-FFF2-40B4-BE49-F238E27FC236}">
                  <a16:creationId xmlns:a16="http://schemas.microsoft.com/office/drawing/2014/main" id="{2B8C2C2A-6A17-4707-9BD8-D70E5DE184E0}"/>
                </a:ext>
              </a:extLst>
            </p:cNvPr>
            <p:cNvSpPr/>
            <p:nvPr/>
          </p:nvSpPr>
          <p:spPr>
            <a:xfrm>
              <a:off x="9285052" y="3983936"/>
              <a:ext cx="56648" cy="56648"/>
            </a:xfrm>
            <a:custGeom>
              <a:avLst/>
              <a:gdLst>
                <a:gd name="connsiteX0" fmla="*/ 28535 w 56647"/>
                <a:gd name="connsiteY0" fmla="*/ 41281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0" y="35616"/>
                    <a:pt x="41280" y="28535"/>
                  </a:cubicBezTo>
                  <a:cubicBezTo>
                    <a:pt x="41280" y="21454"/>
                    <a:pt x="35616" y="15789"/>
                    <a:pt x="28535" y="15789"/>
                  </a:cubicBezTo>
                  <a:cubicBezTo>
                    <a:pt x="21454" y="15789"/>
                    <a:pt x="15789" y="21454"/>
                    <a:pt x="15789" y="28535"/>
                  </a:cubicBezTo>
                  <a:cubicBezTo>
                    <a:pt x="15789" y="34200"/>
                    <a:pt x="21454" y="41281"/>
                    <a:pt x="28535" y="41281"/>
                  </a:cubicBezTo>
                  <a:close/>
                </a:path>
              </a:pathLst>
            </a:custGeom>
            <a:grpFill/>
            <a:ln w="14159" cap="flat">
              <a:noFill/>
              <a:prstDash val="solid"/>
              <a:miter/>
            </a:ln>
          </p:spPr>
          <p:txBody>
            <a:bodyPr rtlCol="0" anchor="ctr"/>
            <a:lstStyle/>
            <a:p>
              <a:endParaRPr lang="en-US"/>
            </a:p>
          </p:txBody>
        </p:sp>
        <p:sp>
          <p:nvSpPr>
            <p:cNvPr id="2003" name="Freeform: Shape 2002">
              <a:extLst>
                <a:ext uri="{FF2B5EF4-FFF2-40B4-BE49-F238E27FC236}">
                  <a16:creationId xmlns:a16="http://schemas.microsoft.com/office/drawing/2014/main" id="{2079D33F-9043-40B9-9C92-DD0BE3259421}"/>
                </a:ext>
              </a:extLst>
            </p:cNvPr>
            <p:cNvSpPr/>
            <p:nvPr/>
          </p:nvSpPr>
          <p:spPr>
            <a:xfrm>
              <a:off x="9235485" y="4330902"/>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7" y="15789"/>
                    <a:pt x="15789" y="24286"/>
                    <a:pt x="15789" y="35616"/>
                  </a:cubicBezTo>
                  <a:cubicBezTo>
                    <a:pt x="15789" y="45529"/>
                    <a:pt x="24287" y="55443"/>
                    <a:pt x="35616" y="55443"/>
                  </a:cubicBezTo>
                  <a:close/>
                </a:path>
              </a:pathLst>
            </a:custGeom>
            <a:grpFill/>
            <a:ln w="14159" cap="flat">
              <a:noFill/>
              <a:prstDash val="solid"/>
              <a:miter/>
            </a:ln>
          </p:spPr>
          <p:txBody>
            <a:bodyPr rtlCol="0" anchor="ctr"/>
            <a:lstStyle/>
            <a:p>
              <a:endParaRPr lang="en-US"/>
            </a:p>
          </p:txBody>
        </p:sp>
        <p:sp>
          <p:nvSpPr>
            <p:cNvPr id="2004" name="Freeform: Shape 2003">
              <a:extLst>
                <a:ext uri="{FF2B5EF4-FFF2-40B4-BE49-F238E27FC236}">
                  <a16:creationId xmlns:a16="http://schemas.microsoft.com/office/drawing/2014/main" id="{522897D6-A4A8-4587-A103-DC5126780F98}"/>
                </a:ext>
              </a:extLst>
            </p:cNvPr>
            <p:cNvSpPr/>
            <p:nvPr/>
          </p:nvSpPr>
          <p:spPr>
            <a:xfrm>
              <a:off x="9102364" y="4264342"/>
              <a:ext cx="113295" cy="113295"/>
            </a:xfrm>
            <a:custGeom>
              <a:avLst/>
              <a:gdLst>
                <a:gd name="connsiteX0" fmla="*/ 56858 w 113295"/>
                <a:gd name="connsiteY0" fmla="*/ 15789 h 113295"/>
                <a:gd name="connsiteX1" fmla="*/ 97928 w 113295"/>
                <a:gd name="connsiteY1" fmla="*/ 56858 h 113295"/>
                <a:gd name="connsiteX2" fmla="*/ 56858 w 113295"/>
                <a:gd name="connsiteY2" fmla="*/ 97928 h 113295"/>
                <a:gd name="connsiteX3" fmla="*/ 15789 w 113295"/>
                <a:gd name="connsiteY3" fmla="*/ 56858 h 113295"/>
                <a:gd name="connsiteX4" fmla="*/ 56858 w 113295"/>
                <a:gd name="connsiteY4" fmla="*/ 15789 h 113295"/>
                <a:gd name="connsiteX5" fmla="*/ 56858 w 113295"/>
                <a:gd name="connsiteY5" fmla="*/ 15789 h 113295"/>
                <a:gd name="connsiteX6" fmla="*/ 56858 w 113295"/>
                <a:gd name="connsiteY6" fmla="*/ 34199 h 113295"/>
                <a:gd name="connsiteX7" fmla="*/ 34199 w 113295"/>
                <a:gd name="connsiteY7" fmla="*/ 56858 h 113295"/>
                <a:gd name="connsiteX8" fmla="*/ 56858 w 113295"/>
                <a:gd name="connsiteY8" fmla="*/ 79518 h 113295"/>
                <a:gd name="connsiteX9" fmla="*/ 79518 w 113295"/>
                <a:gd name="connsiteY9" fmla="*/ 56858 h 113295"/>
                <a:gd name="connsiteX10" fmla="*/ 56858 w 113295"/>
                <a:gd name="connsiteY10" fmla="*/ 34199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8" y="15789"/>
                  </a:moveTo>
                  <a:cubicBezTo>
                    <a:pt x="79518" y="15789"/>
                    <a:pt x="97928" y="34199"/>
                    <a:pt x="97928" y="56858"/>
                  </a:cubicBezTo>
                  <a:cubicBezTo>
                    <a:pt x="97928" y="79518"/>
                    <a:pt x="79518" y="97928"/>
                    <a:pt x="56858" y="97928"/>
                  </a:cubicBezTo>
                  <a:cubicBezTo>
                    <a:pt x="34199" y="97928"/>
                    <a:pt x="15789" y="79518"/>
                    <a:pt x="15789" y="56858"/>
                  </a:cubicBezTo>
                  <a:cubicBezTo>
                    <a:pt x="15789" y="35616"/>
                    <a:pt x="34199" y="15789"/>
                    <a:pt x="56858" y="15789"/>
                  </a:cubicBezTo>
                  <a:lnTo>
                    <a:pt x="56858" y="15789"/>
                  </a:lnTo>
                  <a:close/>
                  <a:moveTo>
                    <a:pt x="56858" y="34199"/>
                  </a:moveTo>
                  <a:cubicBezTo>
                    <a:pt x="44113" y="34199"/>
                    <a:pt x="34199" y="44113"/>
                    <a:pt x="34199" y="56858"/>
                  </a:cubicBezTo>
                  <a:cubicBezTo>
                    <a:pt x="34199" y="69604"/>
                    <a:pt x="44113" y="79518"/>
                    <a:pt x="56858" y="79518"/>
                  </a:cubicBezTo>
                  <a:cubicBezTo>
                    <a:pt x="69604" y="79518"/>
                    <a:pt x="79518" y="69604"/>
                    <a:pt x="79518" y="56858"/>
                  </a:cubicBezTo>
                  <a:cubicBezTo>
                    <a:pt x="80933" y="45529"/>
                    <a:pt x="69604" y="34199"/>
                    <a:pt x="56858" y="34199"/>
                  </a:cubicBezTo>
                  <a:close/>
                </a:path>
              </a:pathLst>
            </a:custGeom>
            <a:grpFill/>
            <a:ln w="14159" cap="flat">
              <a:noFill/>
              <a:prstDash val="solid"/>
              <a:miter/>
            </a:ln>
          </p:spPr>
          <p:txBody>
            <a:bodyPr rtlCol="0" anchor="ctr"/>
            <a:lstStyle/>
            <a:p>
              <a:endParaRPr lang="en-US"/>
            </a:p>
          </p:txBody>
        </p:sp>
        <p:sp>
          <p:nvSpPr>
            <p:cNvPr id="2005" name="Freeform: Shape 2004">
              <a:extLst>
                <a:ext uri="{FF2B5EF4-FFF2-40B4-BE49-F238E27FC236}">
                  <a16:creationId xmlns:a16="http://schemas.microsoft.com/office/drawing/2014/main" id="{10B682AD-FF02-4E52-8B6A-A4C1D1B4BA6C}"/>
                </a:ext>
              </a:extLst>
            </p:cNvPr>
            <p:cNvSpPr/>
            <p:nvPr/>
          </p:nvSpPr>
          <p:spPr>
            <a:xfrm>
              <a:off x="9263809" y="4211943"/>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3"/>
                    <a:pt x="51194" y="15789"/>
                    <a:pt x="38449" y="15789"/>
                  </a:cubicBezTo>
                  <a:cubicBezTo>
                    <a:pt x="25703" y="15789"/>
                    <a:pt x="15789" y="25703"/>
                    <a:pt x="15789" y="38448"/>
                  </a:cubicBezTo>
                  <a:cubicBezTo>
                    <a:pt x="15789" y="51194"/>
                    <a:pt x="25703" y="61107"/>
                    <a:pt x="38449" y="61107"/>
                  </a:cubicBezTo>
                  <a:close/>
                </a:path>
              </a:pathLst>
            </a:custGeom>
            <a:grpFill/>
            <a:ln w="14159" cap="flat">
              <a:noFill/>
              <a:prstDash val="solid"/>
              <a:miter/>
            </a:ln>
          </p:spPr>
          <p:txBody>
            <a:bodyPr rtlCol="0" anchor="ctr"/>
            <a:lstStyle/>
            <a:p>
              <a:endParaRPr lang="en-US"/>
            </a:p>
          </p:txBody>
        </p:sp>
        <p:sp>
          <p:nvSpPr>
            <p:cNvPr id="2006" name="Freeform: Shape 2005">
              <a:extLst>
                <a:ext uri="{FF2B5EF4-FFF2-40B4-BE49-F238E27FC236}">
                  <a16:creationId xmlns:a16="http://schemas.microsoft.com/office/drawing/2014/main" id="{8F0C11E2-8438-4AC8-A0F9-7DA379A8A040}"/>
                </a:ext>
              </a:extLst>
            </p:cNvPr>
            <p:cNvSpPr/>
            <p:nvPr/>
          </p:nvSpPr>
          <p:spPr>
            <a:xfrm>
              <a:off x="8846033" y="4107144"/>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3"/>
                    <a:pt x="46945" y="15789"/>
                    <a:pt x="35616" y="15789"/>
                  </a:cubicBezTo>
                  <a:cubicBezTo>
                    <a:pt x="25703"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endParaRPr lang="en-US"/>
            </a:p>
          </p:txBody>
        </p:sp>
        <p:sp>
          <p:nvSpPr>
            <p:cNvPr id="2007" name="Freeform: Shape 2006">
              <a:extLst>
                <a:ext uri="{FF2B5EF4-FFF2-40B4-BE49-F238E27FC236}">
                  <a16:creationId xmlns:a16="http://schemas.microsoft.com/office/drawing/2014/main" id="{2AE41BB5-9815-4AE2-9ED5-F605158FAF5D}"/>
                </a:ext>
              </a:extLst>
            </p:cNvPr>
            <p:cNvSpPr/>
            <p:nvPr/>
          </p:nvSpPr>
          <p:spPr>
            <a:xfrm>
              <a:off x="8755397" y="3904629"/>
              <a:ext cx="42486" cy="42486"/>
            </a:xfrm>
            <a:custGeom>
              <a:avLst/>
              <a:gdLst>
                <a:gd name="connsiteX0" fmla="*/ 25702 w 42485"/>
                <a:gd name="connsiteY0" fmla="*/ 35616 h 42485"/>
                <a:gd name="connsiteX1" fmla="*/ 35615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2"/>
                  </a:cubicBezTo>
                  <a:cubicBezTo>
                    <a:pt x="35615" y="20038"/>
                    <a:pt x="31367" y="15789"/>
                    <a:pt x="25702" y="15789"/>
                  </a:cubicBezTo>
                  <a:cubicBezTo>
                    <a:pt x="20037" y="15789"/>
                    <a:pt x="15789" y="20038"/>
                    <a:pt x="15789" y="25702"/>
                  </a:cubicBezTo>
                  <a:cubicBezTo>
                    <a:pt x="17205" y="31367"/>
                    <a:pt x="21453" y="35616"/>
                    <a:pt x="25702" y="35616"/>
                  </a:cubicBezTo>
                  <a:close/>
                </a:path>
              </a:pathLst>
            </a:custGeom>
            <a:grpFill/>
            <a:ln w="14159" cap="flat">
              <a:noFill/>
              <a:prstDash val="solid"/>
              <a:miter/>
            </a:ln>
          </p:spPr>
          <p:txBody>
            <a:bodyPr rtlCol="0" anchor="ctr"/>
            <a:lstStyle/>
            <a:p>
              <a:endParaRPr lang="en-US"/>
            </a:p>
          </p:txBody>
        </p:sp>
        <p:sp>
          <p:nvSpPr>
            <p:cNvPr id="2008" name="Freeform: Shape 2007">
              <a:extLst>
                <a:ext uri="{FF2B5EF4-FFF2-40B4-BE49-F238E27FC236}">
                  <a16:creationId xmlns:a16="http://schemas.microsoft.com/office/drawing/2014/main" id="{F25B6528-C328-4C6B-B911-F8BF29A1B435}"/>
                </a:ext>
              </a:extLst>
            </p:cNvPr>
            <p:cNvSpPr/>
            <p:nvPr/>
          </p:nvSpPr>
          <p:spPr>
            <a:xfrm>
              <a:off x="8885309" y="4025006"/>
              <a:ext cx="28324" cy="28324"/>
            </a:xfrm>
            <a:custGeom>
              <a:avLst/>
              <a:gdLst>
                <a:gd name="connsiteX0" fmla="*/ 20415 w 28323"/>
                <a:gd name="connsiteY0" fmla="*/ 24286 h 28323"/>
                <a:gd name="connsiteX1" fmla="*/ 24663 w 28323"/>
                <a:gd name="connsiteY1" fmla="*/ 20037 h 28323"/>
                <a:gd name="connsiteX2" fmla="*/ 20415 w 28323"/>
                <a:gd name="connsiteY2" fmla="*/ 15789 h 28323"/>
                <a:gd name="connsiteX3" fmla="*/ 16166 w 28323"/>
                <a:gd name="connsiteY3" fmla="*/ 20037 h 28323"/>
                <a:gd name="connsiteX4" fmla="*/ 20415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415" y="24286"/>
                  </a:moveTo>
                  <a:cubicBezTo>
                    <a:pt x="23246" y="24286"/>
                    <a:pt x="24663" y="21454"/>
                    <a:pt x="24663" y="20037"/>
                  </a:cubicBezTo>
                  <a:cubicBezTo>
                    <a:pt x="24663" y="17205"/>
                    <a:pt x="21831" y="15789"/>
                    <a:pt x="20415" y="15789"/>
                  </a:cubicBezTo>
                  <a:cubicBezTo>
                    <a:pt x="17582" y="15789"/>
                    <a:pt x="16166" y="18621"/>
                    <a:pt x="16166" y="20037"/>
                  </a:cubicBezTo>
                  <a:cubicBezTo>
                    <a:pt x="14750" y="22870"/>
                    <a:pt x="17582" y="24286"/>
                    <a:pt x="20415" y="24286"/>
                  </a:cubicBezTo>
                  <a:close/>
                </a:path>
              </a:pathLst>
            </a:custGeom>
            <a:grpFill/>
            <a:ln w="14159" cap="flat">
              <a:noFill/>
              <a:prstDash val="solid"/>
              <a:miter/>
            </a:ln>
          </p:spPr>
          <p:txBody>
            <a:bodyPr rtlCol="0" anchor="ctr"/>
            <a:lstStyle/>
            <a:p>
              <a:endParaRPr lang="en-US"/>
            </a:p>
          </p:txBody>
        </p:sp>
        <p:sp>
          <p:nvSpPr>
            <p:cNvPr id="2009" name="Freeform: Shape 2008">
              <a:extLst>
                <a:ext uri="{FF2B5EF4-FFF2-40B4-BE49-F238E27FC236}">
                  <a16:creationId xmlns:a16="http://schemas.microsoft.com/office/drawing/2014/main" id="{3EB8EF82-C99F-430D-B636-75B823C08BA1}"/>
                </a:ext>
              </a:extLst>
            </p:cNvPr>
            <p:cNvSpPr/>
            <p:nvPr/>
          </p:nvSpPr>
          <p:spPr>
            <a:xfrm>
              <a:off x="8806379" y="401792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endParaRPr lang="en-US"/>
            </a:p>
          </p:txBody>
        </p:sp>
        <p:sp>
          <p:nvSpPr>
            <p:cNvPr id="2010" name="Freeform: Shape 2009">
              <a:extLst>
                <a:ext uri="{FF2B5EF4-FFF2-40B4-BE49-F238E27FC236}">
                  <a16:creationId xmlns:a16="http://schemas.microsoft.com/office/drawing/2014/main" id="{53C7E426-3CFB-4A2E-AD67-91A4B37208BF}"/>
                </a:ext>
              </a:extLst>
            </p:cNvPr>
            <p:cNvSpPr/>
            <p:nvPr/>
          </p:nvSpPr>
          <p:spPr>
            <a:xfrm>
              <a:off x="8785137" y="3772923"/>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011" name="Freeform: Shape 2010">
              <a:extLst>
                <a:ext uri="{FF2B5EF4-FFF2-40B4-BE49-F238E27FC236}">
                  <a16:creationId xmlns:a16="http://schemas.microsoft.com/office/drawing/2014/main" id="{3A4B1AB5-9CD5-44AE-8139-2D50B18D16D6}"/>
                </a:ext>
              </a:extLst>
            </p:cNvPr>
            <p:cNvSpPr/>
            <p:nvPr/>
          </p:nvSpPr>
          <p:spPr>
            <a:xfrm>
              <a:off x="8864443" y="405191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2"/>
                  </a:cubicBezTo>
                  <a:cubicBezTo>
                    <a:pt x="35616" y="20037"/>
                    <a:pt x="31368"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012" name="Freeform: Shape 2011">
              <a:extLst>
                <a:ext uri="{FF2B5EF4-FFF2-40B4-BE49-F238E27FC236}">
                  <a16:creationId xmlns:a16="http://schemas.microsoft.com/office/drawing/2014/main" id="{8518BDAF-AE90-4682-8EB8-057E5ACEAF6B}"/>
                </a:ext>
              </a:extLst>
            </p:cNvPr>
            <p:cNvSpPr/>
            <p:nvPr/>
          </p:nvSpPr>
          <p:spPr>
            <a:xfrm>
              <a:off x="9415342" y="3578905"/>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endParaRPr lang="en-US"/>
            </a:p>
          </p:txBody>
        </p:sp>
        <p:sp>
          <p:nvSpPr>
            <p:cNvPr id="2013" name="Freeform: Shape 2012">
              <a:extLst>
                <a:ext uri="{FF2B5EF4-FFF2-40B4-BE49-F238E27FC236}">
                  <a16:creationId xmlns:a16="http://schemas.microsoft.com/office/drawing/2014/main" id="{68E61B96-107E-46A3-B77B-77302EE142A4}"/>
                </a:ext>
              </a:extLst>
            </p:cNvPr>
            <p:cNvSpPr/>
            <p:nvPr/>
          </p:nvSpPr>
          <p:spPr>
            <a:xfrm>
              <a:off x="9487567" y="3842317"/>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endParaRPr lang="en-US"/>
            </a:p>
          </p:txBody>
        </p:sp>
        <p:sp>
          <p:nvSpPr>
            <p:cNvPr id="2014" name="Freeform: Shape 2013">
              <a:extLst>
                <a:ext uri="{FF2B5EF4-FFF2-40B4-BE49-F238E27FC236}">
                  <a16:creationId xmlns:a16="http://schemas.microsoft.com/office/drawing/2014/main" id="{E89E54F1-CE59-443D-AD4C-05A0A6D815C8}"/>
                </a:ext>
              </a:extLst>
            </p:cNvPr>
            <p:cNvSpPr/>
            <p:nvPr/>
          </p:nvSpPr>
          <p:spPr>
            <a:xfrm>
              <a:off x="9395515" y="3689368"/>
              <a:ext cx="42486" cy="42486"/>
            </a:xfrm>
            <a:custGeom>
              <a:avLst/>
              <a:gdLst>
                <a:gd name="connsiteX0" fmla="*/ 27119 w 42485"/>
                <a:gd name="connsiteY0" fmla="*/ 38448 h 42485"/>
                <a:gd name="connsiteX1" fmla="*/ 38449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9"/>
                  </a:cubicBezTo>
                  <a:cubicBezTo>
                    <a:pt x="38449"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endParaRPr lang="en-US"/>
            </a:p>
          </p:txBody>
        </p:sp>
        <p:sp>
          <p:nvSpPr>
            <p:cNvPr id="2015" name="Freeform: Shape 2014">
              <a:extLst>
                <a:ext uri="{FF2B5EF4-FFF2-40B4-BE49-F238E27FC236}">
                  <a16:creationId xmlns:a16="http://schemas.microsoft.com/office/drawing/2014/main" id="{574F5857-4F35-445E-8734-37B4C5A253D5}"/>
                </a:ext>
              </a:extLst>
            </p:cNvPr>
            <p:cNvSpPr/>
            <p:nvPr/>
          </p:nvSpPr>
          <p:spPr>
            <a:xfrm>
              <a:off x="9514475" y="3767259"/>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endParaRPr lang="en-US"/>
            </a:p>
          </p:txBody>
        </p:sp>
        <p:sp>
          <p:nvSpPr>
            <p:cNvPr id="2016" name="Freeform: Shape 2015">
              <a:extLst>
                <a:ext uri="{FF2B5EF4-FFF2-40B4-BE49-F238E27FC236}">
                  <a16:creationId xmlns:a16="http://schemas.microsoft.com/office/drawing/2014/main" id="{B5CD1800-DF2E-4B45-8ACA-3BED360FE9B1}"/>
                </a:ext>
              </a:extLst>
            </p:cNvPr>
            <p:cNvSpPr/>
            <p:nvPr/>
          </p:nvSpPr>
          <p:spPr>
            <a:xfrm>
              <a:off x="9511643" y="39244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5442"/>
                    <a:pt x="27118" y="66772"/>
                    <a:pt x="41280" y="66772"/>
                  </a:cubicBezTo>
                  <a:close/>
                </a:path>
              </a:pathLst>
            </a:custGeom>
            <a:grpFill/>
            <a:ln w="14159" cap="flat">
              <a:noFill/>
              <a:prstDash val="solid"/>
              <a:miter/>
            </a:ln>
          </p:spPr>
          <p:txBody>
            <a:bodyPr rtlCol="0" anchor="ctr"/>
            <a:lstStyle/>
            <a:p>
              <a:endParaRPr lang="en-US"/>
            </a:p>
          </p:txBody>
        </p:sp>
        <p:sp>
          <p:nvSpPr>
            <p:cNvPr id="2017" name="Freeform: Shape 2016">
              <a:extLst>
                <a:ext uri="{FF2B5EF4-FFF2-40B4-BE49-F238E27FC236}">
                  <a16:creationId xmlns:a16="http://schemas.microsoft.com/office/drawing/2014/main" id="{BB91F687-D8B2-4255-9330-7DAECDEE7712}"/>
                </a:ext>
              </a:extLst>
            </p:cNvPr>
            <p:cNvSpPr/>
            <p:nvPr/>
          </p:nvSpPr>
          <p:spPr>
            <a:xfrm>
              <a:off x="9338867" y="3787085"/>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endParaRPr lang="en-US"/>
            </a:p>
          </p:txBody>
        </p:sp>
        <p:sp>
          <p:nvSpPr>
            <p:cNvPr id="2018" name="Freeform: Shape 2017">
              <a:extLst>
                <a:ext uri="{FF2B5EF4-FFF2-40B4-BE49-F238E27FC236}">
                  <a16:creationId xmlns:a16="http://schemas.microsoft.com/office/drawing/2014/main" id="{0149A485-6B1B-4DD4-97B9-353375CEA134}"/>
                </a:ext>
              </a:extLst>
            </p:cNvPr>
            <p:cNvSpPr/>
            <p:nvPr/>
          </p:nvSpPr>
          <p:spPr>
            <a:xfrm>
              <a:off x="9980402" y="437338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endParaRPr lang="en-US"/>
            </a:p>
          </p:txBody>
        </p:sp>
        <p:sp>
          <p:nvSpPr>
            <p:cNvPr id="2019" name="Freeform: Shape 2018">
              <a:extLst>
                <a:ext uri="{FF2B5EF4-FFF2-40B4-BE49-F238E27FC236}">
                  <a16:creationId xmlns:a16="http://schemas.microsoft.com/office/drawing/2014/main" id="{8741D850-B0CC-4AAA-8960-BA26FE8504CF}"/>
                </a:ext>
              </a:extLst>
            </p:cNvPr>
            <p:cNvSpPr/>
            <p:nvPr/>
          </p:nvSpPr>
          <p:spPr>
            <a:xfrm>
              <a:off x="10028552" y="4516424"/>
              <a:ext cx="113295" cy="113295"/>
            </a:xfrm>
            <a:custGeom>
              <a:avLst/>
              <a:gdLst>
                <a:gd name="connsiteX0" fmla="*/ 56859 w 113295"/>
                <a:gd name="connsiteY0" fmla="*/ 15789 h 113295"/>
                <a:gd name="connsiteX1" fmla="*/ 97928 w 113295"/>
                <a:gd name="connsiteY1" fmla="*/ 56858 h 113295"/>
                <a:gd name="connsiteX2" fmla="*/ 56859 w 113295"/>
                <a:gd name="connsiteY2" fmla="*/ 97928 h 113295"/>
                <a:gd name="connsiteX3" fmla="*/ 15789 w 113295"/>
                <a:gd name="connsiteY3" fmla="*/ 56858 h 113295"/>
                <a:gd name="connsiteX4" fmla="*/ 56859 w 113295"/>
                <a:gd name="connsiteY4" fmla="*/ 15789 h 113295"/>
                <a:gd name="connsiteX5" fmla="*/ 56859 w 113295"/>
                <a:gd name="connsiteY5" fmla="*/ 15789 h 113295"/>
                <a:gd name="connsiteX6" fmla="*/ 56859 w 113295"/>
                <a:gd name="connsiteY6" fmla="*/ 34200 h 113295"/>
                <a:gd name="connsiteX7" fmla="*/ 34199 w 113295"/>
                <a:gd name="connsiteY7" fmla="*/ 56858 h 113295"/>
                <a:gd name="connsiteX8" fmla="*/ 56859 w 113295"/>
                <a:gd name="connsiteY8" fmla="*/ 79518 h 113295"/>
                <a:gd name="connsiteX9" fmla="*/ 79518 w 113295"/>
                <a:gd name="connsiteY9" fmla="*/ 56858 h 113295"/>
                <a:gd name="connsiteX10" fmla="*/ 56859 w 113295"/>
                <a:gd name="connsiteY10" fmla="*/ 34200 h 113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3295" h="113295">
                  <a:moveTo>
                    <a:pt x="56859" y="15789"/>
                  </a:moveTo>
                  <a:cubicBezTo>
                    <a:pt x="79518" y="15789"/>
                    <a:pt x="97928" y="34200"/>
                    <a:pt x="97928" y="56858"/>
                  </a:cubicBezTo>
                  <a:cubicBezTo>
                    <a:pt x="97928" y="79518"/>
                    <a:pt x="79518" y="97928"/>
                    <a:pt x="56859" y="97928"/>
                  </a:cubicBezTo>
                  <a:cubicBezTo>
                    <a:pt x="34199" y="97928"/>
                    <a:pt x="15789" y="79518"/>
                    <a:pt x="15789" y="56858"/>
                  </a:cubicBezTo>
                  <a:cubicBezTo>
                    <a:pt x="15789" y="35616"/>
                    <a:pt x="34199" y="15789"/>
                    <a:pt x="56859" y="15789"/>
                  </a:cubicBezTo>
                  <a:lnTo>
                    <a:pt x="56859" y="15789"/>
                  </a:lnTo>
                  <a:close/>
                  <a:moveTo>
                    <a:pt x="56859" y="34200"/>
                  </a:moveTo>
                  <a:cubicBezTo>
                    <a:pt x="44113" y="34200"/>
                    <a:pt x="34199" y="44113"/>
                    <a:pt x="34199" y="56858"/>
                  </a:cubicBezTo>
                  <a:cubicBezTo>
                    <a:pt x="34199" y="69605"/>
                    <a:pt x="44113" y="79518"/>
                    <a:pt x="56859" y="79518"/>
                  </a:cubicBezTo>
                  <a:cubicBezTo>
                    <a:pt x="69604" y="79518"/>
                    <a:pt x="79518" y="69605"/>
                    <a:pt x="79518" y="56858"/>
                  </a:cubicBezTo>
                  <a:cubicBezTo>
                    <a:pt x="79518" y="45529"/>
                    <a:pt x="69604" y="34200"/>
                    <a:pt x="56859" y="34200"/>
                  </a:cubicBezTo>
                  <a:close/>
                </a:path>
              </a:pathLst>
            </a:custGeom>
            <a:grpFill/>
            <a:ln w="14159" cap="flat">
              <a:noFill/>
              <a:prstDash val="solid"/>
              <a:miter/>
            </a:ln>
          </p:spPr>
          <p:txBody>
            <a:bodyPr rtlCol="0" anchor="ctr"/>
            <a:lstStyle/>
            <a:p>
              <a:endParaRPr lang="en-US"/>
            </a:p>
          </p:txBody>
        </p:sp>
        <p:sp>
          <p:nvSpPr>
            <p:cNvPr id="2020" name="Freeform: Shape 2019">
              <a:extLst>
                <a:ext uri="{FF2B5EF4-FFF2-40B4-BE49-F238E27FC236}">
                  <a16:creationId xmlns:a16="http://schemas.microsoft.com/office/drawing/2014/main" id="{F61CFB32-2185-40B0-B2A3-24BA4EBD415D}"/>
                </a:ext>
              </a:extLst>
            </p:cNvPr>
            <p:cNvSpPr/>
            <p:nvPr/>
          </p:nvSpPr>
          <p:spPr>
            <a:xfrm>
              <a:off x="9823097" y="4345064"/>
              <a:ext cx="84971" cy="84971"/>
            </a:xfrm>
            <a:custGeom>
              <a:avLst/>
              <a:gdLst>
                <a:gd name="connsiteX0" fmla="*/ 44220 w 84971"/>
                <a:gd name="connsiteY0" fmla="*/ 15789 h 84971"/>
                <a:gd name="connsiteX1" fmla="*/ 72544 w 84971"/>
                <a:gd name="connsiteY1" fmla="*/ 44113 h 84971"/>
                <a:gd name="connsiteX2" fmla="*/ 44220 w 84971"/>
                <a:gd name="connsiteY2" fmla="*/ 72437 h 84971"/>
                <a:gd name="connsiteX3" fmla="*/ 15896 w 84971"/>
                <a:gd name="connsiteY3" fmla="*/ 44113 h 84971"/>
                <a:gd name="connsiteX4" fmla="*/ 44220 w 84971"/>
                <a:gd name="connsiteY4" fmla="*/ 15789 h 84971"/>
                <a:gd name="connsiteX5" fmla="*/ 44220 w 84971"/>
                <a:gd name="connsiteY5" fmla="*/ 15789 h 84971"/>
                <a:gd name="connsiteX6" fmla="*/ 44220 w 84971"/>
                <a:gd name="connsiteY6" fmla="*/ 28535 h 84971"/>
                <a:gd name="connsiteX7" fmla="*/ 28643 w 84971"/>
                <a:gd name="connsiteY7" fmla="*/ 44113 h 84971"/>
                <a:gd name="connsiteX8" fmla="*/ 44220 w 84971"/>
                <a:gd name="connsiteY8" fmla="*/ 59691 h 84971"/>
                <a:gd name="connsiteX9" fmla="*/ 61215 w 84971"/>
                <a:gd name="connsiteY9" fmla="*/ 44113 h 84971"/>
                <a:gd name="connsiteX10" fmla="*/ 44220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4220" y="15789"/>
                  </a:moveTo>
                  <a:cubicBezTo>
                    <a:pt x="59799" y="15789"/>
                    <a:pt x="72544" y="28535"/>
                    <a:pt x="72544" y="44113"/>
                  </a:cubicBezTo>
                  <a:cubicBezTo>
                    <a:pt x="72544" y="59691"/>
                    <a:pt x="59799" y="72437"/>
                    <a:pt x="44220" y="72437"/>
                  </a:cubicBezTo>
                  <a:cubicBezTo>
                    <a:pt x="28643" y="72437"/>
                    <a:pt x="15896" y="59691"/>
                    <a:pt x="15896" y="44113"/>
                  </a:cubicBezTo>
                  <a:cubicBezTo>
                    <a:pt x="14481" y="28535"/>
                    <a:pt x="27226" y="15789"/>
                    <a:pt x="44220" y="15789"/>
                  </a:cubicBezTo>
                  <a:lnTo>
                    <a:pt x="44220" y="15789"/>
                  </a:lnTo>
                  <a:close/>
                  <a:moveTo>
                    <a:pt x="44220" y="28535"/>
                  </a:moveTo>
                  <a:cubicBezTo>
                    <a:pt x="35723" y="28535"/>
                    <a:pt x="28643" y="35616"/>
                    <a:pt x="28643" y="44113"/>
                  </a:cubicBezTo>
                  <a:cubicBezTo>
                    <a:pt x="28643" y="52610"/>
                    <a:pt x="35723" y="59691"/>
                    <a:pt x="44220" y="59691"/>
                  </a:cubicBezTo>
                  <a:cubicBezTo>
                    <a:pt x="52718" y="59691"/>
                    <a:pt x="61215" y="52610"/>
                    <a:pt x="61215" y="44113"/>
                  </a:cubicBezTo>
                  <a:cubicBezTo>
                    <a:pt x="61215" y="35616"/>
                    <a:pt x="52718" y="28535"/>
                    <a:pt x="44220" y="28535"/>
                  </a:cubicBezTo>
                  <a:close/>
                </a:path>
              </a:pathLst>
            </a:custGeom>
            <a:grpFill/>
            <a:ln w="14159" cap="flat">
              <a:noFill/>
              <a:prstDash val="solid"/>
              <a:miter/>
            </a:ln>
          </p:spPr>
          <p:txBody>
            <a:bodyPr rtlCol="0" anchor="ctr"/>
            <a:lstStyle/>
            <a:p>
              <a:endParaRPr lang="en-US"/>
            </a:p>
          </p:txBody>
        </p:sp>
        <p:sp>
          <p:nvSpPr>
            <p:cNvPr id="2021" name="Freeform: Shape 2020">
              <a:extLst>
                <a:ext uri="{FF2B5EF4-FFF2-40B4-BE49-F238E27FC236}">
                  <a16:creationId xmlns:a16="http://schemas.microsoft.com/office/drawing/2014/main" id="{BAB5CE37-180E-4E25-9453-53658D754C7E}"/>
                </a:ext>
              </a:extLst>
            </p:cNvPr>
            <p:cNvSpPr/>
            <p:nvPr/>
          </p:nvSpPr>
          <p:spPr>
            <a:xfrm>
              <a:off x="10198495" y="4499430"/>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7" y="15789"/>
                    <a:pt x="15789" y="24286"/>
                    <a:pt x="15789" y="35616"/>
                  </a:cubicBezTo>
                  <a:cubicBezTo>
                    <a:pt x="15789" y="45529"/>
                    <a:pt x="24287" y="55442"/>
                    <a:pt x="35616" y="55442"/>
                  </a:cubicBezTo>
                  <a:close/>
                </a:path>
              </a:pathLst>
            </a:custGeom>
            <a:grpFill/>
            <a:ln w="14159" cap="flat">
              <a:noFill/>
              <a:prstDash val="solid"/>
              <a:miter/>
            </a:ln>
          </p:spPr>
          <p:txBody>
            <a:bodyPr rtlCol="0" anchor="ctr"/>
            <a:lstStyle/>
            <a:p>
              <a:endParaRPr lang="en-US"/>
            </a:p>
          </p:txBody>
        </p:sp>
        <p:sp>
          <p:nvSpPr>
            <p:cNvPr id="2022" name="Freeform: Shape 2021">
              <a:extLst>
                <a:ext uri="{FF2B5EF4-FFF2-40B4-BE49-F238E27FC236}">
                  <a16:creationId xmlns:a16="http://schemas.microsoft.com/office/drawing/2014/main" id="{4BB4143B-8EE6-492A-9795-F61C1126D292}"/>
                </a:ext>
              </a:extLst>
            </p:cNvPr>
            <p:cNvSpPr/>
            <p:nvPr/>
          </p:nvSpPr>
          <p:spPr>
            <a:xfrm>
              <a:off x="9750979" y="4285585"/>
              <a:ext cx="42486" cy="42486"/>
            </a:xfrm>
            <a:custGeom>
              <a:avLst/>
              <a:gdLst>
                <a:gd name="connsiteX0" fmla="*/ 25703 w 42485"/>
                <a:gd name="connsiteY0" fmla="*/ 35616 h 42485"/>
                <a:gd name="connsiteX1" fmla="*/ 35615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2"/>
                  </a:cubicBezTo>
                  <a:cubicBezTo>
                    <a:pt x="35615"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023" name="Freeform: Shape 2022">
              <a:extLst>
                <a:ext uri="{FF2B5EF4-FFF2-40B4-BE49-F238E27FC236}">
                  <a16:creationId xmlns:a16="http://schemas.microsoft.com/office/drawing/2014/main" id="{DE700B32-B34A-4CB8-B2B7-90CB46D32791}"/>
                </a:ext>
              </a:extLst>
            </p:cNvPr>
            <p:cNvSpPr/>
            <p:nvPr/>
          </p:nvSpPr>
          <p:spPr>
            <a:xfrm>
              <a:off x="9925171" y="432523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024" name="Freeform: Shape 2023">
              <a:extLst>
                <a:ext uri="{FF2B5EF4-FFF2-40B4-BE49-F238E27FC236}">
                  <a16:creationId xmlns:a16="http://schemas.microsoft.com/office/drawing/2014/main" id="{BCD9C44F-F237-4326-A890-8EF5ED3BE56B}"/>
                </a:ext>
              </a:extLst>
            </p:cNvPr>
            <p:cNvSpPr/>
            <p:nvPr/>
          </p:nvSpPr>
          <p:spPr>
            <a:xfrm>
              <a:off x="9944998" y="4503678"/>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endParaRPr lang="en-US"/>
            </a:p>
          </p:txBody>
        </p:sp>
        <p:sp>
          <p:nvSpPr>
            <p:cNvPr id="2025" name="Freeform: Shape 2024">
              <a:extLst>
                <a:ext uri="{FF2B5EF4-FFF2-40B4-BE49-F238E27FC236}">
                  <a16:creationId xmlns:a16="http://schemas.microsoft.com/office/drawing/2014/main" id="{E722D84C-0927-4DC6-8D05-ADC67ABA37F0}"/>
                </a:ext>
              </a:extLst>
            </p:cNvPr>
            <p:cNvSpPr/>
            <p:nvPr/>
          </p:nvSpPr>
          <p:spPr>
            <a:xfrm>
              <a:off x="10265057" y="46056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026" name="Freeform: Shape 2025">
              <a:extLst>
                <a:ext uri="{FF2B5EF4-FFF2-40B4-BE49-F238E27FC236}">
                  <a16:creationId xmlns:a16="http://schemas.microsoft.com/office/drawing/2014/main" id="{52E3C525-3D03-481F-8131-89B78B849B56}"/>
                </a:ext>
              </a:extLst>
            </p:cNvPr>
            <p:cNvSpPr/>
            <p:nvPr/>
          </p:nvSpPr>
          <p:spPr>
            <a:xfrm>
              <a:off x="10034217" y="4455528"/>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endParaRPr lang="en-US"/>
            </a:p>
          </p:txBody>
        </p:sp>
        <p:sp>
          <p:nvSpPr>
            <p:cNvPr id="2027" name="Freeform: Shape 2026">
              <a:extLst>
                <a:ext uri="{FF2B5EF4-FFF2-40B4-BE49-F238E27FC236}">
                  <a16:creationId xmlns:a16="http://schemas.microsoft.com/office/drawing/2014/main" id="{3C5601A6-AC77-44DF-B7CF-C4EBF0AB9F40}"/>
                </a:ext>
              </a:extLst>
            </p:cNvPr>
            <p:cNvSpPr/>
            <p:nvPr/>
          </p:nvSpPr>
          <p:spPr>
            <a:xfrm>
              <a:off x="8880022" y="4391799"/>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2523"/>
                    <a:pt x="75269" y="45529"/>
                  </a:cubicBezTo>
                  <a:cubicBezTo>
                    <a:pt x="75269" y="28535"/>
                    <a:pt x="62523" y="15789"/>
                    <a:pt x="45529" y="15789"/>
                  </a:cubicBezTo>
                  <a:cubicBezTo>
                    <a:pt x="28534" y="15789"/>
                    <a:pt x="15789" y="28535"/>
                    <a:pt x="15789" y="45529"/>
                  </a:cubicBezTo>
                  <a:cubicBezTo>
                    <a:pt x="15789" y="62523"/>
                    <a:pt x="28534" y="75269"/>
                    <a:pt x="45529" y="75269"/>
                  </a:cubicBezTo>
                  <a:close/>
                </a:path>
              </a:pathLst>
            </a:custGeom>
            <a:grpFill/>
            <a:ln w="14159" cap="flat">
              <a:noFill/>
              <a:prstDash val="solid"/>
              <a:miter/>
            </a:ln>
          </p:spPr>
          <p:txBody>
            <a:bodyPr rtlCol="0" anchor="ctr"/>
            <a:lstStyle/>
            <a:p>
              <a:endParaRPr lang="en-US"/>
            </a:p>
          </p:txBody>
        </p:sp>
        <p:sp>
          <p:nvSpPr>
            <p:cNvPr id="2028" name="Freeform: Shape 2027">
              <a:extLst>
                <a:ext uri="{FF2B5EF4-FFF2-40B4-BE49-F238E27FC236}">
                  <a16:creationId xmlns:a16="http://schemas.microsoft.com/office/drawing/2014/main" id="{47F57C07-8084-4EB1-ACDF-98A385B589C3}"/>
                </a:ext>
              </a:extLst>
            </p:cNvPr>
            <p:cNvSpPr/>
            <p:nvPr/>
          </p:nvSpPr>
          <p:spPr>
            <a:xfrm>
              <a:off x="8656263" y="3998098"/>
              <a:ext cx="70810" cy="70810"/>
            </a:xfrm>
            <a:custGeom>
              <a:avLst/>
              <a:gdLst>
                <a:gd name="connsiteX0" fmla="*/ 35615 w 70809"/>
                <a:gd name="connsiteY0" fmla="*/ 55443 h 70809"/>
                <a:gd name="connsiteX1" fmla="*/ 55442 w 70809"/>
                <a:gd name="connsiteY1" fmla="*/ 35616 h 70809"/>
                <a:gd name="connsiteX2" fmla="*/ 35615 w 70809"/>
                <a:gd name="connsiteY2" fmla="*/ 15789 h 70809"/>
                <a:gd name="connsiteX3" fmla="*/ 15789 w 70809"/>
                <a:gd name="connsiteY3" fmla="*/ 35616 h 70809"/>
                <a:gd name="connsiteX4" fmla="*/ 35615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5" y="55443"/>
                  </a:moveTo>
                  <a:cubicBezTo>
                    <a:pt x="46945" y="55443"/>
                    <a:pt x="55442" y="46945"/>
                    <a:pt x="55442" y="35616"/>
                  </a:cubicBezTo>
                  <a:cubicBezTo>
                    <a:pt x="55442" y="24286"/>
                    <a:pt x="46945" y="15789"/>
                    <a:pt x="35615" y="15789"/>
                  </a:cubicBezTo>
                  <a:cubicBezTo>
                    <a:pt x="24286" y="15789"/>
                    <a:pt x="15789" y="24286"/>
                    <a:pt x="15789" y="35616"/>
                  </a:cubicBezTo>
                  <a:cubicBezTo>
                    <a:pt x="15789" y="46945"/>
                    <a:pt x="24286" y="55443"/>
                    <a:pt x="35615" y="55443"/>
                  </a:cubicBezTo>
                  <a:close/>
                </a:path>
              </a:pathLst>
            </a:custGeom>
            <a:grpFill/>
            <a:ln w="14159" cap="flat">
              <a:noFill/>
              <a:prstDash val="solid"/>
              <a:miter/>
            </a:ln>
          </p:spPr>
          <p:txBody>
            <a:bodyPr rtlCol="0" anchor="ctr"/>
            <a:lstStyle/>
            <a:p>
              <a:endParaRPr lang="en-US"/>
            </a:p>
          </p:txBody>
        </p:sp>
        <p:sp>
          <p:nvSpPr>
            <p:cNvPr id="2029" name="Freeform: Shape 2028">
              <a:extLst>
                <a:ext uri="{FF2B5EF4-FFF2-40B4-BE49-F238E27FC236}">
                  <a16:creationId xmlns:a16="http://schemas.microsoft.com/office/drawing/2014/main" id="{2CD725B3-D0B1-4EF5-9B8C-33F8630CF60D}"/>
                </a:ext>
              </a:extLst>
            </p:cNvPr>
            <p:cNvSpPr/>
            <p:nvPr/>
          </p:nvSpPr>
          <p:spPr>
            <a:xfrm>
              <a:off x="8735570" y="408023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030" name="Freeform: Shape 2029">
              <a:extLst>
                <a:ext uri="{FF2B5EF4-FFF2-40B4-BE49-F238E27FC236}">
                  <a16:creationId xmlns:a16="http://schemas.microsoft.com/office/drawing/2014/main" id="{095C087E-0CAB-4DCE-B4EC-D13C89882FD8}"/>
                </a:ext>
              </a:extLst>
            </p:cNvPr>
            <p:cNvSpPr/>
            <p:nvPr/>
          </p:nvSpPr>
          <p:spPr>
            <a:xfrm>
              <a:off x="8806379" y="43039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1454" y="35616"/>
                    <a:pt x="25703" y="35616"/>
                  </a:cubicBezTo>
                  <a:close/>
                </a:path>
              </a:pathLst>
            </a:custGeom>
            <a:grpFill/>
            <a:ln w="14159" cap="flat">
              <a:noFill/>
              <a:prstDash val="solid"/>
              <a:miter/>
            </a:ln>
          </p:spPr>
          <p:txBody>
            <a:bodyPr rtlCol="0" anchor="ctr"/>
            <a:lstStyle/>
            <a:p>
              <a:endParaRPr lang="en-US"/>
            </a:p>
          </p:txBody>
        </p:sp>
        <p:sp>
          <p:nvSpPr>
            <p:cNvPr id="2031" name="Freeform: Shape 2030">
              <a:extLst>
                <a:ext uri="{FF2B5EF4-FFF2-40B4-BE49-F238E27FC236}">
                  <a16:creationId xmlns:a16="http://schemas.microsoft.com/office/drawing/2014/main" id="{C802D3C1-5F1E-49F9-87C4-EC39E560C06B}"/>
                </a:ext>
              </a:extLst>
            </p:cNvPr>
            <p:cNvSpPr/>
            <p:nvPr/>
          </p:nvSpPr>
          <p:spPr>
            <a:xfrm>
              <a:off x="8935252" y="42954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29951"/>
                    <a:pt x="20038" y="35616"/>
                    <a:pt x="25703" y="35616"/>
                  </a:cubicBezTo>
                  <a:close/>
                </a:path>
              </a:pathLst>
            </a:custGeom>
            <a:grpFill/>
            <a:ln w="14159" cap="flat">
              <a:noFill/>
              <a:prstDash val="solid"/>
              <a:miter/>
            </a:ln>
          </p:spPr>
          <p:txBody>
            <a:bodyPr rtlCol="0" anchor="ctr"/>
            <a:lstStyle/>
            <a:p>
              <a:endParaRPr lang="en-US"/>
            </a:p>
          </p:txBody>
        </p:sp>
        <p:sp>
          <p:nvSpPr>
            <p:cNvPr id="2032" name="Freeform: Shape 2031">
              <a:extLst>
                <a:ext uri="{FF2B5EF4-FFF2-40B4-BE49-F238E27FC236}">
                  <a16:creationId xmlns:a16="http://schemas.microsoft.com/office/drawing/2014/main" id="{C5C8D2FF-1574-4687-A08B-86CBDB5F2F7B}"/>
                </a:ext>
              </a:extLst>
            </p:cNvPr>
            <p:cNvSpPr/>
            <p:nvPr/>
          </p:nvSpPr>
          <p:spPr>
            <a:xfrm>
              <a:off x="9061294"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033" name="Freeform: Shape 2032">
              <a:extLst>
                <a:ext uri="{FF2B5EF4-FFF2-40B4-BE49-F238E27FC236}">
                  <a16:creationId xmlns:a16="http://schemas.microsoft.com/office/drawing/2014/main" id="{F9C5B063-EAD5-4EAA-AB51-AD1CA93E7384}"/>
                </a:ext>
              </a:extLst>
            </p:cNvPr>
            <p:cNvSpPr/>
            <p:nvPr/>
          </p:nvSpPr>
          <p:spPr>
            <a:xfrm>
              <a:off x="8850281" y="424309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7206" y="51194"/>
                    <a:pt x="27119" y="61107"/>
                    <a:pt x="38449" y="61107"/>
                  </a:cubicBezTo>
                  <a:close/>
                </a:path>
              </a:pathLst>
            </a:custGeom>
            <a:grpFill/>
            <a:ln w="14159" cap="flat">
              <a:noFill/>
              <a:prstDash val="solid"/>
              <a:miter/>
            </a:ln>
          </p:spPr>
          <p:txBody>
            <a:bodyPr rtlCol="0" anchor="ctr"/>
            <a:lstStyle/>
            <a:p>
              <a:endParaRPr lang="en-US"/>
            </a:p>
          </p:txBody>
        </p:sp>
        <p:sp>
          <p:nvSpPr>
            <p:cNvPr id="2034" name="Freeform: Shape 2033">
              <a:extLst>
                <a:ext uri="{FF2B5EF4-FFF2-40B4-BE49-F238E27FC236}">
                  <a16:creationId xmlns:a16="http://schemas.microsoft.com/office/drawing/2014/main" id="{18FEBF08-E908-4438-A26A-F8FC4BBABAE5}"/>
                </a:ext>
              </a:extLst>
            </p:cNvPr>
            <p:cNvSpPr/>
            <p:nvPr/>
          </p:nvSpPr>
          <p:spPr>
            <a:xfrm>
              <a:off x="9130688" y="4462608"/>
              <a:ext cx="70810" cy="70810"/>
            </a:xfrm>
            <a:custGeom>
              <a:avLst/>
              <a:gdLst>
                <a:gd name="connsiteX0" fmla="*/ 38448 w 70809"/>
                <a:gd name="connsiteY0" fmla="*/ 61107 h 70809"/>
                <a:gd name="connsiteX1" fmla="*/ 61106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6" y="51194"/>
                    <a:pt x="61106" y="38448"/>
                  </a:cubicBezTo>
                  <a:cubicBezTo>
                    <a:pt x="61106"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endParaRPr lang="en-US"/>
            </a:p>
          </p:txBody>
        </p:sp>
        <p:sp>
          <p:nvSpPr>
            <p:cNvPr id="2035" name="Freeform: Shape 2034">
              <a:extLst>
                <a:ext uri="{FF2B5EF4-FFF2-40B4-BE49-F238E27FC236}">
                  <a16:creationId xmlns:a16="http://schemas.microsoft.com/office/drawing/2014/main" id="{E08EF28F-F7AC-4FA8-A63A-2AF688B20114}"/>
                </a:ext>
              </a:extLst>
            </p:cNvPr>
            <p:cNvSpPr/>
            <p:nvPr/>
          </p:nvSpPr>
          <p:spPr>
            <a:xfrm>
              <a:off x="8772390" y="4202029"/>
              <a:ext cx="42486" cy="42486"/>
            </a:xfrm>
            <a:custGeom>
              <a:avLst/>
              <a:gdLst>
                <a:gd name="connsiteX0" fmla="*/ 27119 w 42485"/>
                <a:gd name="connsiteY0" fmla="*/ 38448 h 42485"/>
                <a:gd name="connsiteX1" fmla="*/ 38449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9" y="32783"/>
                    <a:pt x="38449" y="27118"/>
                  </a:cubicBezTo>
                  <a:cubicBezTo>
                    <a:pt x="38449" y="21454"/>
                    <a:pt x="32783" y="15789"/>
                    <a:pt x="27119" y="15789"/>
                  </a:cubicBezTo>
                  <a:cubicBezTo>
                    <a:pt x="21454" y="15789"/>
                    <a:pt x="15789" y="21454"/>
                    <a:pt x="15789" y="27118"/>
                  </a:cubicBezTo>
                  <a:cubicBezTo>
                    <a:pt x="15789" y="34199"/>
                    <a:pt x="21454" y="38448"/>
                    <a:pt x="27119" y="38448"/>
                  </a:cubicBezTo>
                  <a:close/>
                </a:path>
              </a:pathLst>
            </a:custGeom>
            <a:grpFill/>
            <a:ln w="14159" cap="flat">
              <a:noFill/>
              <a:prstDash val="solid"/>
              <a:miter/>
            </a:ln>
          </p:spPr>
          <p:txBody>
            <a:bodyPr rtlCol="0" anchor="ctr"/>
            <a:lstStyle/>
            <a:p>
              <a:endParaRPr lang="en-US"/>
            </a:p>
          </p:txBody>
        </p:sp>
        <p:sp>
          <p:nvSpPr>
            <p:cNvPr id="2036" name="Freeform: Shape 2035">
              <a:extLst>
                <a:ext uri="{FF2B5EF4-FFF2-40B4-BE49-F238E27FC236}">
                  <a16:creationId xmlns:a16="http://schemas.microsoft.com/office/drawing/2014/main" id="{E708E1A7-D24A-437D-83EA-D5E87EB45333}"/>
                </a:ext>
              </a:extLst>
            </p:cNvPr>
            <p:cNvSpPr/>
            <p:nvPr/>
          </p:nvSpPr>
          <p:spPr>
            <a:xfrm>
              <a:off x="9520140" y="4588649"/>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7205" y="31367"/>
                    <a:pt x="21453" y="35616"/>
                    <a:pt x="25702" y="35616"/>
                  </a:cubicBezTo>
                  <a:close/>
                </a:path>
              </a:pathLst>
            </a:custGeom>
            <a:grpFill/>
            <a:ln w="14159" cap="flat">
              <a:noFill/>
              <a:prstDash val="solid"/>
              <a:miter/>
            </a:ln>
          </p:spPr>
          <p:txBody>
            <a:bodyPr rtlCol="0" anchor="ctr"/>
            <a:lstStyle/>
            <a:p>
              <a:endParaRPr lang="en-US"/>
            </a:p>
          </p:txBody>
        </p:sp>
        <p:sp>
          <p:nvSpPr>
            <p:cNvPr id="2037" name="Freeform: Shape 2036">
              <a:extLst>
                <a:ext uri="{FF2B5EF4-FFF2-40B4-BE49-F238E27FC236}">
                  <a16:creationId xmlns:a16="http://schemas.microsoft.com/office/drawing/2014/main" id="{C08A04E3-F6EA-481A-9CC3-5A2422125F29}"/>
                </a:ext>
              </a:extLst>
            </p:cNvPr>
            <p:cNvSpPr/>
            <p:nvPr/>
          </p:nvSpPr>
          <p:spPr>
            <a:xfrm>
              <a:off x="9432336" y="4373388"/>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7205" y="31367"/>
                    <a:pt x="21453" y="35616"/>
                    <a:pt x="25703" y="35616"/>
                  </a:cubicBezTo>
                  <a:close/>
                </a:path>
              </a:pathLst>
            </a:custGeom>
            <a:grpFill/>
            <a:ln w="14159" cap="flat">
              <a:noFill/>
              <a:prstDash val="solid"/>
              <a:miter/>
            </a:ln>
          </p:spPr>
          <p:txBody>
            <a:bodyPr rtlCol="0" anchor="ctr"/>
            <a:lstStyle/>
            <a:p>
              <a:endParaRPr lang="en-US"/>
            </a:p>
          </p:txBody>
        </p:sp>
        <p:sp>
          <p:nvSpPr>
            <p:cNvPr id="2038" name="Freeform: Shape 2037">
              <a:extLst>
                <a:ext uri="{FF2B5EF4-FFF2-40B4-BE49-F238E27FC236}">
                  <a16:creationId xmlns:a16="http://schemas.microsoft.com/office/drawing/2014/main" id="{2DA148B4-AF60-47F4-B481-8A0F3B2D6E38}"/>
                </a:ext>
              </a:extLst>
            </p:cNvPr>
            <p:cNvSpPr/>
            <p:nvPr/>
          </p:nvSpPr>
          <p:spPr>
            <a:xfrm>
              <a:off x="9387018" y="429549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endParaRPr lang="en-US"/>
            </a:p>
          </p:txBody>
        </p:sp>
        <p:sp>
          <p:nvSpPr>
            <p:cNvPr id="2039" name="Freeform: Shape 2038">
              <a:extLst>
                <a:ext uri="{FF2B5EF4-FFF2-40B4-BE49-F238E27FC236}">
                  <a16:creationId xmlns:a16="http://schemas.microsoft.com/office/drawing/2014/main" id="{98C1A1B9-26C1-47D6-8CB2-50FCB194619C}"/>
                </a:ext>
              </a:extLst>
            </p:cNvPr>
            <p:cNvSpPr/>
            <p:nvPr/>
          </p:nvSpPr>
          <p:spPr>
            <a:xfrm>
              <a:off x="10580867" y="455890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7"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endParaRPr lang="en-US"/>
            </a:p>
          </p:txBody>
        </p:sp>
        <p:sp>
          <p:nvSpPr>
            <p:cNvPr id="2040" name="Freeform: Shape 2039">
              <a:extLst>
                <a:ext uri="{FF2B5EF4-FFF2-40B4-BE49-F238E27FC236}">
                  <a16:creationId xmlns:a16="http://schemas.microsoft.com/office/drawing/2014/main" id="{B211B219-8A15-43F9-A8D9-F4A37A9374B6}"/>
                </a:ext>
              </a:extLst>
            </p:cNvPr>
            <p:cNvSpPr/>
            <p:nvPr/>
          </p:nvSpPr>
          <p:spPr>
            <a:xfrm>
              <a:off x="10335866" y="439179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endParaRPr lang="en-US"/>
            </a:p>
          </p:txBody>
        </p:sp>
        <p:sp>
          <p:nvSpPr>
            <p:cNvPr id="2041" name="Freeform: Shape 2040">
              <a:extLst>
                <a:ext uri="{FF2B5EF4-FFF2-40B4-BE49-F238E27FC236}">
                  <a16:creationId xmlns:a16="http://schemas.microsoft.com/office/drawing/2014/main" id="{67214132-AD2E-479B-88A7-8B00CF039C76}"/>
                </a:ext>
              </a:extLst>
            </p:cNvPr>
            <p:cNvSpPr/>
            <p:nvPr/>
          </p:nvSpPr>
          <p:spPr>
            <a:xfrm>
              <a:off x="10488815" y="450084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042" name="Freeform: Shape 2041">
              <a:extLst>
                <a:ext uri="{FF2B5EF4-FFF2-40B4-BE49-F238E27FC236}">
                  <a16:creationId xmlns:a16="http://schemas.microsoft.com/office/drawing/2014/main" id="{ED53423E-C449-4A5D-A061-EE1D9B0D9264}"/>
                </a:ext>
              </a:extLst>
            </p:cNvPr>
            <p:cNvSpPr/>
            <p:nvPr/>
          </p:nvSpPr>
          <p:spPr>
            <a:xfrm>
              <a:off x="10818787" y="6081314"/>
              <a:ext cx="84971" cy="84971"/>
            </a:xfrm>
            <a:custGeom>
              <a:avLst/>
              <a:gdLst>
                <a:gd name="connsiteX0" fmla="*/ 42697 w 84971"/>
                <a:gd name="connsiteY0" fmla="*/ 69605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5"/>
                  </a:moveTo>
                  <a:cubicBezTo>
                    <a:pt x="56859" y="69605"/>
                    <a:pt x="69605" y="58275"/>
                    <a:pt x="69605" y="42697"/>
                  </a:cubicBezTo>
                  <a:cubicBezTo>
                    <a:pt x="69605" y="28535"/>
                    <a:pt x="58275" y="15789"/>
                    <a:pt x="42697" y="15789"/>
                  </a:cubicBezTo>
                  <a:cubicBezTo>
                    <a:pt x="28535" y="15789"/>
                    <a:pt x="15789" y="27119"/>
                    <a:pt x="15789" y="42697"/>
                  </a:cubicBezTo>
                  <a:cubicBezTo>
                    <a:pt x="15789" y="56858"/>
                    <a:pt x="28535" y="69605"/>
                    <a:pt x="42697" y="69605"/>
                  </a:cubicBezTo>
                  <a:close/>
                </a:path>
              </a:pathLst>
            </a:custGeom>
            <a:grpFill/>
            <a:ln w="14159" cap="flat">
              <a:noFill/>
              <a:prstDash val="solid"/>
              <a:miter/>
            </a:ln>
          </p:spPr>
          <p:txBody>
            <a:bodyPr rtlCol="0" anchor="ctr"/>
            <a:lstStyle/>
            <a:p>
              <a:endParaRPr lang="en-US"/>
            </a:p>
          </p:txBody>
        </p:sp>
        <p:sp>
          <p:nvSpPr>
            <p:cNvPr id="2043" name="Freeform: Shape 2042">
              <a:extLst>
                <a:ext uri="{FF2B5EF4-FFF2-40B4-BE49-F238E27FC236}">
                  <a16:creationId xmlns:a16="http://schemas.microsoft.com/office/drawing/2014/main" id="{79D39AFE-F518-4DCE-9B9F-4D209A446264}"/>
                </a:ext>
              </a:extLst>
            </p:cNvPr>
            <p:cNvSpPr/>
            <p:nvPr/>
          </p:nvSpPr>
          <p:spPr>
            <a:xfrm>
              <a:off x="10876851" y="5986430"/>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endParaRPr lang="en-US"/>
            </a:p>
          </p:txBody>
        </p:sp>
        <p:sp>
          <p:nvSpPr>
            <p:cNvPr id="2044" name="Freeform: Shape 2043">
              <a:extLst>
                <a:ext uri="{FF2B5EF4-FFF2-40B4-BE49-F238E27FC236}">
                  <a16:creationId xmlns:a16="http://schemas.microsoft.com/office/drawing/2014/main" id="{ED296FBC-BB1C-4BAA-AFB8-435D5A66E5D8}"/>
                </a:ext>
              </a:extLst>
            </p:cNvPr>
            <p:cNvSpPr/>
            <p:nvPr/>
          </p:nvSpPr>
          <p:spPr>
            <a:xfrm>
              <a:off x="11077951" y="5827816"/>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endParaRPr lang="en-US"/>
            </a:p>
          </p:txBody>
        </p:sp>
        <p:sp>
          <p:nvSpPr>
            <p:cNvPr id="2045" name="Freeform: Shape 2044">
              <a:extLst>
                <a:ext uri="{FF2B5EF4-FFF2-40B4-BE49-F238E27FC236}">
                  <a16:creationId xmlns:a16="http://schemas.microsoft.com/office/drawing/2014/main" id="{A698FFFC-B93A-4B54-B5BC-5CCE755843C7}"/>
                </a:ext>
              </a:extLst>
            </p:cNvPr>
            <p:cNvSpPr/>
            <p:nvPr/>
          </p:nvSpPr>
          <p:spPr>
            <a:xfrm>
              <a:off x="11005724" y="560405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046" name="Freeform: Shape 2045">
              <a:extLst>
                <a:ext uri="{FF2B5EF4-FFF2-40B4-BE49-F238E27FC236}">
                  <a16:creationId xmlns:a16="http://schemas.microsoft.com/office/drawing/2014/main" id="{FCB8561C-C93A-4413-8CD5-40F1A2F8334A}"/>
                </a:ext>
              </a:extLst>
            </p:cNvPr>
            <p:cNvSpPr/>
            <p:nvPr/>
          </p:nvSpPr>
          <p:spPr>
            <a:xfrm>
              <a:off x="11138664" y="5749926"/>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endParaRPr lang="en-US"/>
            </a:p>
          </p:txBody>
        </p:sp>
        <p:sp>
          <p:nvSpPr>
            <p:cNvPr id="2047" name="Freeform: Shape 2046">
              <a:extLst>
                <a:ext uri="{FF2B5EF4-FFF2-40B4-BE49-F238E27FC236}">
                  <a16:creationId xmlns:a16="http://schemas.microsoft.com/office/drawing/2014/main" id="{66D1DD1A-F372-4D52-8896-0AA33081FC94}"/>
                </a:ext>
              </a:extLst>
            </p:cNvPr>
            <p:cNvSpPr/>
            <p:nvPr/>
          </p:nvSpPr>
          <p:spPr>
            <a:xfrm>
              <a:off x="10983066" y="5939695"/>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endParaRPr lang="en-US"/>
            </a:p>
          </p:txBody>
        </p:sp>
        <p:sp>
          <p:nvSpPr>
            <p:cNvPr id="2048" name="Freeform: Shape 2047">
              <a:extLst>
                <a:ext uri="{FF2B5EF4-FFF2-40B4-BE49-F238E27FC236}">
                  <a16:creationId xmlns:a16="http://schemas.microsoft.com/office/drawing/2014/main" id="{40CF596A-0F82-4593-BA81-410F4802831B}"/>
                </a:ext>
              </a:extLst>
            </p:cNvPr>
            <p:cNvSpPr/>
            <p:nvPr/>
          </p:nvSpPr>
          <p:spPr>
            <a:xfrm>
              <a:off x="10968904" y="5843395"/>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endParaRPr lang="en-US"/>
            </a:p>
          </p:txBody>
        </p:sp>
        <p:sp>
          <p:nvSpPr>
            <p:cNvPr id="2049" name="Freeform: Shape 2048">
              <a:extLst>
                <a:ext uri="{FF2B5EF4-FFF2-40B4-BE49-F238E27FC236}">
                  <a16:creationId xmlns:a16="http://schemas.microsoft.com/office/drawing/2014/main" id="{8E2ED8BF-BF1E-4F26-B392-4E3F07541252}"/>
                </a:ext>
              </a:extLst>
            </p:cNvPr>
            <p:cNvSpPr/>
            <p:nvPr/>
          </p:nvSpPr>
          <p:spPr>
            <a:xfrm>
              <a:off x="11015638" y="577400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endParaRPr lang="en-US"/>
            </a:p>
          </p:txBody>
        </p:sp>
        <p:sp>
          <p:nvSpPr>
            <p:cNvPr id="2050" name="Freeform: Shape 2049">
              <a:extLst>
                <a:ext uri="{FF2B5EF4-FFF2-40B4-BE49-F238E27FC236}">
                  <a16:creationId xmlns:a16="http://schemas.microsoft.com/office/drawing/2014/main" id="{D665B9F5-2E9E-4024-92BB-EEC4E30FA8B7}"/>
                </a:ext>
              </a:extLst>
            </p:cNvPr>
            <p:cNvSpPr/>
            <p:nvPr/>
          </p:nvSpPr>
          <p:spPr>
            <a:xfrm>
              <a:off x="8705830" y="2393554"/>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endParaRPr lang="en-US"/>
            </a:p>
          </p:txBody>
        </p:sp>
        <p:sp>
          <p:nvSpPr>
            <p:cNvPr id="2051" name="Freeform: Shape 2050">
              <a:extLst>
                <a:ext uri="{FF2B5EF4-FFF2-40B4-BE49-F238E27FC236}">
                  <a16:creationId xmlns:a16="http://schemas.microsoft.com/office/drawing/2014/main" id="{2E13290E-C0B5-490B-94D9-4078DE0BD40D}"/>
                </a:ext>
              </a:extLst>
            </p:cNvPr>
            <p:cNvSpPr/>
            <p:nvPr/>
          </p:nvSpPr>
          <p:spPr>
            <a:xfrm>
              <a:off x="7718745" y="1750603"/>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7205" y="55442"/>
                    <a:pt x="28535" y="66772"/>
                    <a:pt x="41280" y="66772"/>
                  </a:cubicBezTo>
                  <a:close/>
                </a:path>
              </a:pathLst>
            </a:custGeom>
            <a:grpFill/>
            <a:ln w="14159" cap="flat">
              <a:noFill/>
              <a:prstDash val="solid"/>
              <a:miter/>
            </a:ln>
          </p:spPr>
          <p:txBody>
            <a:bodyPr rtlCol="0" anchor="ctr"/>
            <a:lstStyle/>
            <a:p>
              <a:endParaRPr lang="en-US"/>
            </a:p>
          </p:txBody>
        </p:sp>
        <p:sp>
          <p:nvSpPr>
            <p:cNvPr id="2052" name="Freeform: Shape 2051">
              <a:extLst>
                <a:ext uri="{FF2B5EF4-FFF2-40B4-BE49-F238E27FC236}">
                  <a16:creationId xmlns:a16="http://schemas.microsoft.com/office/drawing/2014/main" id="{DF16DD08-A801-4A0F-AFA6-A1A2195FC30F}"/>
                </a:ext>
              </a:extLst>
            </p:cNvPr>
            <p:cNvSpPr/>
            <p:nvPr/>
          </p:nvSpPr>
          <p:spPr>
            <a:xfrm>
              <a:off x="8010480" y="1362567"/>
              <a:ext cx="70810" cy="70810"/>
            </a:xfrm>
            <a:custGeom>
              <a:avLst/>
              <a:gdLst>
                <a:gd name="connsiteX0" fmla="*/ 41281 w 70809"/>
                <a:gd name="connsiteY0" fmla="*/ 66772 h 70809"/>
                <a:gd name="connsiteX1" fmla="*/ 66772 w 70809"/>
                <a:gd name="connsiteY1" fmla="*/ 41280 h 70809"/>
                <a:gd name="connsiteX2" fmla="*/ 41281 w 70809"/>
                <a:gd name="connsiteY2" fmla="*/ 15789 h 70809"/>
                <a:gd name="connsiteX3" fmla="*/ 15789 w 70809"/>
                <a:gd name="connsiteY3" fmla="*/ 41280 h 70809"/>
                <a:gd name="connsiteX4" fmla="*/ 41281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1" y="66772"/>
                  </a:moveTo>
                  <a:cubicBezTo>
                    <a:pt x="55443" y="66772"/>
                    <a:pt x="66772" y="55442"/>
                    <a:pt x="66772" y="41280"/>
                  </a:cubicBezTo>
                  <a:cubicBezTo>
                    <a:pt x="66772" y="27119"/>
                    <a:pt x="55443" y="15789"/>
                    <a:pt x="41281" y="15789"/>
                  </a:cubicBezTo>
                  <a:cubicBezTo>
                    <a:pt x="27119" y="15789"/>
                    <a:pt x="15789" y="27119"/>
                    <a:pt x="15789" y="41280"/>
                  </a:cubicBezTo>
                  <a:cubicBezTo>
                    <a:pt x="17205" y="55442"/>
                    <a:pt x="28535" y="66772"/>
                    <a:pt x="41281" y="66772"/>
                  </a:cubicBezTo>
                  <a:close/>
                </a:path>
              </a:pathLst>
            </a:custGeom>
            <a:grpFill/>
            <a:ln w="14159" cap="flat">
              <a:noFill/>
              <a:prstDash val="solid"/>
              <a:miter/>
            </a:ln>
          </p:spPr>
          <p:txBody>
            <a:bodyPr rtlCol="0" anchor="ctr"/>
            <a:lstStyle/>
            <a:p>
              <a:endParaRPr lang="en-US"/>
            </a:p>
          </p:txBody>
        </p:sp>
        <p:sp>
          <p:nvSpPr>
            <p:cNvPr id="2053" name="Freeform: Shape 2052">
              <a:extLst>
                <a:ext uri="{FF2B5EF4-FFF2-40B4-BE49-F238E27FC236}">
                  <a16:creationId xmlns:a16="http://schemas.microsoft.com/office/drawing/2014/main" id="{1CB5CD26-2D77-43A7-A7D0-5C67259EC063}"/>
                </a:ext>
              </a:extLst>
            </p:cNvPr>
            <p:cNvSpPr/>
            <p:nvPr/>
          </p:nvSpPr>
          <p:spPr>
            <a:xfrm>
              <a:off x="7156516" y="210323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8" y="15789"/>
                    <a:pt x="15789" y="27119"/>
                    <a:pt x="15789" y="39864"/>
                  </a:cubicBezTo>
                  <a:cubicBezTo>
                    <a:pt x="15789" y="52610"/>
                    <a:pt x="27118" y="63939"/>
                    <a:pt x="39864" y="63939"/>
                  </a:cubicBezTo>
                  <a:close/>
                </a:path>
              </a:pathLst>
            </a:custGeom>
            <a:grpFill/>
            <a:ln w="14159" cap="flat">
              <a:noFill/>
              <a:prstDash val="solid"/>
              <a:miter/>
            </a:ln>
          </p:spPr>
          <p:txBody>
            <a:bodyPr rtlCol="0" anchor="ctr"/>
            <a:lstStyle/>
            <a:p>
              <a:endParaRPr lang="en-US"/>
            </a:p>
          </p:txBody>
        </p:sp>
        <p:sp>
          <p:nvSpPr>
            <p:cNvPr id="2054" name="Freeform: Shape 2053">
              <a:extLst>
                <a:ext uri="{FF2B5EF4-FFF2-40B4-BE49-F238E27FC236}">
                  <a16:creationId xmlns:a16="http://schemas.microsoft.com/office/drawing/2014/main" id="{156EDEE3-92F0-456A-951B-72EBFAC338FA}"/>
                </a:ext>
              </a:extLst>
            </p:cNvPr>
            <p:cNvSpPr/>
            <p:nvPr/>
          </p:nvSpPr>
          <p:spPr>
            <a:xfrm>
              <a:off x="7412847" y="1320081"/>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endParaRPr lang="en-US"/>
            </a:p>
          </p:txBody>
        </p:sp>
        <p:sp>
          <p:nvSpPr>
            <p:cNvPr id="2055" name="Freeform: Shape 2054">
              <a:extLst>
                <a:ext uri="{FF2B5EF4-FFF2-40B4-BE49-F238E27FC236}">
                  <a16:creationId xmlns:a16="http://schemas.microsoft.com/office/drawing/2014/main" id="{C8452949-B6A3-4AC2-8FAE-1FDC9467C562}"/>
                </a:ext>
              </a:extLst>
            </p:cNvPr>
            <p:cNvSpPr/>
            <p:nvPr/>
          </p:nvSpPr>
          <p:spPr>
            <a:xfrm>
              <a:off x="6245905" y="606321"/>
              <a:ext cx="70810" cy="70810"/>
            </a:xfrm>
            <a:custGeom>
              <a:avLst/>
              <a:gdLst>
                <a:gd name="connsiteX0" fmla="*/ 63940 w 70809"/>
                <a:gd name="connsiteY0" fmla="*/ 39864 h 70809"/>
                <a:gd name="connsiteX1" fmla="*/ 39864 w 70809"/>
                <a:gd name="connsiteY1" fmla="*/ 63940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40"/>
                    <a:pt x="39864" y="63940"/>
                  </a:cubicBezTo>
                  <a:cubicBezTo>
                    <a:pt x="26568" y="63940"/>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endParaRPr lang="en-US"/>
            </a:p>
          </p:txBody>
        </p:sp>
        <p:sp>
          <p:nvSpPr>
            <p:cNvPr id="2056" name="Freeform: Shape 2055">
              <a:extLst>
                <a:ext uri="{FF2B5EF4-FFF2-40B4-BE49-F238E27FC236}">
                  <a16:creationId xmlns:a16="http://schemas.microsoft.com/office/drawing/2014/main" id="{994BB9F9-7DAC-4674-9B1B-0B8AA760ABF0}"/>
                </a:ext>
              </a:extLst>
            </p:cNvPr>
            <p:cNvSpPr/>
            <p:nvPr/>
          </p:nvSpPr>
          <p:spPr>
            <a:xfrm>
              <a:off x="6179344" y="183557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endParaRPr lang="en-US"/>
            </a:p>
          </p:txBody>
        </p:sp>
        <p:sp>
          <p:nvSpPr>
            <p:cNvPr id="2057" name="Freeform: Shape 2056">
              <a:extLst>
                <a:ext uri="{FF2B5EF4-FFF2-40B4-BE49-F238E27FC236}">
                  <a16:creationId xmlns:a16="http://schemas.microsoft.com/office/drawing/2014/main" id="{AF7674B0-1835-4CBA-8778-FEB21A730453}"/>
                </a:ext>
              </a:extLst>
            </p:cNvPr>
            <p:cNvSpPr/>
            <p:nvPr/>
          </p:nvSpPr>
          <p:spPr>
            <a:xfrm>
              <a:off x="6565964" y="6077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endParaRPr lang="en-US"/>
            </a:p>
          </p:txBody>
        </p:sp>
        <p:sp>
          <p:nvSpPr>
            <p:cNvPr id="2058" name="Freeform: Shape 2057">
              <a:extLst>
                <a:ext uri="{FF2B5EF4-FFF2-40B4-BE49-F238E27FC236}">
                  <a16:creationId xmlns:a16="http://schemas.microsoft.com/office/drawing/2014/main" id="{6354405C-55AF-4D2A-9877-98EB39B0E078}"/>
                </a:ext>
              </a:extLst>
            </p:cNvPr>
            <p:cNvSpPr/>
            <p:nvPr/>
          </p:nvSpPr>
          <p:spPr>
            <a:xfrm>
              <a:off x="6448421" y="64880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2059" name="Freeform: Shape 2058">
              <a:extLst>
                <a:ext uri="{FF2B5EF4-FFF2-40B4-BE49-F238E27FC236}">
                  <a16:creationId xmlns:a16="http://schemas.microsoft.com/office/drawing/2014/main" id="{B6C91825-0EE6-49D7-9D43-641DED589E7B}"/>
                </a:ext>
              </a:extLst>
            </p:cNvPr>
            <p:cNvSpPr/>
            <p:nvPr/>
          </p:nvSpPr>
          <p:spPr>
            <a:xfrm>
              <a:off x="6595705" y="1141641"/>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endParaRPr lang="en-US"/>
            </a:p>
          </p:txBody>
        </p:sp>
        <p:sp>
          <p:nvSpPr>
            <p:cNvPr id="2060" name="Freeform: Shape 2059">
              <a:extLst>
                <a:ext uri="{FF2B5EF4-FFF2-40B4-BE49-F238E27FC236}">
                  <a16:creationId xmlns:a16="http://schemas.microsoft.com/office/drawing/2014/main" id="{1FDA4903-8EFD-4250-8F51-B3FE49C674BD}"/>
                </a:ext>
              </a:extLst>
            </p:cNvPr>
            <p:cNvSpPr/>
            <p:nvPr/>
          </p:nvSpPr>
          <p:spPr>
            <a:xfrm>
              <a:off x="6254402" y="162031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endParaRPr lang="en-US"/>
            </a:p>
          </p:txBody>
        </p:sp>
        <p:sp>
          <p:nvSpPr>
            <p:cNvPr id="2061" name="Freeform: Shape 2060">
              <a:extLst>
                <a:ext uri="{FF2B5EF4-FFF2-40B4-BE49-F238E27FC236}">
                  <a16:creationId xmlns:a16="http://schemas.microsoft.com/office/drawing/2014/main" id="{70A3D449-61E6-4251-9EAF-A1B379551809}"/>
                </a:ext>
              </a:extLst>
            </p:cNvPr>
            <p:cNvSpPr/>
            <p:nvPr/>
          </p:nvSpPr>
          <p:spPr>
            <a:xfrm>
              <a:off x="6037725" y="1766181"/>
              <a:ext cx="70810" cy="70810"/>
            </a:xfrm>
            <a:custGeom>
              <a:avLst/>
              <a:gdLst>
                <a:gd name="connsiteX0" fmla="*/ 38448 w 70809"/>
                <a:gd name="connsiteY0" fmla="*/ 15789 h 70809"/>
                <a:gd name="connsiteX1" fmla="*/ 61107 w 70809"/>
                <a:gd name="connsiteY1" fmla="*/ 38448 h 70809"/>
                <a:gd name="connsiteX2" fmla="*/ 38448 w 70809"/>
                <a:gd name="connsiteY2" fmla="*/ 61107 h 70809"/>
                <a:gd name="connsiteX3" fmla="*/ 15789 w 70809"/>
                <a:gd name="connsiteY3" fmla="*/ 38448 h 70809"/>
                <a:gd name="connsiteX4" fmla="*/ 38448 w 70809"/>
                <a:gd name="connsiteY4" fmla="*/ 15789 h 70809"/>
                <a:gd name="connsiteX5" fmla="*/ 38448 w 70809"/>
                <a:gd name="connsiteY5" fmla="*/ 15789 h 70809"/>
                <a:gd name="connsiteX6" fmla="*/ 38448 w 70809"/>
                <a:gd name="connsiteY6" fmla="*/ 25702 h 70809"/>
                <a:gd name="connsiteX7" fmla="*/ 25703 w 70809"/>
                <a:gd name="connsiteY7" fmla="*/ 38448 h 70809"/>
                <a:gd name="connsiteX8" fmla="*/ 38448 w 70809"/>
                <a:gd name="connsiteY8" fmla="*/ 51194 h 70809"/>
                <a:gd name="connsiteX9" fmla="*/ 51194 w 70809"/>
                <a:gd name="connsiteY9" fmla="*/ 38448 h 70809"/>
                <a:gd name="connsiteX10" fmla="*/ 38448 w 70809"/>
                <a:gd name="connsiteY10" fmla="*/ 257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8448" y="15789"/>
                  </a:moveTo>
                  <a:cubicBezTo>
                    <a:pt x="51194" y="15789"/>
                    <a:pt x="61107" y="25702"/>
                    <a:pt x="61107" y="38448"/>
                  </a:cubicBezTo>
                  <a:cubicBezTo>
                    <a:pt x="61107" y="51194"/>
                    <a:pt x="51194" y="61107"/>
                    <a:pt x="38448" y="61107"/>
                  </a:cubicBezTo>
                  <a:cubicBezTo>
                    <a:pt x="25703" y="61107"/>
                    <a:pt x="15789" y="51194"/>
                    <a:pt x="15789" y="38448"/>
                  </a:cubicBezTo>
                  <a:cubicBezTo>
                    <a:pt x="15789" y="25702"/>
                    <a:pt x="25703" y="15789"/>
                    <a:pt x="38448" y="15789"/>
                  </a:cubicBezTo>
                  <a:lnTo>
                    <a:pt x="38448" y="15789"/>
                  </a:lnTo>
                  <a:close/>
                  <a:moveTo>
                    <a:pt x="38448" y="25702"/>
                  </a:moveTo>
                  <a:cubicBezTo>
                    <a:pt x="31367" y="25702"/>
                    <a:pt x="25703" y="31367"/>
                    <a:pt x="25703" y="38448"/>
                  </a:cubicBezTo>
                  <a:cubicBezTo>
                    <a:pt x="25703" y="45529"/>
                    <a:pt x="31367" y="51194"/>
                    <a:pt x="38448" y="51194"/>
                  </a:cubicBezTo>
                  <a:cubicBezTo>
                    <a:pt x="45529" y="51194"/>
                    <a:pt x="51194" y="45529"/>
                    <a:pt x="51194" y="38448"/>
                  </a:cubicBezTo>
                  <a:cubicBezTo>
                    <a:pt x="51194" y="31367"/>
                    <a:pt x="45529" y="25702"/>
                    <a:pt x="38448" y="25702"/>
                  </a:cubicBezTo>
                  <a:close/>
                </a:path>
              </a:pathLst>
            </a:custGeom>
            <a:grpFill/>
            <a:ln w="14159" cap="flat">
              <a:noFill/>
              <a:prstDash val="solid"/>
              <a:miter/>
            </a:ln>
          </p:spPr>
          <p:txBody>
            <a:bodyPr rtlCol="0" anchor="ctr"/>
            <a:lstStyle/>
            <a:p>
              <a:endParaRPr lang="en-US"/>
            </a:p>
          </p:txBody>
        </p:sp>
        <p:sp>
          <p:nvSpPr>
            <p:cNvPr id="2062" name="Freeform: Shape 2061">
              <a:extLst>
                <a:ext uri="{FF2B5EF4-FFF2-40B4-BE49-F238E27FC236}">
                  <a16:creationId xmlns:a16="http://schemas.microsoft.com/office/drawing/2014/main" id="{7B86F11F-1FB9-450C-AA5A-E95A4AADAD7D}"/>
                </a:ext>
              </a:extLst>
            </p:cNvPr>
            <p:cNvSpPr/>
            <p:nvPr/>
          </p:nvSpPr>
          <p:spPr>
            <a:xfrm>
              <a:off x="6924261" y="13738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2063" name="Freeform: Shape 2062">
              <a:extLst>
                <a:ext uri="{FF2B5EF4-FFF2-40B4-BE49-F238E27FC236}">
                  <a16:creationId xmlns:a16="http://schemas.microsoft.com/office/drawing/2014/main" id="{CADA10B9-D05C-4E71-BF25-9F5D451A8596}"/>
                </a:ext>
              </a:extLst>
            </p:cNvPr>
            <p:cNvSpPr/>
            <p:nvPr/>
          </p:nvSpPr>
          <p:spPr>
            <a:xfrm>
              <a:off x="6430010" y="1591990"/>
              <a:ext cx="70810" cy="70810"/>
            </a:xfrm>
            <a:custGeom>
              <a:avLst/>
              <a:gdLst>
                <a:gd name="connsiteX0" fmla="*/ 63940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40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40" y="39864"/>
                  </a:moveTo>
                  <a:cubicBezTo>
                    <a:pt x="63940" y="53161"/>
                    <a:pt x="53161" y="63939"/>
                    <a:pt x="39864" y="63939"/>
                  </a:cubicBezTo>
                  <a:cubicBezTo>
                    <a:pt x="26568" y="63939"/>
                    <a:pt x="15789" y="53161"/>
                    <a:pt x="15789" y="39864"/>
                  </a:cubicBezTo>
                  <a:cubicBezTo>
                    <a:pt x="15789" y="26568"/>
                    <a:pt x="26568" y="15789"/>
                    <a:pt x="39864" y="15789"/>
                  </a:cubicBezTo>
                  <a:cubicBezTo>
                    <a:pt x="53160" y="15789"/>
                    <a:pt x="63940" y="26568"/>
                    <a:pt x="63940" y="39864"/>
                  </a:cubicBezTo>
                  <a:close/>
                </a:path>
              </a:pathLst>
            </a:custGeom>
            <a:grpFill/>
            <a:ln w="14159" cap="flat">
              <a:noFill/>
              <a:prstDash val="solid"/>
              <a:miter/>
            </a:ln>
          </p:spPr>
          <p:txBody>
            <a:bodyPr rtlCol="0" anchor="ctr"/>
            <a:lstStyle/>
            <a:p>
              <a:endParaRPr lang="en-US"/>
            </a:p>
          </p:txBody>
        </p:sp>
        <p:sp>
          <p:nvSpPr>
            <p:cNvPr id="2064" name="Freeform: Shape 2063">
              <a:extLst>
                <a:ext uri="{FF2B5EF4-FFF2-40B4-BE49-F238E27FC236}">
                  <a16:creationId xmlns:a16="http://schemas.microsoft.com/office/drawing/2014/main" id="{B4FDD45A-84AC-4A5B-A320-622EF4ED7F78}"/>
                </a:ext>
              </a:extLst>
            </p:cNvPr>
            <p:cNvSpPr/>
            <p:nvPr/>
          </p:nvSpPr>
          <p:spPr>
            <a:xfrm>
              <a:off x="6156685" y="1675545"/>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2065" name="Freeform: Shape 2064">
              <a:extLst>
                <a:ext uri="{FF2B5EF4-FFF2-40B4-BE49-F238E27FC236}">
                  <a16:creationId xmlns:a16="http://schemas.microsoft.com/office/drawing/2014/main" id="{71B27F73-398A-456A-BB3F-8A821006644B}"/>
                </a:ext>
              </a:extLst>
            </p:cNvPr>
            <p:cNvSpPr/>
            <p:nvPr/>
          </p:nvSpPr>
          <p:spPr>
            <a:xfrm>
              <a:off x="6237408" y="138805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8361"/>
                    <a:pt x="25702" y="58275"/>
                    <a:pt x="37032" y="58275"/>
                  </a:cubicBezTo>
                  <a:close/>
                </a:path>
              </a:pathLst>
            </a:custGeom>
            <a:grpFill/>
            <a:ln w="14159" cap="flat">
              <a:noFill/>
              <a:prstDash val="solid"/>
              <a:miter/>
            </a:ln>
          </p:spPr>
          <p:txBody>
            <a:bodyPr rtlCol="0" anchor="ctr"/>
            <a:lstStyle/>
            <a:p>
              <a:endParaRPr lang="en-US"/>
            </a:p>
          </p:txBody>
        </p:sp>
        <p:sp>
          <p:nvSpPr>
            <p:cNvPr id="2066" name="Freeform: Shape 2065">
              <a:extLst>
                <a:ext uri="{FF2B5EF4-FFF2-40B4-BE49-F238E27FC236}">
                  <a16:creationId xmlns:a16="http://schemas.microsoft.com/office/drawing/2014/main" id="{7937D830-BE61-42EA-BF40-8816E88506FE}"/>
                </a:ext>
              </a:extLst>
            </p:cNvPr>
            <p:cNvSpPr/>
            <p:nvPr/>
          </p:nvSpPr>
          <p:spPr>
            <a:xfrm>
              <a:off x="6142523" y="1468781"/>
              <a:ext cx="99133" cy="99133"/>
            </a:xfrm>
            <a:custGeom>
              <a:avLst/>
              <a:gdLst>
                <a:gd name="connsiteX0" fmla="*/ 55443 w 99133"/>
                <a:gd name="connsiteY0" fmla="*/ 15789 h 99133"/>
                <a:gd name="connsiteX1" fmla="*/ 95096 w 99133"/>
                <a:gd name="connsiteY1" fmla="*/ 55442 h 99133"/>
                <a:gd name="connsiteX2" fmla="*/ 55443 w 99133"/>
                <a:gd name="connsiteY2" fmla="*/ 95096 h 99133"/>
                <a:gd name="connsiteX3" fmla="*/ 15789 w 99133"/>
                <a:gd name="connsiteY3" fmla="*/ 55442 h 99133"/>
                <a:gd name="connsiteX4" fmla="*/ 55443 w 99133"/>
                <a:gd name="connsiteY4" fmla="*/ 15789 h 99133"/>
                <a:gd name="connsiteX5" fmla="*/ 55443 w 99133"/>
                <a:gd name="connsiteY5" fmla="*/ 15789 h 99133"/>
                <a:gd name="connsiteX6" fmla="*/ 55443 w 99133"/>
                <a:gd name="connsiteY6" fmla="*/ 34200 h 99133"/>
                <a:gd name="connsiteX7" fmla="*/ 34200 w 99133"/>
                <a:gd name="connsiteY7" fmla="*/ 55442 h 99133"/>
                <a:gd name="connsiteX8" fmla="*/ 55443 w 99133"/>
                <a:gd name="connsiteY8" fmla="*/ 76685 h 99133"/>
                <a:gd name="connsiteX9" fmla="*/ 76686 w 99133"/>
                <a:gd name="connsiteY9" fmla="*/ 55442 h 99133"/>
                <a:gd name="connsiteX10" fmla="*/ 55443 w 99133"/>
                <a:gd name="connsiteY10" fmla="*/ 342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443" y="15789"/>
                  </a:moveTo>
                  <a:cubicBezTo>
                    <a:pt x="76686" y="15789"/>
                    <a:pt x="95096" y="32783"/>
                    <a:pt x="95096" y="55442"/>
                  </a:cubicBezTo>
                  <a:cubicBezTo>
                    <a:pt x="95096" y="76685"/>
                    <a:pt x="78101" y="95096"/>
                    <a:pt x="55443" y="95096"/>
                  </a:cubicBezTo>
                  <a:cubicBezTo>
                    <a:pt x="34200" y="95096"/>
                    <a:pt x="15789" y="78101"/>
                    <a:pt x="15789" y="55442"/>
                  </a:cubicBezTo>
                  <a:cubicBezTo>
                    <a:pt x="17205" y="34200"/>
                    <a:pt x="34200" y="15789"/>
                    <a:pt x="55443" y="15789"/>
                  </a:cubicBezTo>
                  <a:lnTo>
                    <a:pt x="55443" y="15789"/>
                  </a:lnTo>
                  <a:close/>
                  <a:moveTo>
                    <a:pt x="55443" y="34200"/>
                  </a:moveTo>
                  <a:cubicBezTo>
                    <a:pt x="42697" y="34200"/>
                    <a:pt x="34200" y="44113"/>
                    <a:pt x="34200" y="55442"/>
                  </a:cubicBezTo>
                  <a:cubicBezTo>
                    <a:pt x="34200" y="68188"/>
                    <a:pt x="44113" y="76685"/>
                    <a:pt x="55443" y="76685"/>
                  </a:cubicBezTo>
                  <a:cubicBezTo>
                    <a:pt x="68188" y="76685"/>
                    <a:pt x="76686" y="66772"/>
                    <a:pt x="76686" y="55442"/>
                  </a:cubicBezTo>
                  <a:cubicBezTo>
                    <a:pt x="78101" y="42697"/>
                    <a:pt x="68188" y="34200"/>
                    <a:pt x="55443" y="34200"/>
                  </a:cubicBezTo>
                  <a:close/>
                </a:path>
              </a:pathLst>
            </a:custGeom>
            <a:grpFill/>
            <a:ln w="14159" cap="flat">
              <a:noFill/>
              <a:prstDash val="solid"/>
              <a:miter/>
            </a:ln>
          </p:spPr>
          <p:txBody>
            <a:bodyPr rtlCol="0" anchor="ctr"/>
            <a:lstStyle/>
            <a:p>
              <a:endParaRPr lang="en-US"/>
            </a:p>
          </p:txBody>
        </p:sp>
        <p:sp>
          <p:nvSpPr>
            <p:cNvPr id="2067" name="Freeform: Shape 2066">
              <a:extLst>
                <a:ext uri="{FF2B5EF4-FFF2-40B4-BE49-F238E27FC236}">
                  <a16:creationId xmlns:a16="http://schemas.microsoft.com/office/drawing/2014/main" id="{ACFDF506-A07F-43C8-AC29-BF2576DC0B3D}"/>
                </a:ext>
              </a:extLst>
            </p:cNvPr>
            <p:cNvSpPr/>
            <p:nvPr/>
          </p:nvSpPr>
          <p:spPr>
            <a:xfrm>
              <a:off x="6369114" y="149710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2068" name="Freeform: Shape 2067">
              <a:extLst>
                <a:ext uri="{FF2B5EF4-FFF2-40B4-BE49-F238E27FC236}">
                  <a16:creationId xmlns:a16="http://schemas.microsoft.com/office/drawing/2014/main" id="{EB0A6407-21A3-4A00-9549-23D8E18E3AE4}"/>
                </a:ext>
              </a:extLst>
            </p:cNvPr>
            <p:cNvSpPr/>
            <p:nvPr/>
          </p:nvSpPr>
          <p:spPr>
            <a:xfrm>
              <a:off x="6258651" y="151693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2870"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endParaRPr lang="en-US"/>
            </a:p>
          </p:txBody>
        </p:sp>
        <p:sp>
          <p:nvSpPr>
            <p:cNvPr id="2069" name="Freeform: Shape 2068">
              <a:extLst>
                <a:ext uri="{FF2B5EF4-FFF2-40B4-BE49-F238E27FC236}">
                  <a16:creationId xmlns:a16="http://schemas.microsoft.com/office/drawing/2014/main" id="{369E04DF-86F9-4477-84ED-643A7365F3BB}"/>
                </a:ext>
              </a:extLst>
            </p:cNvPr>
            <p:cNvSpPr/>
            <p:nvPr/>
          </p:nvSpPr>
          <p:spPr>
            <a:xfrm>
              <a:off x="6118448" y="16217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070" name="Freeform: Shape 2069">
              <a:extLst>
                <a:ext uri="{FF2B5EF4-FFF2-40B4-BE49-F238E27FC236}">
                  <a16:creationId xmlns:a16="http://schemas.microsoft.com/office/drawing/2014/main" id="{8D5602EF-2E56-491F-AA55-85B1BD39AFF2}"/>
                </a:ext>
              </a:extLst>
            </p:cNvPr>
            <p:cNvSpPr/>
            <p:nvPr/>
          </p:nvSpPr>
          <p:spPr>
            <a:xfrm>
              <a:off x="6326628" y="123794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071" name="Freeform: Shape 2070">
              <a:extLst>
                <a:ext uri="{FF2B5EF4-FFF2-40B4-BE49-F238E27FC236}">
                  <a16:creationId xmlns:a16="http://schemas.microsoft.com/office/drawing/2014/main" id="{4E303446-BD5A-4319-B025-0F28D1B5AD84}"/>
                </a:ext>
              </a:extLst>
            </p:cNvPr>
            <p:cNvSpPr/>
            <p:nvPr/>
          </p:nvSpPr>
          <p:spPr>
            <a:xfrm>
              <a:off x="6473912" y="134557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072" name="Freeform: Shape 2071">
              <a:extLst>
                <a:ext uri="{FF2B5EF4-FFF2-40B4-BE49-F238E27FC236}">
                  <a16:creationId xmlns:a16="http://schemas.microsoft.com/office/drawing/2014/main" id="{12E332CB-6953-4AB1-BD87-1C3B3A3A6BD0}"/>
                </a:ext>
              </a:extLst>
            </p:cNvPr>
            <p:cNvSpPr/>
            <p:nvPr/>
          </p:nvSpPr>
          <p:spPr>
            <a:xfrm>
              <a:off x="6575878" y="1286092"/>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7" y="15789"/>
                    <a:pt x="15789" y="20038"/>
                    <a:pt x="15789" y="25702"/>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073" name="Freeform: Shape 2072">
              <a:extLst>
                <a:ext uri="{FF2B5EF4-FFF2-40B4-BE49-F238E27FC236}">
                  <a16:creationId xmlns:a16="http://schemas.microsoft.com/office/drawing/2014/main" id="{E9C0E403-B9D2-4600-AD87-24C8D3DC0439}"/>
                </a:ext>
              </a:extLst>
            </p:cNvPr>
            <p:cNvSpPr/>
            <p:nvPr/>
          </p:nvSpPr>
          <p:spPr>
            <a:xfrm>
              <a:off x="6850619" y="125776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074" name="Freeform: Shape 2073">
              <a:extLst>
                <a:ext uri="{FF2B5EF4-FFF2-40B4-BE49-F238E27FC236}">
                  <a16:creationId xmlns:a16="http://schemas.microsoft.com/office/drawing/2014/main" id="{A7443AE5-DFB3-4E39-9159-424AF3F8A60C}"/>
                </a:ext>
              </a:extLst>
            </p:cNvPr>
            <p:cNvSpPr/>
            <p:nvPr/>
          </p:nvSpPr>
          <p:spPr>
            <a:xfrm>
              <a:off x="5948505" y="181433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075" name="Freeform: Shape 2074">
              <a:extLst>
                <a:ext uri="{FF2B5EF4-FFF2-40B4-BE49-F238E27FC236}">
                  <a16:creationId xmlns:a16="http://schemas.microsoft.com/office/drawing/2014/main" id="{5238BEDE-E9CD-4726-92BC-DBE5C9EFD35F}"/>
                </a:ext>
              </a:extLst>
            </p:cNvPr>
            <p:cNvSpPr/>
            <p:nvPr/>
          </p:nvSpPr>
          <p:spPr>
            <a:xfrm>
              <a:off x="5937176" y="164438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0344C629-7BC0-44F7-A554-B824CD764C42}"/>
                </a:ext>
              </a:extLst>
            </p:cNvPr>
            <p:cNvSpPr/>
            <p:nvPr/>
          </p:nvSpPr>
          <p:spPr>
            <a:xfrm>
              <a:off x="6631109" y="1689707"/>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077" name="Freeform: Shape 2076">
              <a:extLst>
                <a:ext uri="{FF2B5EF4-FFF2-40B4-BE49-F238E27FC236}">
                  <a16:creationId xmlns:a16="http://schemas.microsoft.com/office/drawing/2014/main" id="{0F60237F-109A-49DC-AE8F-9CAE9579BE79}"/>
                </a:ext>
              </a:extLst>
            </p:cNvPr>
            <p:cNvSpPr/>
            <p:nvPr/>
          </p:nvSpPr>
          <p:spPr>
            <a:xfrm>
              <a:off x="6539057" y="1674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endParaRPr lang="en-US"/>
            </a:p>
          </p:txBody>
        </p:sp>
        <p:sp>
          <p:nvSpPr>
            <p:cNvPr id="2078" name="Freeform: Shape 2077">
              <a:extLst>
                <a:ext uri="{FF2B5EF4-FFF2-40B4-BE49-F238E27FC236}">
                  <a16:creationId xmlns:a16="http://schemas.microsoft.com/office/drawing/2014/main" id="{E378AA62-1FF5-45E9-AA4B-C57BB8C33136}"/>
                </a:ext>
              </a:extLst>
            </p:cNvPr>
            <p:cNvSpPr/>
            <p:nvPr/>
          </p:nvSpPr>
          <p:spPr>
            <a:xfrm>
              <a:off x="6516398" y="14319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079" name="Freeform: Shape 2078">
              <a:extLst>
                <a:ext uri="{FF2B5EF4-FFF2-40B4-BE49-F238E27FC236}">
                  <a16:creationId xmlns:a16="http://schemas.microsoft.com/office/drawing/2014/main" id="{D197F6E2-D484-49DB-9FE0-84BEA3B6B79B}"/>
                </a:ext>
              </a:extLst>
            </p:cNvPr>
            <p:cNvSpPr/>
            <p:nvPr/>
          </p:nvSpPr>
          <p:spPr>
            <a:xfrm>
              <a:off x="6631109" y="1543839"/>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080" name="Freeform: Shape 2079">
              <a:extLst>
                <a:ext uri="{FF2B5EF4-FFF2-40B4-BE49-F238E27FC236}">
                  <a16:creationId xmlns:a16="http://schemas.microsoft.com/office/drawing/2014/main" id="{9BB8E758-D1D2-4C25-8BF3-88FBC0D9C09B}"/>
                </a:ext>
              </a:extLst>
            </p:cNvPr>
            <p:cNvSpPr/>
            <p:nvPr/>
          </p:nvSpPr>
          <p:spPr>
            <a:xfrm>
              <a:off x="6111367" y="2276010"/>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4" y="56859"/>
                    <a:pt x="69604" y="42697"/>
                  </a:cubicBezTo>
                  <a:cubicBezTo>
                    <a:pt x="69604" y="28535"/>
                    <a:pt x="56858" y="15789"/>
                    <a:pt x="42697" y="15789"/>
                  </a:cubicBezTo>
                  <a:cubicBezTo>
                    <a:pt x="28535" y="15789"/>
                    <a:pt x="15789" y="28535"/>
                    <a:pt x="15789" y="42697"/>
                  </a:cubicBezTo>
                  <a:cubicBezTo>
                    <a:pt x="15789" y="56859"/>
                    <a:pt x="28535" y="69604"/>
                    <a:pt x="42697" y="69604"/>
                  </a:cubicBezTo>
                  <a:close/>
                </a:path>
              </a:pathLst>
            </a:custGeom>
            <a:grpFill/>
            <a:ln w="14159" cap="flat">
              <a:noFill/>
              <a:prstDash val="solid"/>
              <a:miter/>
            </a:ln>
          </p:spPr>
          <p:txBody>
            <a:bodyPr rtlCol="0" anchor="ctr"/>
            <a:lstStyle/>
            <a:p>
              <a:endParaRPr lang="en-US"/>
            </a:p>
          </p:txBody>
        </p:sp>
        <p:sp>
          <p:nvSpPr>
            <p:cNvPr id="2081" name="Freeform: Shape 2080">
              <a:extLst>
                <a:ext uri="{FF2B5EF4-FFF2-40B4-BE49-F238E27FC236}">
                  <a16:creationId xmlns:a16="http://schemas.microsoft.com/office/drawing/2014/main" id="{1B38E630-920F-4A6C-B66B-0D2593193424}"/>
                </a:ext>
              </a:extLst>
            </p:cNvPr>
            <p:cNvSpPr/>
            <p:nvPr/>
          </p:nvSpPr>
          <p:spPr>
            <a:xfrm>
              <a:off x="6122697" y="252525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endParaRPr lang="en-US"/>
            </a:p>
          </p:txBody>
        </p:sp>
        <p:sp>
          <p:nvSpPr>
            <p:cNvPr id="2082" name="Freeform: Shape 2081">
              <a:extLst>
                <a:ext uri="{FF2B5EF4-FFF2-40B4-BE49-F238E27FC236}">
                  <a16:creationId xmlns:a16="http://schemas.microsoft.com/office/drawing/2014/main" id="{EF1435DF-B05F-4EDC-9E1D-280C60CFFED5}"/>
                </a:ext>
              </a:extLst>
            </p:cNvPr>
            <p:cNvSpPr/>
            <p:nvPr/>
          </p:nvSpPr>
          <p:spPr>
            <a:xfrm>
              <a:off x="5990991" y="231707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083" name="Freeform: Shape 2082">
              <a:extLst>
                <a:ext uri="{FF2B5EF4-FFF2-40B4-BE49-F238E27FC236}">
                  <a16:creationId xmlns:a16="http://schemas.microsoft.com/office/drawing/2014/main" id="{DC4D02B7-9791-4513-A018-623858860D56}"/>
                </a:ext>
              </a:extLst>
            </p:cNvPr>
            <p:cNvSpPr/>
            <p:nvPr/>
          </p:nvSpPr>
          <p:spPr>
            <a:xfrm>
              <a:off x="6152437" y="205650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084" name="Freeform: Shape 2083">
              <a:extLst>
                <a:ext uri="{FF2B5EF4-FFF2-40B4-BE49-F238E27FC236}">
                  <a16:creationId xmlns:a16="http://schemas.microsoft.com/office/drawing/2014/main" id="{7B17E80F-D753-4014-BB03-DD49106B030D}"/>
                </a:ext>
              </a:extLst>
            </p:cNvPr>
            <p:cNvSpPr/>
            <p:nvPr/>
          </p:nvSpPr>
          <p:spPr>
            <a:xfrm>
              <a:off x="6376195" y="2345403"/>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085" name="Freeform: Shape 2084">
              <a:extLst>
                <a:ext uri="{FF2B5EF4-FFF2-40B4-BE49-F238E27FC236}">
                  <a16:creationId xmlns:a16="http://schemas.microsoft.com/office/drawing/2014/main" id="{AB11A4A4-9B2B-482C-9519-FEC06DB6B719}"/>
                </a:ext>
              </a:extLst>
            </p:cNvPr>
            <p:cNvSpPr/>
            <p:nvPr/>
          </p:nvSpPr>
          <p:spPr>
            <a:xfrm>
              <a:off x="6475328" y="2600318"/>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8" y="69604"/>
                    <a:pt x="69605" y="56858"/>
                    <a:pt x="69605" y="42697"/>
                  </a:cubicBezTo>
                  <a:cubicBezTo>
                    <a:pt x="69605" y="28535"/>
                    <a:pt x="56858" y="15789"/>
                    <a:pt x="42697" y="15789"/>
                  </a:cubicBezTo>
                  <a:cubicBezTo>
                    <a:pt x="28535" y="15789"/>
                    <a:pt x="15789" y="28535"/>
                    <a:pt x="15789" y="42697"/>
                  </a:cubicBezTo>
                  <a:cubicBezTo>
                    <a:pt x="15789" y="56858"/>
                    <a:pt x="28535" y="69604"/>
                    <a:pt x="42697" y="69604"/>
                  </a:cubicBezTo>
                  <a:close/>
                </a:path>
              </a:pathLst>
            </a:custGeom>
            <a:grpFill/>
            <a:ln w="14159" cap="flat">
              <a:noFill/>
              <a:prstDash val="solid"/>
              <a:miter/>
            </a:ln>
          </p:spPr>
          <p:txBody>
            <a:bodyPr rtlCol="0" anchor="ctr"/>
            <a:lstStyle/>
            <a:p>
              <a:endParaRPr lang="en-US"/>
            </a:p>
          </p:txBody>
        </p:sp>
        <p:sp>
          <p:nvSpPr>
            <p:cNvPr id="2086" name="Freeform: Shape 2085">
              <a:extLst>
                <a:ext uri="{FF2B5EF4-FFF2-40B4-BE49-F238E27FC236}">
                  <a16:creationId xmlns:a16="http://schemas.microsoft.com/office/drawing/2014/main" id="{A5AC9884-141C-4C7D-946A-2954FAAC72DA}"/>
                </a:ext>
              </a:extLst>
            </p:cNvPr>
            <p:cNvSpPr/>
            <p:nvPr/>
          </p:nvSpPr>
          <p:spPr>
            <a:xfrm>
              <a:off x="6560300" y="2169795"/>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endParaRPr lang="en-US"/>
            </a:p>
          </p:txBody>
        </p:sp>
        <p:sp>
          <p:nvSpPr>
            <p:cNvPr id="2087" name="Freeform: Shape 2086">
              <a:extLst>
                <a:ext uri="{FF2B5EF4-FFF2-40B4-BE49-F238E27FC236}">
                  <a16:creationId xmlns:a16="http://schemas.microsoft.com/office/drawing/2014/main" id="{0E544DFC-0772-4243-95E1-2CF739AA0608}"/>
                </a:ext>
              </a:extLst>
            </p:cNvPr>
            <p:cNvSpPr/>
            <p:nvPr/>
          </p:nvSpPr>
          <p:spPr>
            <a:xfrm>
              <a:off x="5978245" y="2499768"/>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endParaRPr lang="en-US"/>
            </a:p>
          </p:txBody>
        </p:sp>
        <p:sp>
          <p:nvSpPr>
            <p:cNvPr id="2088" name="Freeform: Shape 2087">
              <a:extLst>
                <a:ext uri="{FF2B5EF4-FFF2-40B4-BE49-F238E27FC236}">
                  <a16:creationId xmlns:a16="http://schemas.microsoft.com/office/drawing/2014/main" id="{2CD52EA9-09D8-48B8-BBAD-9468EA7EFF14}"/>
                </a:ext>
              </a:extLst>
            </p:cNvPr>
            <p:cNvSpPr/>
            <p:nvPr/>
          </p:nvSpPr>
          <p:spPr>
            <a:xfrm>
              <a:off x="5755903" y="2084824"/>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endParaRPr lang="en-US"/>
            </a:p>
          </p:txBody>
        </p:sp>
        <p:sp>
          <p:nvSpPr>
            <p:cNvPr id="2089" name="Freeform: Shape 2088">
              <a:extLst>
                <a:ext uri="{FF2B5EF4-FFF2-40B4-BE49-F238E27FC236}">
                  <a16:creationId xmlns:a16="http://schemas.microsoft.com/office/drawing/2014/main" id="{B1D1BE12-77E9-4CA1-AEDC-4D563A9A4A99}"/>
                </a:ext>
              </a:extLst>
            </p:cNvPr>
            <p:cNvSpPr/>
            <p:nvPr/>
          </p:nvSpPr>
          <p:spPr>
            <a:xfrm>
              <a:off x="6578710" y="2502600"/>
              <a:ext cx="56648" cy="56648"/>
            </a:xfrm>
            <a:custGeom>
              <a:avLst/>
              <a:gdLst>
                <a:gd name="connsiteX0" fmla="*/ 49778 w 56647"/>
                <a:gd name="connsiteY0" fmla="*/ 32783 h 56647"/>
                <a:gd name="connsiteX1" fmla="*/ 32783 w 56647"/>
                <a:gd name="connsiteY1" fmla="*/ 49777 h 56647"/>
                <a:gd name="connsiteX2" fmla="*/ 15789 w 56647"/>
                <a:gd name="connsiteY2" fmla="*/ 32783 h 56647"/>
                <a:gd name="connsiteX3" fmla="*/ 32783 w 56647"/>
                <a:gd name="connsiteY3" fmla="*/ 15789 h 56647"/>
                <a:gd name="connsiteX4" fmla="*/ 49778 w 56647"/>
                <a:gd name="connsiteY4" fmla="*/ 3278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9778" y="32783"/>
                  </a:moveTo>
                  <a:cubicBezTo>
                    <a:pt x="49778" y="42169"/>
                    <a:pt x="42169" y="49777"/>
                    <a:pt x="32783" y="49777"/>
                  </a:cubicBezTo>
                  <a:cubicBezTo>
                    <a:pt x="23397" y="49777"/>
                    <a:pt x="15789" y="42169"/>
                    <a:pt x="15789" y="32783"/>
                  </a:cubicBezTo>
                  <a:cubicBezTo>
                    <a:pt x="15789" y="23398"/>
                    <a:pt x="23397" y="15789"/>
                    <a:pt x="32783" y="15789"/>
                  </a:cubicBezTo>
                  <a:cubicBezTo>
                    <a:pt x="42169" y="15789"/>
                    <a:pt x="49778" y="23398"/>
                    <a:pt x="49778" y="32783"/>
                  </a:cubicBezTo>
                  <a:close/>
                </a:path>
              </a:pathLst>
            </a:custGeom>
            <a:grpFill/>
            <a:ln w="14159" cap="flat">
              <a:noFill/>
              <a:prstDash val="solid"/>
              <a:miter/>
            </a:ln>
          </p:spPr>
          <p:txBody>
            <a:bodyPr rtlCol="0" anchor="ctr"/>
            <a:lstStyle/>
            <a:p>
              <a:endParaRPr lang="en-US"/>
            </a:p>
          </p:txBody>
        </p:sp>
        <p:sp>
          <p:nvSpPr>
            <p:cNvPr id="2090" name="Freeform: Shape 2089">
              <a:extLst>
                <a:ext uri="{FF2B5EF4-FFF2-40B4-BE49-F238E27FC236}">
                  <a16:creationId xmlns:a16="http://schemas.microsoft.com/office/drawing/2014/main" id="{10D1B822-8327-4B11-B1E7-B1F6A15A7223}"/>
                </a:ext>
              </a:extLst>
            </p:cNvPr>
            <p:cNvSpPr/>
            <p:nvPr/>
          </p:nvSpPr>
          <p:spPr>
            <a:xfrm>
              <a:off x="6371947" y="208340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2091" name="Freeform: Shape 2090">
              <a:extLst>
                <a:ext uri="{FF2B5EF4-FFF2-40B4-BE49-F238E27FC236}">
                  <a16:creationId xmlns:a16="http://schemas.microsoft.com/office/drawing/2014/main" id="{6B63649C-DF63-4F70-AB36-5325475B1E4C}"/>
                </a:ext>
              </a:extLst>
            </p:cNvPr>
            <p:cNvSpPr/>
            <p:nvPr/>
          </p:nvSpPr>
          <p:spPr>
            <a:xfrm>
              <a:off x="6029228" y="189222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endParaRPr lang="en-US"/>
            </a:p>
          </p:txBody>
        </p:sp>
        <p:sp>
          <p:nvSpPr>
            <p:cNvPr id="2092" name="Freeform: Shape 2091">
              <a:extLst>
                <a:ext uri="{FF2B5EF4-FFF2-40B4-BE49-F238E27FC236}">
                  <a16:creationId xmlns:a16="http://schemas.microsoft.com/office/drawing/2014/main" id="{FB9F33C7-E6CF-4BF3-BC60-A5C4699063E8}"/>
                </a:ext>
              </a:extLst>
            </p:cNvPr>
            <p:cNvSpPr/>
            <p:nvPr/>
          </p:nvSpPr>
          <p:spPr>
            <a:xfrm>
              <a:off x="5957002" y="2079159"/>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endParaRPr lang="en-US"/>
            </a:p>
          </p:txBody>
        </p:sp>
        <p:sp>
          <p:nvSpPr>
            <p:cNvPr id="2093" name="Freeform: Shape 2092">
              <a:extLst>
                <a:ext uri="{FF2B5EF4-FFF2-40B4-BE49-F238E27FC236}">
                  <a16:creationId xmlns:a16="http://schemas.microsoft.com/office/drawing/2014/main" id="{350A3443-9F33-49FA-A32B-DC9498855C8C}"/>
                </a:ext>
              </a:extLst>
            </p:cNvPr>
            <p:cNvSpPr/>
            <p:nvPr/>
          </p:nvSpPr>
          <p:spPr>
            <a:xfrm>
              <a:off x="6050471" y="202534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094" name="Freeform: Shape 2093">
              <a:extLst>
                <a:ext uri="{FF2B5EF4-FFF2-40B4-BE49-F238E27FC236}">
                  <a16:creationId xmlns:a16="http://schemas.microsoft.com/office/drawing/2014/main" id="{3C2E43CA-1590-4279-BE0B-26F9D4CCB247}"/>
                </a:ext>
              </a:extLst>
            </p:cNvPr>
            <p:cNvSpPr/>
            <p:nvPr/>
          </p:nvSpPr>
          <p:spPr>
            <a:xfrm>
              <a:off x="6700503" y="233832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4286" y="15789"/>
                    <a:pt x="15789" y="22870"/>
                    <a:pt x="15789" y="32783"/>
                  </a:cubicBezTo>
                  <a:cubicBezTo>
                    <a:pt x="15789" y="41280"/>
                    <a:pt x="24286" y="49777"/>
                    <a:pt x="32783" y="49777"/>
                  </a:cubicBezTo>
                  <a:close/>
                </a:path>
              </a:pathLst>
            </a:custGeom>
            <a:grpFill/>
            <a:ln w="14159" cap="flat">
              <a:noFill/>
              <a:prstDash val="solid"/>
              <a:miter/>
            </a:ln>
          </p:spPr>
          <p:txBody>
            <a:bodyPr rtlCol="0" anchor="ctr"/>
            <a:lstStyle/>
            <a:p>
              <a:endParaRPr lang="en-US"/>
            </a:p>
          </p:txBody>
        </p:sp>
        <p:sp>
          <p:nvSpPr>
            <p:cNvPr id="2095" name="Freeform: Shape 2094">
              <a:extLst>
                <a:ext uri="{FF2B5EF4-FFF2-40B4-BE49-F238E27FC236}">
                  <a16:creationId xmlns:a16="http://schemas.microsoft.com/office/drawing/2014/main" id="{17859574-37F0-4DCC-B20F-4BA5271F6944}"/>
                </a:ext>
              </a:extLst>
            </p:cNvPr>
            <p:cNvSpPr/>
            <p:nvPr/>
          </p:nvSpPr>
          <p:spPr>
            <a:xfrm>
              <a:off x="5886193" y="2382224"/>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endParaRPr lang="en-US"/>
            </a:p>
          </p:txBody>
        </p:sp>
        <p:sp>
          <p:nvSpPr>
            <p:cNvPr id="2096" name="Freeform: Shape 2095">
              <a:extLst>
                <a:ext uri="{FF2B5EF4-FFF2-40B4-BE49-F238E27FC236}">
                  <a16:creationId xmlns:a16="http://schemas.microsoft.com/office/drawing/2014/main" id="{C12E7102-6D5C-40DD-B4B9-4BD1CF2D99C7}"/>
                </a:ext>
              </a:extLst>
            </p:cNvPr>
            <p:cNvSpPr/>
            <p:nvPr/>
          </p:nvSpPr>
          <p:spPr>
            <a:xfrm>
              <a:off x="7104117" y="2467195"/>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4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4" y="15789"/>
                    <a:pt x="75269" y="28535"/>
                    <a:pt x="75269" y="45529"/>
                  </a:cubicBezTo>
                  <a:cubicBezTo>
                    <a:pt x="75269" y="62523"/>
                    <a:pt x="62524"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3" y="62523"/>
                    <a:pt x="62524" y="55442"/>
                    <a:pt x="62524" y="45529"/>
                  </a:cubicBezTo>
                  <a:cubicBezTo>
                    <a:pt x="62524" y="35616"/>
                    <a:pt x="55443" y="28535"/>
                    <a:pt x="45529" y="28535"/>
                  </a:cubicBezTo>
                  <a:close/>
                </a:path>
              </a:pathLst>
            </a:custGeom>
            <a:grpFill/>
            <a:ln w="14159" cap="flat">
              <a:noFill/>
              <a:prstDash val="solid"/>
              <a:miter/>
            </a:ln>
          </p:spPr>
          <p:txBody>
            <a:bodyPr rtlCol="0" anchor="ctr"/>
            <a:lstStyle/>
            <a:p>
              <a:endParaRPr lang="en-US"/>
            </a:p>
          </p:txBody>
        </p:sp>
        <p:sp>
          <p:nvSpPr>
            <p:cNvPr id="2097" name="Freeform: Shape 2096">
              <a:extLst>
                <a:ext uri="{FF2B5EF4-FFF2-40B4-BE49-F238E27FC236}">
                  <a16:creationId xmlns:a16="http://schemas.microsoft.com/office/drawing/2014/main" id="{9B8484F0-ECCE-4007-B86F-E0CF0FC15026}"/>
                </a:ext>
              </a:extLst>
            </p:cNvPr>
            <p:cNvSpPr/>
            <p:nvPr/>
          </p:nvSpPr>
          <p:spPr>
            <a:xfrm>
              <a:off x="6186425" y="2076327"/>
              <a:ext cx="70810" cy="70810"/>
            </a:xfrm>
            <a:custGeom>
              <a:avLst/>
              <a:gdLst>
                <a:gd name="connsiteX0" fmla="*/ 63939 w 70809"/>
                <a:gd name="connsiteY0" fmla="*/ 39864 h 70809"/>
                <a:gd name="connsiteX1" fmla="*/ 39864 w 70809"/>
                <a:gd name="connsiteY1" fmla="*/ 63939 h 70809"/>
                <a:gd name="connsiteX2" fmla="*/ 15789 w 70809"/>
                <a:gd name="connsiteY2" fmla="*/ 39864 h 70809"/>
                <a:gd name="connsiteX3" fmla="*/ 39864 w 70809"/>
                <a:gd name="connsiteY3" fmla="*/ 15789 h 70809"/>
                <a:gd name="connsiteX4" fmla="*/ 63939 w 70809"/>
                <a:gd name="connsiteY4" fmla="*/ 3986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39" y="39864"/>
                  </a:moveTo>
                  <a:cubicBezTo>
                    <a:pt x="63939" y="53161"/>
                    <a:pt x="53161" y="63939"/>
                    <a:pt x="39864" y="63939"/>
                  </a:cubicBezTo>
                  <a:cubicBezTo>
                    <a:pt x="26568" y="63939"/>
                    <a:pt x="15789" y="53161"/>
                    <a:pt x="15789" y="39864"/>
                  </a:cubicBezTo>
                  <a:cubicBezTo>
                    <a:pt x="15789" y="26568"/>
                    <a:pt x="26567" y="15789"/>
                    <a:pt x="39864" y="15789"/>
                  </a:cubicBezTo>
                  <a:cubicBezTo>
                    <a:pt x="53160" y="15789"/>
                    <a:pt x="63939" y="26568"/>
                    <a:pt x="63939" y="39864"/>
                  </a:cubicBezTo>
                  <a:close/>
                </a:path>
              </a:pathLst>
            </a:custGeom>
            <a:grpFill/>
            <a:ln w="14159" cap="flat">
              <a:noFill/>
              <a:prstDash val="solid"/>
              <a:miter/>
            </a:ln>
          </p:spPr>
          <p:txBody>
            <a:bodyPr rtlCol="0" anchor="ctr"/>
            <a:lstStyle/>
            <a:p>
              <a:endParaRPr lang="en-US"/>
            </a:p>
          </p:txBody>
        </p:sp>
        <p:sp>
          <p:nvSpPr>
            <p:cNvPr id="2098" name="Freeform: Shape 2097">
              <a:extLst>
                <a:ext uri="{FF2B5EF4-FFF2-40B4-BE49-F238E27FC236}">
                  <a16:creationId xmlns:a16="http://schemas.microsoft.com/office/drawing/2014/main" id="{958A1158-4EAA-4EBB-8787-BE8B8792BD21}"/>
                </a:ext>
              </a:extLst>
            </p:cNvPr>
            <p:cNvSpPr/>
            <p:nvPr/>
          </p:nvSpPr>
          <p:spPr>
            <a:xfrm>
              <a:off x="6480993" y="2489855"/>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endParaRPr lang="en-US"/>
            </a:p>
          </p:txBody>
        </p:sp>
        <p:sp>
          <p:nvSpPr>
            <p:cNvPr id="2099" name="Freeform: Shape 2098">
              <a:extLst>
                <a:ext uri="{FF2B5EF4-FFF2-40B4-BE49-F238E27FC236}">
                  <a16:creationId xmlns:a16="http://schemas.microsoft.com/office/drawing/2014/main" id="{664D6854-3E2B-4886-BD5D-D56E2F4205CE}"/>
                </a:ext>
              </a:extLst>
            </p:cNvPr>
            <p:cNvSpPr/>
            <p:nvPr/>
          </p:nvSpPr>
          <p:spPr>
            <a:xfrm>
              <a:off x="7249985" y="132999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100" name="Freeform: Shape 2099">
              <a:extLst>
                <a:ext uri="{FF2B5EF4-FFF2-40B4-BE49-F238E27FC236}">
                  <a16:creationId xmlns:a16="http://schemas.microsoft.com/office/drawing/2014/main" id="{E591CC15-89B1-4866-B9D5-6CEC7E1FA095}"/>
                </a:ext>
              </a:extLst>
            </p:cNvPr>
            <p:cNvSpPr/>
            <p:nvPr/>
          </p:nvSpPr>
          <p:spPr>
            <a:xfrm>
              <a:off x="7119695" y="131300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2870"/>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101" name="Freeform: Shape 2100">
              <a:extLst>
                <a:ext uri="{FF2B5EF4-FFF2-40B4-BE49-F238E27FC236}">
                  <a16:creationId xmlns:a16="http://schemas.microsoft.com/office/drawing/2014/main" id="{F84FE36E-8B73-4B8C-863F-4DE3605EF620}"/>
                </a:ext>
              </a:extLst>
            </p:cNvPr>
            <p:cNvSpPr/>
            <p:nvPr/>
          </p:nvSpPr>
          <p:spPr>
            <a:xfrm>
              <a:off x="7058799" y="1744938"/>
              <a:ext cx="56648" cy="56648"/>
            </a:xfrm>
            <a:custGeom>
              <a:avLst/>
              <a:gdLst>
                <a:gd name="connsiteX0" fmla="*/ 52610 w 56647"/>
                <a:gd name="connsiteY0" fmla="*/ 34199 h 56647"/>
                <a:gd name="connsiteX1" fmla="*/ 34200 w 56647"/>
                <a:gd name="connsiteY1" fmla="*/ 52610 h 56647"/>
                <a:gd name="connsiteX2" fmla="*/ 15790 w 56647"/>
                <a:gd name="connsiteY2" fmla="*/ 34199 h 56647"/>
                <a:gd name="connsiteX3" fmla="*/ 34200 w 56647"/>
                <a:gd name="connsiteY3" fmla="*/ 15789 h 56647"/>
                <a:gd name="connsiteX4" fmla="*/ 52610 w 56647"/>
                <a:gd name="connsiteY4" fmla="*/ 3419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52610" y="34199"/>
                  </a:moveTo>
                  <a:cubicBezTo>
                    <a:pt x="52610" y="44367"/>
                    <a:pt x="44367" y="52610"/>
                    <a:pt x="34200" y="52610"/>
                  </a:cubicBezTo>
                  <a:cubicBezTo>
                    <a:pt x="24032" y="52610"/>
                    <a:pt x="15790" y="44367"/>
                    <a:pt x="15790" y="34199"/>
                  </a:cubicBezTo>
                  <a:cubicBezTo>
                    <a:pt x="15790" y="24032"/>
                    <a:pt x="24032" y="15789"/>
                    <a:pt x="34200" y="15789"/>
                  </a:cubicBezTo>
                  <a:cubicBezTo>
                    <a:pt x="44367" y="15789"/>
                    <a:pt x="52610" y="24032"/>
                    <a:pt x="52610" y="34199"/>
                  </a:cubicBezTo>
                  <a:close/>
                </a:path>
              </a:pathLst>
            </a:custGeom>
            <a:grpFill/>
            <a:ln w="14159" cap="flat">
              <a:no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37E1CC68-7E8C-4104-A7DC-6DD694EF6D83}"/>
                </a:ext>
              </a:extLst>
            </p:cNvPr>
            <p:cNvSpPr/>
            <p:nvPr/>
          </p:nvSpPr>
          <p:spPr>
            <a:xfrm>
              <a:off x="6949752" y="1740690"/>
              <a:ext cx="84971" cy="84971"/>
            </a:xfrm>
            <a:custGeom>
              <a:avLst/>
              <a:gdLst>
                <a:gd name="connsiteX0" fmla="*/ 78101 w 84971"/>
                <a:gd name="connsiteY0" fmla="*/ 46945 h 84971"/>
                <a:gd name="connsiteX1" fmla="*/ 46945 w 84971"/>
                <a:gd name="connsiteY1" fmla="*/ 78101 h 84971"/>
                <a:gd name="connsiteX2" fmla="*/ 15788 w 84971"/>
                <a:gd name="connsiteY2" fmla="*/ 46945 h 84971"/>
                <a:gd name="connsiteX3" fmla="*/ 46945 w 84971"/>
                <a:gd name="connsiteY3" fmla="*/ 15789 h 84971"/>
                <a:gd name="connsiteX4" fmla="*/ 78101 w 84971"/>
                <a:gd name="connsiteY4" fmla="*/ 4694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8101" y="46945"/>
                  </a:moveTo>
                  <a:cubicBezTo>
                    <a:pt x="78101" y="64152"/>
                    <a:pt x="64152" y="78101"/>
                    <a:pt x="46945" y="78101"/>
                  </a:cubicBezTo>
                  <a:cubicBezTo>
                    <a:pt x="29738" y="78101"/>
                    <a:pt x="15788" y="64152"/>
                    <a:pt x="15788" y="46945"/>
                  </a:cubicBezTo>
                  <a:cubicBezTo>
                    <a:pt x="15788" y="29738"/>
                    <a:pt x="29738" y="15789"/>
                    <a:pt x="46945" y="15789"/>
                  </a:cubicBezTo>
                  <a:cubicBezTo>
                    <a:pt x="64152" y="15789"/>
                    <a:pt x="78101" y="29738"/>
                    <a:pt x="78101" y="46945"/>
                  </a:cubicBezTo>
                  <a:close/>
                </a:path>
              </a:pathLst>
            </a:custGeom>
            <a:grpFill/>
            <a:ln w="14159" cap="flat">
              <a:noFill/>
              <a:prstDash val="solid"/>
              <a:miter/>
            </a:ln>
          </p:spPr>
          <p:txBody>
            <a:bodyPr rtlCol="0" anchor="ctr"/>
            <a:lstStyle/>
            <a:p>
              <a:endParaRPr lang="en-US"/>
            </a:p>
          </p:txBody>
        </p:sp>
        <p:sp>
          <p:nvSpPr>
            <p:cNvPr id="2103" name="Freeform: Shape 2102">
              <a:extLst>
                <a:ext uri="{FF2B5EF4-FFF2-40B4-BE49-F238E27FC236}">
                  <a16:creationId xmlns:a16="http://schemas.microsoft.com/office/drawing/2014/main" id="{542F2F39-E97E-4334-9844-C7DD3CB545BF}"/>
                </a:ext>
              </a:extLst>
            </p:cNvPr>
            <p:cNvSpPr/>
            <p:nvPr/>
          </p:nvSpPr>
          <p:spPr>
            <a:xfrm>
              <a:off x="8633604" y="163022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endParaRPr lang="en-US"/>
            </a:p>
          </p:txBody>
        </p:sp>
        <p:sp>
          <p:nvSpPr>
            <p:cNvPr id="2104" name="Freeform: Shape 2103">
              <a:extLst>
                <a:ext uri="{FF2B5EF4-FFF2-40B4-BE49-F238E27FC236}">
                  <a16:creationId xmlns:a16="http://schemas.microsoft.com/office/drawing/2014/main" id="{98325D6E-2748-4ECF-8B83-F689E2D7C0C9}"/>
                </a:ext>
              </a:extLst>
            </p:cNvPr>
            <p:cNvSpPr/>
            <p:nvPr/>
          </p:nvSpPr>
          <p:spPr>
            <a:xfrm>
              <a:off x="7953832" y="103967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0038" y="15789"/>
                    <a:pt x="15789" y="21454"/>
                    <a:pt x="15789" y="27119"/>
                  </a:cubicBezTo>
                  <a:cubicBezTo>
                    <a:pt x="15789" y="34199"/>
                    <a:pt x="21454" y="38448"/>
                    <a:pt x="27119" y="38448"/>
                  </a:cubicBezTo>
                  <a:close/>
                </a:path>
              </a:pathLst>
            </a:custGeom>
            <a:grpFill/>
            <a:ln w="14159" cap="flat">
              <a:noFill/>
              <a:prstDash val="solid"/>
              <a:miter/>
            </a:ln>
          </p:spPr>
          <p:txBody>
            <a:bodyPr rtlCol="0" anchor="ctr"/>
            <a:lstStyle/>
            <a:p>
              <a:endParaRPr lang="en-US"/>
            </a:p>
          </p:txBody>
        </p:sp>
        <p:sp>
          <p:nvSpPr>
            <p:cNvPr id="2105" name="Freeform: Shape 2104">
              <a:extLst>
                <a:ext uri="{FF2B5EF4-FFF2-40B4-BE49-F238E27FC236}">
                  <a16:creationId xmlns:a16="http://schemas.microsoft.com/office/drawing/2014/main" id="{038EFB0A-CC0D-4557-A71B-4D85E2F597DF}"/>
                </a:ext>
              </a:extLst>
            </p:cNvPr>
            <p:cNvSpPr/>
            <p:nvPr/>
          </p:nvSpPr>
          <p:spPr>
            <a:xfrm>
              <a:off x="8470742" y="87964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7" y="15789"/>
                    <a:pt x="15789" y="22870"/>
                    <a:pt x="15789" y="32783"/>
                  </a:cubicBezTo>
                  <a:cubicBezTo>
                    <a:pt x="17206" y="42697"/>
                    <a:pt x="24287" y="49778"/>
                    <a:pt x="32783" y="49778"/>
                  </a:cubicBezTo>
                  <a:close/>
                </a:path>
              </a:pathLst>
            </a:custGeom>
            <a:grpFill/>
            <a:ln w="14159" cap="flat">
              <a:noFill/>
              <a:prstDash val="solid"/>
              <a:miter/>
            </a:ln>
          </p:spPr>
          <p:txBody>
            <a:bodyPr rtlCol="0" anchor="ctr"/>
            <a:lstStyle/>
            <a:p>
              <a:endParaRPr lang="en-US"/>
            </a:p>
          </p:txBody>
        </p:sp>
        <p:sp>
          <p:nvSpPr>
            <p:cNvPr id="2106" name="Freeform: Shape 2105">
              <a:extLst>
                <a:ext uri="{FF2B5EF4-FFF2-40B4-BE49-F238E27FC236}">
                  <a16:creationId xmlns:a16="http://schemas.microsoft.com/office/drawing/2014/main" id="{E6AD080D-1141-4B17-878F-18DD16BE373C}"/>
                </a:ext>
              </a:extLst>
            </p:cNvPr>
            <p:cNvSpPr/>
            <p:nvPr/>
          </p:nvSpPr>
          <p:spPr>
            <a:xfrm>
              <a:off x="8299383" y="1157219"/>
              <a:ext cx="56648" cy="56648"/>
            </a:xfrm>
            <a:custGeom>
              <a:avLst/>
              <a:gdLst>
                <a:gd name="connsiteX0" fmla="*/ 32783 w 56647"/>
                <a:gd name="connsiteY0" fmla="*/ 49778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7" y="42697"/>
                    <a:pt x="49777" y="32783"/>
                  </a:cubicBezTo>
                  <a:cubicBezTo>
                    <a:pt x="49777" y="24286"/>
                    <a:pt x="42696"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107" name="Freeform: Shape 2106">
              <a:extLst>
                <a:ext uri="{FF2B5EF4-FFF2-40B4-BE49-F238E27FC236}">
                  <a16:creationId xmlns:a16="http://schemas.microsoft.com/office/drawing/2014/main" id="{EA6DA9C4-0147-4D8D-9DE2-009CF05F2C93}"/>
                </a:ext>
              </a:extLst>
            </p:cNvPr>
            <p:cNvSpPr/>
            <p:nvPr/>
          </p:nvSpPr>
          <p:spPr>
            <a:xfrm>
              <a:off x="7527559" y="169678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endParaRPr lang="en-US"/>
            </a:p>
          </p:txBody>
        </p:sp>
        <p:sp>
          <p:nvSpPr>
            <p:cNvPr id="2108" name="Freeform: Shape 2107">
              <a:extLst>
                <a:ext uri="{FF2B5EF4-FFF2-40B4-BE49-F238E27FC236}">
                  <a16:creationId xmlns:a16="http://schemas.microsoft.com/office/drawing/2014/main" id="{3398BD9A-E113-49C9-BD4C-FEFDEE2A5DEF}"/>
                </a:ext>
              </a:extLst>
            </p:cNvPr>
            <p:cNvSpPr/>
            <p:nvPr/>
          </p:nvSpPr>
          <p:spPr>
            <a:xfrm>
              <a:off x="9847280" y="5526168"/>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endParaRPr lang="en-US"/>
            </a:p>
          </p:txBody>
        </p:sp>
        <p:sp>
          <p:nvSpPr>
            <p:cNvPr id="2109" name="Freeform: Shape 2108">
              <a:extLst>
                <a:ext uri="{FF2B5EF4-FFF2-40B4-BE49-F238E27FC236}">
                  <a16:creationId xmlns:a16="http://schemas.microsoft.com/office/drawing/2014/main" id="{B3D43372-CBFA-46CE-851D-A2B6489C3B91}"/>
                </a:ext>
              </a:extLst>
            </p:cNvPr>
            <p:cNvSpPr/>
            <p:nvPr/>
          </p:nvSpPr>
          <p:spPr>
            <a:xfrm>
              <a:off x="9226988" y="531657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18622" y="32783"/>
                    <a:pt x="24286" y="32783"/>
                  </a:cubicBezTo>
                  <a:close/>
                </a:path>
              </a:pathLst>
            </a:custGeom>
            <a:grpFill/>
            <a:ln w="14159" cap="flat">
              <a:noFill/>
              <a:prstDash val="solid"/>
              <a:miter/>
            </a:ln>
          </p:spPr>
          <p:txBody>
            <a:bodyPr rtlCol="0" anchor="ctr"/>
            <a:lstStyle/>
            <a:p>
              <a:endParaRPr lang="en-US"/>
            </a:p>
          </p:txBody>
        </p:sp>
        <p:sp>
          <p:nvSpPr>
            <p:cNvPr id="2110" name="Freeform: Shape 2109">
              <a:extLst>
                <a:ext uri="{FF2B5EF4-FFF2-40B4-BE49-F238E27FC236}">
                  <a16:creationId xmlns:a16="http://schemas.microsoft.com/office/drawing/2014/main" id="{177C6424-117D-4A9D-9D21-2C5A9F2D6D2D}"/>
                </a:ext>
              </a:extLst>
            </p:cNvPr>
            <p:cNvSpPr/>
            <p:nvPr/>
          </p:nvSpPr>
          <p:spPr>
            <a:xfrm>
              <a:off x="9192999" y="515795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9951"/>
                    <a:pt x="18622" y="32783"/>
                    <a:pt x="24287" y="32783"/>
                  </a:cubicBezTo>
                  <a:close/>
                </a:path>
              </a:pathLst>
            </a:custGeom>
            <a:grpFill/>
            <a:ln w="14159" cap="flat">
              <a:noFill/>
              <a:prstDash val="solid"/>
              <a:miter/>
            </a:ln>
          </p:spPr>
          <p:txBody>
            <a:bodyPr rtlCol="0" anchor="ctr"/>
            <a:lstStyle/>
            <a:p>
              <a:endParaRPr lang="en-US"/>
            </a:p>
          </p:txBody>
        </p:sp>
        <p:sp>
          <p:nvSpPr>
            <p:cNvPr id="2111" name="Freeform: Shape 2110">
              <a:extLst>
                <a:ext uri="{FF2B5EF4-FFF2-40B4-BE49-F238E27FC236}">
                  <a16:creationId xmlns:a16="http://schemas.microsoft.com/office/drawing/2014/main" id="{EBBBF903-49C6-41AF-BF81-190647C3965E}"/>
                </a:ext>
              </a:extLst>
            </p:cNvPr>
            <p:cNvSpPr/>
            <p:nvPr/>
          </p:nvSpPr>
          <p:spPr>
            <a:xfrm>
              <a:off x="9647597" y="5459607"/>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4"/>
                    <a:pt x="19593" y="15789"/>
                    <a:pt x="24286" y="15789"/>
                  </a:cubicBezTo>
                  <a:cubicBezTo>
                    <a:pt x="28979" y="15789"/>
                    <a:pt x="32783" y="19593"/>
                    <a:pt x="32783" y="24286"/>
                  </a:cubicBezTo>
                  <a:close/>
                </a:path>
              </a:pathLst>
            </a:custGeom>
            <a:grpFill/>
            <a:ln w="14159" cap="flat">
              <a:noFill/>
              <a:prstDash val="solid"/>
              <a:miter/>
            </a:ln>
          </p:spPr>
          <p:txBody>
            <a:bodyPr rtlCol="0" anchor="ctr"/>
            <a:lstStyle/>
            <a:p>
              <a:endParaRPr lang="en-US"/>
            </a:p>
          </p:txBody>
        </p:sp>
        <p:sp>
          <p:nvSpPr>
            <p:cNvPr id="2112" name="Freeform: Shape 2111">
              <a:extLst>
                <a:ext uri="{FF2B5EF4-FFF2-40B4-BE49-F238E27FC236}">
                  <a16:creationId xmlns:a16="http://schemas.microsoft.com/office/drawing/2014/main" id="{71210B01-C49C-4C06-8821-B7D55CBC1BD7}"/>
                </a:ext>
              </a:extLst>
            </p:cNvPr>
            <p:cNvSpPr/>
            <p:nvPr/>
          </p:nvSpPr>
          <p:spPr>
            <a:xfrm>
              <a:off x="10299045" y="51282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18621" y="32783"/>
                    <a:pt x="24286" y="32783"/>
                  </a:cubicBezTo>
                  <a:close/>
                </a:path>
              </a:pathLst>
            </a:custGeom>
            <a:grpFill/>
            <a:ln w="14159" cap="flat">
              <a:noFill/>
              <a:prstDash val="solid"/>
              <a:miter/>
            </a:ln>
          </p:spPr>
          <p:txBody>
            <a:bodyPr rtlCol="0" anchor="ctr"/>
            <a:lstStyle/>
            <a:p>
              <a:endParaRPr lang="en-US"/>
            </a:p>
          </p:txBody>
        </p:sp>
        <p:sp>
          <p:nvSpPr>
            <p:cNvPr id="2113" name="Freeform: Shape 2112">
              <a:extLst>
                <a:ext uri="{FF2B5EF4-FFF2-40B4-BE49-F238E27FC236}">
                  <a16:creationId xmlns:a16="http://schemas.microsoft.com/office/drawing/2014/main" id="{0082226F-15D4-4845-B03E-DFA0B309B5FF}"/>
                </a:ext>
              </a:extLst>
            </p:cNvPr>
            <p:cNvSpPr/>
            <p:nvPr/>
          </p:nvSpPr>
          <p:spPr>
            <a:xfrm>
              <a:off x="10001645" y="571876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endParaRPr lang="en-US"/>
            </a:p>
          </p:txBody>
        </p:sp>
        <p:sp>
          <p:nvSpPr>
            <p:cNvPr id="2114" name="Freeform: Shape 2113">
              <a:extLst>
                <a:ext uri="{FF2B5EF4-FFF2-40B4-BE49-F238E27FC236}">
                  <a16:creationId xmlns:a16="http://schemas.microsoft.com/office/drawing/2014/main" id="{2C1F8F18-A536-4E31-A686-F82B2B0ABC22}"/>
                </a:ext>
              </a:extLst>
            </p:cNvPr>
            <p:cNvSpPr/>
            <p:nvPr/>
          </p:nvSpPr>
          <p:spPr>
            <a:xfrm>
              <a:off x="10253727" y="554316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7205" y="28535"/>
                    <a:pt x="20037" y="32783"/>
                    <a:pt x="24286" y="32783"/>
                  </a:cubicBezTo>
                  <a:close/>
                </a:path>
              </a:pathLst>
            </a:custGeom>
            <a:grpFill/>
            <a:ln w="14159" cap="flat">
              <a:noFill/>
              <a:prstDash val="solid"/>
              <a:miter/>
            </a:ln>
          </p:spPr>
          <p:txBody>
            <a:bodyPr rtlCol="0" anchor="ctr"/>
            <a:lstStyle/>
            <a:p>
              <a:endParaRPr lang="en-US"/>
            </a:p>
          </p:txBody>
        </p:sp>
        <p:sp>
          <p:nvSpPr>
            <p:cNvPr id="2115" name="Freeform: Shape 2114">
              <a:extLst>
                <a:ext uri="{FF2B5EF4-FFF2-40B4-BE49-F238E27FC236}">
                  <a16:creationId xmlns:a16="http://schemas.microsoft.com/office/drawing/2014/main" id="{729D7D69-0C5B-4521-B0D7-4761246D5B4F}"/>
                </a:ext>
              </a:extLst>
            </p:cNvPr>
            <p:cNvSpPr/>
            <p:nvPr/>
          </p:nvSpPr>
          <p:spPr>
            <a:xfrm>
              <a:off x="10001645" y="527550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endParaRPr lang="en-US"/>
            </a:p>
          </p:txBody>
        </p:sp>
        <p:sp>
          <p:nvSpPr>
            <p:cNvPr id="2116" name="Freeform: Shape 2115">
              <a:extLst>
                <a:ext uri="{FF2B5EF4-FFF2-40B4-BE49-F238E27FC236}">
                  <a16:creationId xmlns:a16="http://schemas.microsoft.com/office/drawing/2014/main" id="{FC4A94BE-BFE7-4E35-A170-18C1DF4175D9}"/>
                </a:ext>
              </a:extLst>
            </p:cNvPr>
            <p:cNvSpPr/>
            <p:nvPr/>
          </p:nvSpPr>
          <p:spPr>
            <a:xfrm>
              <a:off x="9328954" y="50814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endParaRPr lang="en-US"/>
            </a:p>
          </p:txBody>
        </p:sp>
        <p:sp>
          <p:nvSpPr>
            <p:cNvPr id="2117" name="Freeform: Shape 2116">
              <a:extLst>
                <a:ext uri="{FF2B5EF4-FFF2-40B4-BE49-F238E27FC236}">
                  <a16:creationId xmlns:a16="http://schemas.microsoft.com/office/drawing/2014/main" id="{D74B442C-93F4-4784-9635-BFD0E6BC924E}"/>
                </a:ext>
              </a:extLst>
            </p:cNvPr>
            <p:cNvSpPr/>
            <p:nvPr/>
          </p:nvSpPr>
          <p:spPr>
            <a:xfrm>
              <a:off x="9496065" y="4904460"/>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endParaRPr lang="en-US"/>
            </a:p>
          </p:txBody>
        </p:sp>
        <p:sp>
          <p:nvSpPr>
            <p:cNvPr id="2118" name="Freeform: Shape 2117">
              <a:extLst>
                <a:ext uri="{FF2B5EF4-FFF2-40B4-BE49-F238E27FC236}">
                  <a16:creationId xmlns:a16="http://schemas.microsoft.com/office/drawing/2014/main" id="{799C1A40-42C9-4BFB-BD73-23346C8D46BE}"/>
                </a:ext>
              </a:extLst>
            </p:cNvPr>
            <p:cNvSpPr/>
            <p:nvPr/>
          </p:nvSpPr>
          <p:spPr>
            <a:xfrm>
              <a:off x="9474822" y="5527584"/>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endParaRPr lang="en-US"/>
            </a:p>
          </p:txBody>
        </p:sp>
        <p:sp>
          <p:nvSpPr>
            <p:cNvPr id="2119" name="Freeform: Shape 2118">
              <a:extLst>
                <a:ext uri="{FF2B5EF4-FFF2-40B4-BE49-F238E27FC236}">
                  <a16:creationId xmlns:a16="http://schemas.microsoft.com/office/drawing/2014/main" id="{68F7B0E3-A79B-4BB2-A545-07317B7BA427}"/>
                </a:ext>
              </a:extLst>
            </p:cNvPr>
            <p:cNvSpPr/>
            <p:nvPr/>
          </p:nvSpPr>
          <p:spPr>
            <a:xfrm>
              <a:off x="9504562" y="5329317"/>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7" y="27119"/>
                    <a:pt x="27118" y="24286"/>
                    <a:pt x="27118" y="21454"/>
                  </a:cubicBezTo>
                  <a:cubicBezTo>
                    <a:pt x="27118" y="18622"/>
                    <a:pt x="24287" y="15789"/>
                    <a:pt x="21454" y="15789"/>
                  </a:cubicBezTo>
                  <a:cubicBezTo>
                    <a:pt x="18622" y="15789"/>
                    <a:pt x="15789" y="18622"/>
                    <a:pt x="15789" y="21454"/>
                  </a:cubicBezTo>
                  <a:cubicBezTo>
                    <a:pt x="15789" y="24286"/>
                    <a:pt x="18622" y="27119"/>
                    <a:pt x="21454" y="27119"/>
                  </a:cubicBezTo>
                  <a:close/>
                </a:path>
              </a:pathLst>
            </a:custGeom>
            <a:grpFill/>
            <a:ln w="14159" cap="flat">
              <a:noFill/>
              <a:prstDash val="solid"/>
              <a:miter/>
            </a:ln>
          </p:spPr>
          <p:txBody>
            <a:bodyPr rtlCol="0" anchor="ctr"/>
            <a:lstStyle/>
            <a:p>
              <a:endParaRPr lang="en-US"/>
            </a:p>
          </p:txBody>
        </p:sp>
        <p:sp>
          <p:nvSpPr>
            <p:cNvPr id="2120" name="Freeform: Shape 2119">
              <a:extLst>
                <a:ext uri="{FF2B5EF4-FFF2-40B4-BE49-F238E27FC236}">
                  <a16:creationId xmlns:a16="http://schemas.microsoft.com/office/drawing/2014/main" id="{0A898074-DF54-4D49-BD02-046915E747F1}"/>
                </a:ext>
              </a:extLst>
            </p:cNvPr>
            <p:cNvSpPr/>
            <p:nvPr/>
          </p:nvSpPr>
          <p:spPr>
            <a:xfrm>
              <a:off x="9263809" y="5503509"/>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121" name="Freeform: Shape 2120">
              <a:extLst>
                <a:ext uri="{FF2B5EF4-FFF2-40B4-BE49-F238E27FC236}">
                  <a16:creationId xmlns:a16="http://schemas.microsoft.com/office/drawing/2014/main" id="{F7CCDE29-C528-40FE-BFEF-79980B5C5FFF}"/>
                </a:ext>
              </a:extLst>
            </p:cNvPr>
            <p:cNvSpPr/>
            <p:nvPr/>
          </p:nvSpPr>
          <p:spPr>
            <a:xfrm>
              <a:off x="9661759" y="5054576"/>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endParaRPr lang="en-US"/>
            </a:p>
          </p:txBody>
        </p:sp>
        <p:sp>
          <p:nvSpPr>
            <p:cNvPr id="2122" name="Freeform: Shape 2121">
              <a:extLst>
                <a:ext uri="{FF2B5EF4-FFF2-40B4-BE49-F238E27FC236}">
                  <a16:creationId xmlns:a16="http://schemas.microsoft.com/office/drawing/2014/main" id="{51864622-5DE7-4ABB-9E99-F5CF1EEB105B}"/>
                </a:ext>
              </a:extLst>
            </p:cNvPr>
            <p:cNvSpPr/>
            <p:nvPr/>
          </p:nvSpPr>
          <p:spPr>
            <a:xfrm>
              <a:off x="9874188" y="5186282"/>
              <a:ext cx="56648" cy="56648"/>
            </a:xfrm>
            <a:custGeom>
              <a:avLst/>
              <a:gdLst>
                <a:gd name="connsiteX0" fmla="*/ 28534 w 56647"/>
                <a:gd name="connsiteY0" fmla="*/ 41280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0"/>
                  </a:moveTo>
                  <a:cubicBezTo>
                    <a:pt x="35615" y="41280"/>
                    <a:pt x="41280" y="35616"/>
                    <a:pt x="41280" y="28535"/>
                  </a:cubicBezTo>
                  <a:cubicBezTo>
                    <a:pt x="41280" y="21454"/>
                    <a:pt x="35615" y="15789"/>
                    <a:pt x="28534" y="15789"/>
                  </a:cubicBezTo>
                  <a:cubicBezTo>
                    <a:pt x="21453" y="15789"/>
                    <a:pt x="15789" y="21454"/>
                    <a:pt x="15789" y="28535"/>
                  </a:cubicBezTo>
                  <a:cubicBezTo>
                    <a:pt x="15789" y="35616"/>
                    <a:pt x="21453" y="41280"/>
                    <a:pt x="28534" y="41280"/>
                  </a:cubicBezTo>
                  <a:close/>
                </a:path>
              </a:pathLst>
            </a:custGeom>
            <a:grpFill/>
            <a:ln w="14159" cap="flat">
              <a:noFill/>
              <a:prstDash val="solid"/>
              <a:miter/>
            </a:ln>
          </p:spPr>
          <p:txBody>
            <a:bodyPr rtlCol="0" anchor="ctr"/>
            <a:lstStyle/>
            <a:p>
              <a:endParaRPr lang="en-US"/>
            </a:p>
          </p:txBody>
        </p:sp>
        <p:sp>
          <p:nvSpPr>
            <p:cNvPr id="2123" name="Freeform: Shape 2122">
              <a:extLst>
                <a:ext uri="{FF2B5EF4-FFF2-40B4-BE49-F238E27FC236}">
                  <a16:creationId xmlns:a16="http://schemas.microsoft.com/office/drawing/2014/main" id="{6460A1DE-9FA5-4A64-8673-FF2DF88CA6EA}"/>
                </a:ext>
              </a:extLst>
            </p:cNvPr>
            <p:cNvSpPr/>
            <p:nvPr/>
          </p:nvSpPr>
          <p:spPr>
            <a:xfrm>
              <a:off x="9457827" y="4648130"/>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7"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endParaRPr lang="en-US"/>
            </a:p>
          </p:txBody>
        </p:sp>
        <p:sp>
          <p:nvSpPr>
            <p:cNvPr id="2124" name="Freeform: Shape 2123">
              <a:extLst>
                <a:ext uri="{FF2B5EF4-FFF2-40B4-BE49-F238E27FC236}">
                  <a16:creationId xmlns:a16="http://schemas.microsoft.com/office/drawing/2014/main" id="{DBCA5916-86D2-4A7B-A626-CBA404BC6CA4}"/>
                </a:ext>
              </a:extLst>
            </p:cNvPr>
            <p:cNvSpPr/>
            <p:nvPr/>
          </p:nvSpPr>
          <p:spPr>
            <a:xfrm>
              <a:off x="9285052" y="5533249"/>
              <a:ext cx="70810" cy="70810"/>
            </a:xfrm>
            <a:custGeom>
              <a:avLst/>
              <a:gdLst>
                <a:gd name="connsiteX0" fmla="*/ 38449 w 70809"/>
                <a:gd name="connsiteY0" fmla="*/ 61107 h 70809"/>
                <a:gd name="connsiteX1" fmla="*/ 61107 w 70809"/>
                <a:gd name="connsiteY1" fmla="*/ 38448 h 70809"/>
                <a:gd name="connsiteX2" fmla="*/ 38449 w 70809"/>
                <a:gd name="connsiteY2" fmla="*/ 15789 h 70809"/>
                <a:gd name="connsiteX3" fmla="*/ 15789 w 70809"/>
                <a:gd name="connsiteY3" fmla="*/ 38448 h 70809"/>
                <a:gd name="connsiteX4" fmla="*/ 38449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9" y="61107"/>
                  </a:moveTo>
                  <a:cubicBezTo>
                    <a:pt x="51194" y="61107"/>
                    <a:pt x="61107" y="51194"/>
                    <a:pt x="61107" y="38448"/>
                  </a:cubicBezTo>
                  <a:cubicBezTo>
                    <a:pt x="61107" y="25702"/>
                    <a:pt x="51194" y="15789"/>
                    <a:pt x="38449" y="15789"/>
                  </a:cubicBezTo>
                  <a:cubicBezTo>
                    <a:pt x="25703" y="15789"/>
                    <a:pt x="15789" y="25702"/>
                    <a:pt x="15789" y="38448"/>
                  </a:cubicBezTo>
                  <a:cubicBezTo>
                    <a:pt x="15789" y="51194"/>
                    <a:pt x="25703" y="61107"/>
                    <a:pt x="38449" y="61107"/>
                  </a:cubicBezTo>
                  <a:close/>
                </a:path>
              </a:pathLst>
            </a:custGeom>
            <a:grpFill/>
            <a:ln w="14159" cap="flat">
              <a:noFill/>
              <a:prstDash val="solid"/>
              <a:miter/>
            </a:ln>
          </p:spPr>
          <p:txBody>
            <a:bodyPr rtlCol="0" anchor="ctr"/>
            <a:lstStyle/>
            <a:p>
              <a:endParaRPr lang="en-US"/>
            </a:p>
          </p:txBody>
        </p:sp>
        <p:sp>
          <p:nvSpPr>
            <p:cNvPr id="2125" name="Freeform: Shape 2124">
              <a:extLst>
                <a:ext uri="{FF2B5EF4-FFF2-40B4-BE49-F238E27FC236}">
                  <a16:creationId xmlns:a16="http://schemas.microsoft.com/office/drawing/2014/main" id="{4DCC1D02-EA75-4CC1-9FE7-4938E71F411A}"/>
                </a:ext>
              </a:extLst>
            </p:cNvPr>
            <p:cNvSpPr/>
            <p:nvPr/>
          </p:nvSpPr>
          <p:spPr>
            <a:xfrm>
              <a:off x="9959160" y="5536081"/>
              <a:ext cx="127457" cy="127457"/>
            </a:xfrm>
            <a:custGeom>
              <a:avLst/>
              <a:gdLst>
                <a:gd name="connsiteX0" fmla="*/ 65356 w 127457"/>
                <a:gd name="connsiteY0" fmla="*/ 114922 h 127457"/>
                <a:gd name="connsiteX1" fmla="*/ 114922 w 127457"/>
                <a:gd name="connsiteY1" fmla="*/ 65356 h 127457"/>
                <a:gd name="connsiteX2" fmla="*/ 65356 w 127457"/>
                <a:gd name="connsiteY2" fmla="*/ 15789 h 127457"/>
                <a:gd name="connsiteX3" fmla="*/ 15789 w 127457"/>
                <a:gd name="connsiteY3" fmla="*/ 65356 h 127457"/>
                <a:gd name="connsiteX4" fmla="*/ 65356 w 127457"/>
                <a:gd name="connsiteY4" fmla="*/ 114922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5356" y="114922"/>
                  </a:moveTo>
                  <a:cubicBezTo>
                    <a:pt x="92263" y="114922"/>
                    <a:pt x="114922" y="92263"/>
                    <a:pt x="114922" y="65356"/>
                  </a:cubicBezTo>
                  <a:cubicBezTo>
                    <a:pt x="114922" y="38448"/>
                    <a:pt x="92263" y="15789"/>
                    <a:pt x="65356" y="15789"/>
                  </a:cubicBezTo>
                  <a:cubicBezTo>
                    <a:pt x="38448" y="15789"/>
                    <a:pt x="15789" y="38448"/>
                    <a:pt x="15789" y="65356"/>
                  </a:cubicBezTo>
                  <a:cubicBezTo>
                    <a:pt x="15789" y="92263"/>
                    <a:pt x="38448" y="114922"/>
                    <a:pt x="65356" y="114922"/>
                  </a:cubicBezTo>
                  <a:close/>
                </a:path>
              </a:pathLst>
            </a:custGeom>
            <a:grpFill/>
            <a:ln w="14159" cap="flat">
              <a:noFill/>
              <a:prstDash val="solid"/>
              <a:miter/>
            </a:ln>
          </p:spPr>
          <p:txBody>
            <a:bodyPr rtlCol="0" anchor="ctr"/>
            <a:lstStyle/>
            <a:p>
              <a:endParaRPr lang="en-US"/>
            </a:p>
          </p:txBody>
        </p:sp>
        <p:sp>
          <p:nvSpPr>
            <p:cNvPr id="2126" name="Freeform: Shape 2125">
              <a:extLst>
                <a:ext uri="{FF2B5EF4-FFF2-40B4-BE49-F238E27FC236}">
                  <a16:creationId xmlns:a16="http://schemas.microsoft.com/office/drawing/2014/main" id="{967D1EDB-F238-43F9-9E9C-D6D0A5F120C9}"/>
                </a:ext>
              </a:extLst>
            </p:cNvPr>
            <p:cNvSpPr/>
            <p:nvPr/>
          </p:nvSpPr>
          <p:spPr>
            <a:xfrm>
              <a:off x="9772222" y="47146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3"/>
                    <a:pt x="51194" y="15789"/>
                    <a:pt x="38448" y="15789"/>
                  </a:cubicBezTo>
                  <a:cubicBezTo>
                    <a:pt x="25703" y="15789"/>
                    <a:pt x="15789" y="25703"/>
                    <a:pt x="15789" y="38448"/>
                  </a:cubicBezTo>
                  <a:cubicBezTo>
                    <a:pt x="15789" y="51194"/>
                    <a:pt x="25703" y="61107"/>
                    <a:pt x="38448" y="61107"/>
                  </a:cubicBezTo>
                  <a:close/>
                </a:path>
              </a:pathLst>
            </a:custGeom>
            <a:grpFill/>
            <a:ln w="14159" cap="flat">
              <a:noFill/>
              <a:prstDash val="solid"/>
              <a:miter/>
            </a:ln>
          </p:spPr>
          <p:txBody>
            <a:bodyPr rtlCol="0" anchor="ctr"/>
            <a:lstStyle/>
            <a:p>
              <a:endParaRPr lang="en-US"/>
            </a:p>
          </p:txBody>
        </p:sp>
        <p:sp>
          <p:nvSpPr>
            <p:cNvPr id="2127" name="Freeform: Shape 2126">
              <a:extLst>
                <a:ext uri="{FF2B5EF4-FFF2-40B4-BE49-F238E27FC236}">
                  <a16:creationId xmlns:a16="http://schemas.microsoft.com/office/drawing/2014/main" id="{D33D521C-1E85-4637-952C-F3E270187373}"/>
                </a:ext>
              </a:extLst>
            </p:cNvPr>
            <p:cNvSpPr/>
            <p:nvPr/>
          </p:nvSpPr>
          <p:spPr>
            <a:xfrm>
              <a:off x="10123437" y="504607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128" name="Freeform: Shape 2127">
              <a:extLst>
                <a:ext uri="{FF2B5EF4-FFF2-40B4-BE49-F238E27FC236}">
                  <a16:creationId xmlns:a16="http://schemas.microsoft.com/office/drawing/2014/main" id="{9CD12075-3BCA-43DE-8ABE-4CBE15F48103}"/>
                </a:ext>
              </a:extLst>
            </p:cNvPr>
            <p:cNvSpPr/>
            <p:nvPr/>
          </p:nvSpPr>
          <p:spPr>
            <a:xfrm>
              <a:off x="9426671" y="547376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7" y="49777"/>
                    <a:pt x="32783" y="49777"/>
                  </a:cubicBezTo>
                  <a:close/>
                </a:path>
              </a:pathLst>
            </a:custGeom>
            <a:grpFill/>
            <a:ln w="14159" cap="flat">
              <a:noFill/>
              <a:prstDash val="solid"/>
              <a:miter/>
            </a:ln>
          </p:spPr>
          <p:txBody>
            <a:bodyPr rtlCol="0" anchor="ctr"/>
            <a:lstStyle/>
            <a:p>
              <a:endParaRPr lang="en-US"/>
            </a:p>
          </p:txBody>
        </p:sp>
        <p:sp>
          <p:nvSpPr>
            <p:cNvPr id="2129" name="Freeform: Shape 2128">
              <a:extLst>
                <a:ext uri="{FF2B5EF4-FFF2-40B4-BE49-F238E27FC236}">
                  <a16:creationId xmlns:a16="http://schemas.microsoft.com/office/drawing/2014/main" id="{A0B23FF9-C6DE-4B1B-8B6B-A0755A4B617D}"/>
                </a:ext>
              </a:extLst>
            </p:cNvPr>
            <p:cNvSpPr/>
            <p:nvPr/>
          </p:nvSpPr>
          <p:spPr>
            <a:xfrm>
              <a:off x="9401180" y="5165039"/>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endParaRPr lang="en-US"/>
            </a:p>
          </p:txBody>
        </p:sp>
        <p:sp>
          <p:nvSpPr>
            <p:cNvPr id="2130" name="Freeform: Shape 2129">
              <a:extLst>
                <a:ext uri="{FF2B5EF4-FFF2-40B4-BE49-F238E27FC236}">
                  <a16:creationId xmlns:a16="http://schemas.microsoft.com/office/drawing/2014/main" id="{250144BD-9399-4773-8BD5-742E6E41D1FA}"/>
                </a:ext>
              </a:extLst>
            </p:cNvPr>
            <p:cNvSpPr/>
            <p:nvPr/>
          </p:nvSpPr>
          <p:spPr>
            <a:xfrm>
              <a:off x="9214242" y="521602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4287" y="49778"/>
                    <a:pt x="32783" y="49778"/>
                  </a:cubicBezTo>
                  <a:close/>
                </a:path>
              </a:pathLst>
            </a:custGeom>
            <a:grpFill/>
            <a:ln w="14159" cap="flat">
              <a:noFill/>
              <a:prstDash val="solid"/>
              <a:miter/>
            </a:ln>
          </p:spPr>
          <p:txBody>
            <a:bodyPr rtlCol="0" anchor="ctr"/>
            <a:lstStyle/>
            <a:p>
              <a:endParaRPr lang="en-US"/>
            </a:p>
          </p:txBody>
        </p:sp>
        <p:sp>
          <p:nvSpPr>
            <p:cNvPr id="2131" name="Freeform: Shape 2130">
              <a:extLst>
                <a:ext uri="{FF2B5EF4-FFF2-40B4-BE49-F238E27FC236}">
                  <a16:creationId xmlns:a16="http://schemas.microsoft.com/office/drawing/2014/main" id="{3A63E1BC-10D4-4EEB-BAD7-2F9F225E6DED}"/>
                </a:ext>
              </a:extLst>
            </p:cNvPr>
            <p:cNvSpPr/>
            <p:nvPr/>
          </p:nvSpPr>
          <p:spPr>
            <a:xfrm>
              <a:off x="10250895" y="562388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endParaRPr lang="en-US"/>
            </a:p>
          </p:txBody>
        </p:sp>
        <p:sp>
          <p:nvSpPr>
            <p:cNvPr id="2132" name="Freeform: Shape 2131">
              <a:extLst>
                <a:ext uri="{FF2B5EF4-FFF2-40B4-BE49-F238E27FC236}">
                  <a16:creationId xmlns:a16="http://schemas.microsoft.com/office/drawing/2014/main" id="{A115A667-E7A9-46BA-88B9-D2D8CF2D3EFF}"/>
                </a:ext>
              </a:extLst>
            </p:cNvPr>
            <p:cNvSpPr/>
            <p:nvPr/>
          </p:nvSpPr>
          <p:spPr>
            <a:xfrm>
              <a:off x="10216906" y="520186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133" name="Freeform: Shape 2132">
              <a:extLst>
                <a:ext uri="{FF2B5EF4-FFF2-40B4-BE49-F238E27FC236}">
                  <a16:creationId xmlns:a16="http://schemas.microsoft.com/office/drawing/2014/main" id="{0CA18155-8734-429B-956A-D326BD0354A6}"/>
                </a:ext>
              </a:extLst>
            </p:cNvPr>
            <p:cNvSpPr/>
            <p:nvPr/>
          </p:nvSpPr>
          <p:spPr>
            <a:xfrm>
              <a:off x="10296213" y="536330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134" name="Freeform: Shape 2133">
              <a:extLst>
                <a:ext uri="{FF2B5EF4-FFF2-40B4-BE49-F238E27FC236}">
                  <a16:creationId xmlns:a16="http://schemas.microsoft.com/office/drawing/2014/main" id="{5E87FCF0-C93E-4872-8CEA-8649E30AD611}"/>
                </a:ext>
              </a:extLst>
            </p:cNvPr>
            <p:cNvSpPr/>
            <p:nvPr/>
          </p:nvSpPr>
          <p:spPr>
            <a:xfrm>
              <a:off x="10072455" y="57428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135" name="Freeform: Shape 2134">
              <a:extLst>
                <a:ext uri="{FF2B5EF4-FFF2-40B4-BE49-F238E27FC236}">
                  <a16:creationId xmlns:a16="http://schemas.microsoft.com/office/drawing/2014/main" id="{71060AA4-800F-4AD2-88FC-82323EADC19A}"/>
                </a:ext>
              </a:extLst>
            </p:cNvPr>
            <p:cNvSpPr/>
            <p:nvPr/>
          </p:nvSpPr>
          <p:spPr>
            <a:xfrm>
              <a:off x="10123437" y="556723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136" name="Freeform: Shape 2135">
              <a:extLst>
                <a:ext uri="{FF2B5EF4-FFF2-40B4-BE49-F238E27FC236}">
                  <a16:creationId xmlns:a16="http://schemas.microsoft.com/office/drawing/2014/main" id="{D6738847-A9FE-4F7E-8695-7B0E9356989A}"/>
                </a:ext>
              </a:extLst>
            </p:cNvPr>
            <p:cNvSpPr/>
            <p:nvPr/>
          </p:nvSpPr>
          <p:spPr>
            <a:xfrm>
              <a:off x="10063957" y="4700528"/>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7" y="15789"/>
                    <a:pt x="15789" y="20038"/>
                    <a:pt x="15789" y="24286"/>
                  </a:cubicBezTo>
                  <a:cubicBezTo>
                    <a:pt x="15789" y="29951"/>
                    <a:pt x="20037" y="32783"/>
                    <a:pt x="24287" y="32783"/>
                  </a:cubicBezTo>
                  <a:close/>
                </a:path>
              </a:pathLst>
            </a:custGeom>
            <a:grpFill/>
            <a:ln w="14159" cap="flat">
              <a:noFill/>
              <a:prstDash val="solid"/>
              <a:miter/>
            </a:ln>
          </p:spPr>
          <p:txBody>
            <a:bodyPr rtlCol="0" anchor="ctr"/>
            <a:lstStyle/>
            <a:p>
              <a:endParaRPr lang="en-US"/>
            </a:p>
          </p:txBody>
        </p:sp>
        <p:sp>
          <p:nvSpPr>
            <p:cNvPr id="2137" name="Freeform: Shape 2136">
              <a:extLst>
                <a:ext uri="{FF2B5EF4-FFF2-40B4-BE49-F238E27FC236}">
                  <a16:creationId xmlns:a16="http://schemas.microsoft.com/office/drawing/2014/main" id="{26BA2F92-DE3F-429E-924B-6A4E7ACB9A05}"/>
                </a:ext>
              </a:extLst>
            </p:cNvPr>
            <p:cNvSpPr/>
            <p:nvPr/>
          </p:nvSpPr>
          <p:spPr>
            <a:xfrm>
              <a:off x="10253727" y="50404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endParaRPr lang="en-US"/>
            </a:p>
          </p:txBody>
        </p:sp>
        <p:sp>
          <p:nvSpPr>
            <p:cNvPr id="2138" name="Freeform: Shape 2137">
              <a:extLst>
                <a:ext uri="{FF2B5EF4-FFF2-40B4-BE49-F238E27FC236}">
                  <a16:creationId xmlns:a16="http://schemas.microsoft.com/office/drawing/2014/main" id="{A51E2E6F-B004-43D5-9741-527393266929}"/>
                </a:ext>
              </a:extLst>
            </p:cNvPr>
            <p:cNvSpPr/>
            <p:nvPr/>
          </p:nvSpPr>
          <p:spPr>
            <a:xfrm>
              <a:off x="10367022" y="523868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8"/>
                    <a:pt x="28534"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139" name="Freeform: Shape 2138">
              <a:extLst>
                <a:ext uri="{FF2B5EF4-FFF2-40B4-BE49-F238E27FC236}">
                  <a16:creationId xmlns:a16="http://schemas.microsoft.com/office/drawing/2014/main" id="{687F1A6D-2C4E-46CB-B49C-35073E0D2ED4}"/>
                </a:ext>
              </a:extLst>
            </p:cNvPr>
            <p:cNvSpPr/>
            <p:nvPr/>
          </p:nvSpPr>
          <p:spPr>
            <a:xfrm>
              <a:off x="10364190" y="543411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7"/>
                    <a:pt x="28535" y="15789"/>
                    <a:pt x="24286" y="15789"/>
                  </a:cubicBezTo>
                  <a:cubicBezTo>
                    <a:pt x="20037" y="15789"/>
                    <a:pt x="15789" y="20037"/>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140" name="Freeform: Shape 2139">
              <a:extLst>
                <a:ext uri="{FF2B5EF4-FFF2-40B4-BE49-F238E27FC236}">
                  <a16:creationId xmlns:a16="http://schemas.microsoft.com/office/drawing/2014/main" id="{8FDB6C4F-BA41-4201-8887-EB14EEEFAADC}"/>
                </a:ext>
              </a:extLst>
            </p:cNvPr>
            <p:cNvSpPr/>
            <p:nvPr/>
          </p:nvSpPr>
          <p:spPr>
            <a:xfrm>
              <a:off x="9268057" y="50574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endParaRPr lang="en-US"/>
            </a:p>
          </p:txBody>
        </p:sp>
        <p:sp>
          <p:nvSpPr>
            <p:cNvPr id="2141" name="Freeform: Shape 2140">
              <a:extLst>
                <a:ext uri="{FF2B5EF4-FFF2-40B4-BE49-F238E27FC236}">
                  <a16:creationId xmlns:a16="http://schemas.microsoft.com/office/drawing/2014/main" id="{D5563AA8-ECBB-4195-8906-ABC6746C1F9D}"/>
                </a:ext>
              </a:extLst>
            </p:cNvPr>
            <p:cNvSpPr/>
            <p:nvPr/>
          </p:nvSpPr>
          <p:spPr>
            <a:xfrm>
              <a:off x="9463493" y="48874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4" y="32783"/>
                    <a:pt x="32783" y="28535"/>
                    <a:pt x="32783" y="24286"/>
                  </a:cubicBezTo>
                  <a:cubicBezTo>
                    <a:pt x="32783" y="20037"/>
                    <a:pt x="28534" y="15789"/>
                    <a:pt x="24286" y="15789"/>
                  </a:cubicBezTo>
                  <a:cubicBezTo>
                    <a:pt x="20037" y="15789"/>
                    <a:pt x="15789" y="20037"/>
                    <a:pt x="15789" y="24286"/>
                  </a:cubicBezTo>
                  <a:cubicBezTo>
                    <a:pt x="15789" y="29951"/>
                    <a:pt x="20037" y="32783"/>
                    <a:pt x="24286" y="32783"/>
                  </a:cubicBezTo>
                  <a:close/>
                </a:path>
              </a:pathLst>
            </a:custGeom>
            <a:grpFill/>
            <a:ln w="14159" cap="flat">
              <a:noFill/>
              <a:prstDash val="solid"/>
              <a:miter/>
            </a:ln>
          </p:spPr>
          <p:txBody>
            <a:bodyPr rtlCol="0" anchor="ctr"/>
            <a:lstStyle/>
            <a:p>
              <a:endParaRPr lang="en-US"/>
            </a:p>
          </p:txBody>
        </p:sp>
        <p:sp>
          <p:nvSpPr>
            <p:cNvPr id="2142" name="Freeform: Shape 2141">
              <a:extLst>
                <a:ext uri="{FF2B5EF4-FFF2-40B4-BE49-F238E27FC236}">
                  <a16:creationId xmlns:a16="http://schemas.microsoft.com/office/drawing/2014/main" id="{D4117BD1-FDCF-403D-A378-2967DCC17D63}"/>
                </a:ext>
              </a:extLst>
            </p:cNvPr>
            <p:cNvSpPr/>
            <p:nvPr/>
          </p:nvSpPr>
          <p:spPr>
            <a:xfrm>
              <a:off x="9579620" y="480815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9951"/>
                    <a:pt x="20038" y="32783"/>
                    <a:pt x="24287" y="32783"/>
                  </a:cubicBezTo>
                  <a:close/>
                </a:path>
              </a:pathLst>
            </a:custGeom>
            <a:grpFill/>
            <a:ln w="14159" cap="flat">
              <a:noFill/>
              <a:prstDash val="solid"/>
              <a:miter/>
            </a:ln>
          </p:spPr>
          <p:txBody>
            <a:bodyPr rtlCol="0" anchor="ctr"/>
            <a:lstStyle/>
            <a:p>
              <a:endParaRPr lang="en-US"/>
            </a:p>
          </p:txBody>
        </p:sp>
        <p:sp>
          <p:nvSpPr>
            <p:cNvPr id="2143" name="Freeform: Shape 2142">
              <a:extLst>
                <a:ext uri="{FF2B5EF4-FFF2-40B4-BE49-F238E27FC236}">
                  <a16:creationId xmlns:a16="http://schemas.microsoft.com/office/drawing/2014/main" id="{B95A17B8-2C6B-4410-8969-B8B6C7A4514F}"/>
                </a:ext>
              </a:extLst>
            </p:cNvPr>
            <p:cNvSpPr/>
            <p:nvPr/>
          </p:nvSpPr>
          <p:spPr>
            <a:xfrm>
              <a:off x="9607943" y="5315155"/>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8"/>
                    <a:pt x="28535" y="15789"/>
                    <a:pt x="24287" y="15789"/>
                  </a:cubicBezTo>
                  <a:cubicBezTo>
                    <a:pt x="20038" y="15789"/>
                    <a:pt x="15789" y="20038"/>
                    <a:pt x="15789" y="24286"/>
                  </a:cubicBezTo>
                  <a:cubicBezTo>
                    <a:pt x="15789" y="28535"/>
                    <a:pt x="20038" y="32783"/>
                    <a:pt x="24287" y="32783"/>
                  </a:cubicBezTo>
                  <a:close/>
                </a:path>
              </a:pathLst>
            </a:custGeom>
            <a:grpFill/>
            <a:ln w="14159" cap="flat">
              <a:noFill/>
              <a:prstDash val="solid"/>
              <a:miter/>
            </a:ln>
          </p:spPr>
          <p:txBody>
            <a:bodyPr rtlCol="0" anchor="ctr"/>
            <a:lstStyle/>
            <a:p>
              <a:endParaRPr lang="en-US"/>
            </a:p>
          </p:txBody>
        </p:sp>
        <p:sp>
          <p:nvSpPr>
            <p:cNvPr id="2144" name="Freeform: Shape 2143">
              <a:extLst>
                <a:ext uri="{FF2B5EF4-FFF2-40B4-BE49-F238E27FC236}">
                  <a16:creationId xmlns:a16="http://schemas.microsoft.com/office/drawing/2014/main" id="{0143D6C8-0DB0-43E4-869E-35B15607D2E6}"/>
                </a:ext>
              </a:extLst>
            </p:cNvPr>
            <p:cNvSpPr/>
            <p:nvPr/>
          </p:nvSpPr>
          <p:spPr>
            <a:xfrm>
              <a:off x="9758060" y="5046079"/>
              <a:ext cx="42486" cy="42486"/>
            </a:xfrm>
            <a:custGeom>
              <a:avLst/>
              <a:gdLst>
                <a:gd name="connsiteX0" fmla="*/ 32784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4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4" y="24286"/>
                  </a:moveTo>
                  <a:cubicBezTo>
                    <a:pt x="32784" y="28979"/>
                    <a:pt x="28980" y="32783"/>
                    <a:pt x="24287" y="32783"/>
                  </a:cubicBezTo>
                  <a:cubicBezTo>
                    <a:pt x="19594" y="32783"/>
                    <a:pt x="15790" y="28979"/>
                    <a:pt x="15790" y="24286"/>
                  </a:cubicBezTo>
                  <a:cubicBezTo>
                    <a:pt x="15790" y="19593"/>
                    <a:pt x="19594" y="15789"/>
                    <a:pt x="24287" y="15789"/>
                  </a:cubicBezTo>
                  <a:cubicBezTo>
                    <a:pt x="28980" y="15789"/>
                    <a:pt x="32784" y="19593"/>
                    <a:pt x="32784" y="24286"/>
                  </a:cubicBezTo>
                  <a:close/>
                </a:path>
              </a:pathLst>
            </a:custGeom>
            <a:grpFill/>
            <a:ln w="14159" cap="flat">
              <a:noFill/>
              <a:prstDash val="solid"/>
              <a:miter/>
            </a:ln>
          </p:spPr>
          <p:txBody>
            <a:bodyPr rtlCol="0" anchor="ctr"/>
            <a:lstStyle/>
            <a:p>
              <a:endParaRPr lang="en-US"/>
            </a:p>
          </p:txBody>
        </p:sp>
        <p:sp>
          <p:nvSpPr>
            <p:cNvPr id="2145" name="Freeform: Shape 2144">
              <a:extLst>
                <a:ext uri="{FF2B5EF4-FFF2-40B4-BE49-F238E27FC236}">
                  <a16:creationId xmlns:a16="http://schemas.microsoft.com/office/drawing/2014/main" id="{417A4FF7-697A-4A2B-8FD6-AE8E9E29D6F1}"/>
                </a:ext>
              </a:extLst>
            </p:cNvPr>
            <p:cNvSpPr/>
            <p:nvPr/>
          </p:nvSpPr>
          <p:spPr>
            <a:xfrm>
              <a:off x="9412509" y="5309490"/>
              <a:ext cx="42486" cy="42486"/>
            </a:xfrm>
            <a:custGeom>
              <a:avLst/>
              <a:gdLst>
                <a:gd name="connsiteX0" fmla="*/ 32783 w 42485"/>
                <a:gd name="connsiteY0" fmla="*/ 24286 h 42485"/>
                <a:gd name="connsiteX1" fmla="*/ 24287 w 42485"/>
                <a:gd name="connsiteY1" fmla="*/ 32783 h 42485"/>
                <a:gd name="connsiteX2" fmla="*/ 15790 w 42485"/>
                <a:gd name="connsiteY2" fmla="*/ 24286 h 42485"/>
                <a:gd name="connsiteX3" fmla="*/ 24287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7" y="32783"/>
                  </a:cubicBezTo>
                  <a:cubicBezTo>
                    <a:pt x="19594" y="32783"/>
                    <a:pt x="15790" y="28979"/>
                    <a:pt x="15790" y="24286"/>
                  </a:cubicBezTo>
                  <a:cubicBezTo>
                    <a:pt x="15790" y="19593"/>
                    <a:pt x="19594" y="15789"/>
                    <a:pt x="24287" y="15789"/>
                  </a:cubicBezTo>
                  <a:cubicBezTo>
                    <a:pt x="28979" y="15789"/>
                    <a:pt x="32783" y="19593"/>
                    <a:pt x="32783" y="24286"/>
                  </a:cubicBezTo>
                  <a:close/>
                </a:path>
              </a:pathLst>
            </a:custGeom>
            <a:grpFill/>
            <a:ln w="14159" cap="flat">
              <a:noFill/>
              <a:prstDash val="solid"/>
              <a:miter/>
            </a:ln>
          </p:spPr>
          <p:txBody>
            <a:bodyPr rtlCol="0" anchor="ctr"/>
            <a:lstStyle/>
            <a:p>
              <a:endParaRPr lang="en-US"/>
            </a:p>
          </p:txBody>
        </p:sp>
        <p:sp>
          <p:nvSpPr>
            <p:cNvPr id="2146" name="Freeform: Shape 2145">
              <a:extLst>
                <a:ext uri="{FF2B5EF4-FFF2-40B4-BE49-F238E27FC236}">
                  <a16:creationId xmlns:a16="http://schemas.microsoft.com/office/drawing/2014/main" id="{3A8013AA-B403-4222-A918-62B35192FECD}"/>
                </a:ext>
              </a:extLst>
            </p:cNvPr>
            <p:cNvSpPr/>
            <p:nvPr/>
          </p:nvSpPr>
          <p:spPr>
            <a:xfrm>
              <a:off x="9340284" y="5407207"/>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8" y="15789"/>
                    <a:pt x="15789" y="27119"/>
                    <a:pt x="15789" y="39864"/>
                  </a:cubicBezTo>
                  <a:cubicBezTo>
                    <a:pt x="15789" y="54026"/>
                    <a:pt x="27118" y="63940"/>
                    <a:pt x="39864" y="63940"/>
                  </a:cubicBezTo>
                  <a:close/>
                </a:path>
              </a:pathLst>
            </a:custGeom>
            <a:grpFill/>
            <a:ln w="14159" cap="flat">
              <a:noFill/>
              <a:prstDash val="solid"/>
              <a:miter/>
            </a:ln>
          </p:spPr>
          <p:txBody>
            <a:bodyPr rtlCol="0" anchor="ctr"/>
            <a:lstStyle/>
            <a:p>
              <a:endParaRPr lang="en-US"/>
            </a:p>
          </p:txBody>
        </p:sp>
        <p:sp>
          <p:nvSpPr>
            <p:cNvPr id="2147" name="Freeform: Shape 2146">
              <a:extLst>
                <a:ext uri="{FF2B5EF4-FFF2-40B4-BE49-F238E27FC236}">
                  <a16:creationId xmlns:a16="http://schemas.microsoft.com/office/drawing/2014/main" id="{479CE92D-38EF-40FF-BEAB-E991B9D1274E}"/>
                </a:ext>
              </a:extLst>
            </p:cNvPr>
            <p:cNvSpPr/>
            <p:nvPr/>
          </p:nvSpPr>
          <p:spPr>
            <a:xfrm>
              <a:off x="9660343" y="5271254"/>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1" y="63939"/>
                    <a:pt x="63940" y="52610"/>
                    <a:pt x="63940" y="39864"/>
                  </a:cubicBezTo>
                  <a:cubicBezTo>
                    <a:pt x="63940" y="27118"/>
                    <a:pt x="52611" y="15789"/>
                    <a:pt x="39864" y="15789"/>
                  </a:cubicBezTo>
                  <a:cubicBezTo>
                    <a:pt x="27118" y="15789"/>
                    <a:pt x="15789" y="27118"/>
                    <a:pt x="15789" y="39864"/>
                  </a:cubicBezTo>
                  <a:cubicBezTo>
                    <a:pt x="15789" y="54026"/>
                    <a:pt x="27118" y="63939"/>
                    <a:pt x="39864" y="63939"/>
                  </a:cubicBezTo>
                  <a:close/>
                </a:path>
              </a:pathLst>
            </a:custGeom>
            <a:grpFill/>
            <a:ln w="14159" cap="flat">
              <a:noFill/>
              <a:prstDash val="solid"/>
              <a:miter/>
            </a:ln>
          </p:spPr>
          <p:txBody>
            <a:bodyPr rtlCol="0" anchor="ctr"/>
            <a:lstStyle/>
            <a:p>
              <a:endParaRPr lang="en-US"/>
            </a:p>
          </p:txBody>
        </p:sp>
        <p:sp>
          <p:nvSpPr>
            <p:cNvPr id="2148" name="Freeform: Shape 2147">
              <a:extLst>
                <a:ext uri="{FF2B5EF4-FFF2-40B4-BE49-F238E27FC236}">
                  <a16:creationId xmlns:a16="http://schemas.microsoft.com/office/drawing/2014/main" id="{0E0DCF98-6305-4878-8D9E-18A9713636A3}"/>
                </a:ext>
              </a:extLst>
            </p:cNvPr>
            <p:cNvSpPr/>
            <p:nvPr/>
          </p:nvSpPr>
          <p:spPr>
            <a:xfrm>
              <a:off x="9613519" y="4863390"/>
              <a:ext cx="99133" cy="99133"/>
            </a:xfrm>
            <a:custGeom>
              <a:avLst/>
              <a:gdLst>
                <a:gd name="connsiteX0" fmla="*/ 49867 w 99133"/>
                <a:gd name="connsiteY0" fmla="*/ 83766 h 99133"/>
                <a:gd name="connsiteX1" fmla="*/ 83855 w 99133"/>
                <a:gd name="connsiteY1" fmla="*/ 49777 h 99133"/>
                <a:gd name="connsiteX2" fmla="*/ 49867 w 99133"/>
                <a:gd name="connsiteY2" fmla="*/ 15789 h 99133"/>
                <a:gd name="connsiteX3" fmla="*/ 15878 w 99133"/>
                <a:gd name="connsiteY3" fmla="*/ 49777 h 99133"/>
                <a:gd name="connsiteX4" fmla="*/ 49867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867" y="83766"/>
                  </a:moveTo>
                  <a:cubicBezTo>
                    <a:pt x="68278" y="83766"/>
                    <a:pt x="83855" y="68188"/>
                    <a:pt x="83855" y="49777"/>
                  </a:cubicBezTo>
                  <a:cubicBezTo>
                    <a:pt x="83855" y="31367"/>
                    <a:pt x="68278" y="15789"/>
                    <a:pt x="49867" y="15789"/>
                  </a:cubicBezTo>
                  <a:cubicBezTo>
                    <a:pt x="31456" y="15789"/>
                    <a:pt x="15878" y="31367"/>
                    <a:pt x="15878" y="49777"/>
                  </a:cubicBezTo>
                  <a:cubicBezTo>
                    <a:pt x="14463" y="68188"/>
                    <a:pt x="30040" y="83766"/>
                    <a:pt x="49867" y="83766"/>
                  </a:cubicBezTo>
                  <a:close/>
                </a:path>
              </a:pathLst>
            </a:custGeom>
            <a:grpFill/>
            <a:ln w="14159" cap="flat">
              <a:noFill/>
              <a:prstDash val="solid"/>
              <a:miter/>
            </a:ln>
          </p:spPr>
          <p:txBody>
            <a:bodyPr rtlCol="0" anchor="ctr"/>
            <a:lstStyle/>
            <a:p>
              <a:endParaRPr lang="en-US"/>
            </a:p>
          </p:txBody>
        </p:sp>
        <p:sp>
          <p:nvSpPr>
            <p:cNvPr id="2149" name="Freeform: Shape 2148">
              <a:extLst>
                <a:ext uri="{FF2B5EF4-FFF2-40B4-BE49-F238E27FC236}">
                  <a16:creationId xmlns:a16="http://schemas.microsoft.com/office/drawing/2014/main" id="{EBC42FC4-50DA-4368-9035-25A62C226164}"/>
                </a:ext>
              </a:extLst>
            </p:cNvPr>
            <p:cNvSpPr/>
            <p:nvPr/>
          </p:nvSpPr>
          <p:spPr>
            <a:xfrm>
              <a:off x="10119189" y="4877552"/>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endParaRPr lang="en-US"/>
            </a:p>
          </p:txBody>
        </p:sp>
        <p:sp>
          <p:nvSpPr>
            <p:cNvPr id="2150" name="Freeform: Shape 2149">
              <a:extLst>
                <a:ext uri="{FF2B5EF4-FFF2-40B4-BE49-F238E27FC236}">
                  <a16:creationId xmlns:a16="http://schemas.microsoft.com/office/drawing/2014/main" id="{DEF7B703-9A9F-4F41-928F-3714905303C1}"/>
                </a:ext>
              </a:extLst>
            </p:cNvPr>
            <p:cNvSpPr/>
            <p:nvPr/>
          </p:nvSpPr>
          <p:spPr>
            <a:xfrm>
              <a:off x="10122022" y="5302409"/>
              <a:ext cx="84971" cy="84971"/>
            </a:xfrm>
            <a:custGeom>
              <a:avLst/>
              <a:gdLst>
                <a:gd name="connsiteX0" fmla="*/ 42696 w 84971"/>
                <a:gd name="connsiteY0" fmla="*/ 69605 h 84971"/>
                <a:gd name="connsiteX1" fmla="*/ 69604 w 84971"/>
                <a:gd name="connsiteY1" fmla="*/ 42697 h 84971"/>
                <a:gd name="connsiteX2" fmla="*/ 42696 w 84971"/>
                <a:gd name="connsiteY2" fmla="*/ 15789 h 84971"/>
                <a:gd name="connsiteX3" fmla="*/ 15789 w 84971"/>
                <a:gd name="connsiteY3" fmla="*/ 42697 h 84971"/>
                <a:gd name="connsiteX4" fmla="*/ 42696 w 84971"/>
                <a:gd name="connsiteY4" fmla="*/ 69605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6" y="69605"/>
                  </a:moveTo>
                  <a:cubicBezTo>
                    <a:pt x="56858" y="69605"/>
                    <a:pt x="69604" y="58275"/>
                    <a:pt x="69604" y="42697"/>
                  </a:cubicBezTo>
                  <a:cubicBezTo>
                    <a:pt x="69604" y="28535"/>
                    <a:pt x="58275" y="15789"/>
                    <a:pt x="42696" y="15789"/>
                  </a:cubicBezTo>
                  <a:cubicBezTo>
                    <a:pt x="28534" y="15789"/>
                    <a:pt x="15789" y="27119"/>
                    <a:pt x="15789" y="42697"/>
                  </a:cubicBezTo>
                  <a:cubicBezTo>
                    <a:pt x="15789" y="58275"/>
                    <a:pt x="28534" y="69605"/>
                    <a:pt x="42696" y="69605"/>
                  </a:cubicBezTo>
                  <a:close/>
                </a:path>
              </a:pathLst>
            </a:custGeom>
            <a:grpFill/>
            <a:ln w="14159" cap="flat">
              <a:noFill/>
              <a:prstDash val="solid"/>
              <a:miter/>
            </a:ln>
          </p:spPr>
          <p:txBody>
            <a:bodyPr rtlCol="0" anchor="ctr"/>
            <a:lstStyle/>
            <a:p>
              <a:endParaRPr lang="en-US"/>
            </a:p>
          </p:txBody>
        </p:sp>
        <p:sp>
          <p:nvSpPr>
            <p:cNvPr id="2151" name="Freeform: Shape 2150">
              <a:extLst>
                <a:ext uri="{FF2B5EF4-FFF2-40B4-BE49-F238E27FC236}">
                  <a16:creationId xmlns:a16="http://schemas.microsoft.com/office/drawing/2014/main" id="{F407F144-DF61-4C6B-A682-16950611D53B}"/>
                </a:ext>
              </a:extLst>
            </p:cNvPr>
            <p:cNvSpPr/>
            <p:nvPr/>
          </p:nvSpPr>
          <p:spPr>
            <a:xfrm>
              <a:off x="10188365" y="5489347"/>
              <a:ext cx="56648" cy="56648"/>
            </a:xfrm>
            <a:custGeom>
              <a:avLst/>
              <a:gdLst>
                <a:gd name="connsiteX0" fmla="*/ 28752 w 56647"/>
                <a:gd name="connsiteY0" fmla="*/ 41280 h 56647"/>
                <a:gd name="connsiteX1" fmla="*/ 41498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8" y="35616"/>
                    <a:pt x="41498" y="28535"/>
                  </a:cubicBezTo>
                  <a:cubicBezTo>
                    <a:pt x="41498" y="21454"/>
                    <a:pt x="35833" y="15789"/>
                    <a:pt x="28752" y="15789"/>
                  </a:cubicBezTo>
                  <a:cubicBezTo>
                    <a:pt x="21671" y="15789"/>
                    <a:pt x="16006" y="21454"/>
                    <a:pt x="16006" y="28535"/>
                  </a:cubicBezTo>
                  <a:cubicBezTo>
                    <a:pt x="14590" y="35616"/>
                    <a:pt x="20255" y="41280"/>
                    <a:pt x="28752" y="41280"/>
                  </a:cubicBezTo>
                  <a:close/>
                </a:path>
              </a:pathLst>
            </a:custGeom>
            <a:grpFill/>
            <a:ln w="14159" cap="flat">
              <a:noFill/>
              <a:prstDash val="solid"/>
              <a:miter/>
            </a:ln>
          </p:spPr>
          <p:txBody>
            <a:bodyPr rtlCol="0" anchor="ctr"/>
            <a:lstStyle/>
            <a:p>
              <a:endParaRPr lang="en-US"/>
            </a:p>
          </p:txBody>
        </p:sp>
        <p:sp>
          <p:nvSpPr>
            <p:cNvPr id="2152" name="Freeform: Shape 2151">
              <a:extLst>
                <a:ext uri="{FF2B5EF4-FFF2-40B4-BE49-F238E27FC236}">
                  <a16:creationId xmlns:a16="http://schemas.microsoft.com/office/drawing/2014/main" id="{484F2820-414B-4F45-97F9-608A7F9C1550}"/>
                </a:ext>
              </a:extLst>
            </p:cNvPr>
            <p:cNvSpPr/>
            <p:nvPr/>
          </p:nvSpPr>
          <p:spPr>
            <a:xfrm>
              <a:off x="10320288" y="5238681"/>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endParaRPr lang="en-US"/>
            </a:p>
          </p:txBody>
        </p:sp>
        <p:sp>
          <p:nvSpPr>
            <p:cNvPr id="2153" name="Freeform: Shape 2152">
              <a:extLst>
                <a:ext uri="{FF2B5EF4-FFF2-40B4-BE49-F238E27FC236}">
                  <a16:creationId xmlns:a16="http://schemas.microsoft.com/office/drawing/2014/main" id="{610FBE2D-117D-4A9F-9A12-296007AD8D09}"/>
                </a:ext>
              </a:extLst>
            </p:cNvPr>
            <p:cNvSpPr/>
            <p:nvPr/>
          </p:nvSpPr>
          <p:spPr>
            <a:xfrm>
              <a:off x="9408261" y="4978102"/>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154" name="Freeform: Shape 2153">
              <a:extLst>
                <a:ext uri="{FF2B5EF4-FFF2-40B4-BE49-F238E27FC236}">
                  <a16:creationId xmlns:a16="http://schemas.microsoft.com/office/drawing/2014/main" id="{4E9A0FBC-D9B6-45FA-A5E1-0460ACAEA583}"/>
                </a:ext>
              </a:extLst>
            </p:cNvPr>
            <p:cNvSpPr/>
            <p:nvPr/>
          </p:nvSpPr>
          <p:spPr>
            <a:xfrm>
              <a:off x="9246815" y="5380300"/>
              <a:ext cx="56648" cy="56648"/>
            </a:xfrm>
            <a:custGeom>
              <a:avLst/>
              <a:gdLst>
                <a:gd name="connsiteX0" fmla="*/ 28535 w 56647"/>
                <a:gd name="connsiteY0" fmla="*/ 41281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1"/>
                  </a:moveTo>
                  <a:cubicBezTo>
                    <a:pt x="35616" y="41281"/>
                    <a:pt x="41281" y="35616"/>
                    <a:pt x="41281" y="28535"/>
                  </a:cubicBezTo>
                  <a:cubicBezTo>
                    <a:pt x="41281" y="21454"/>
                    <a:pt x="35616" y="15789"/>
                    <a:pt x="28535" y="15789"/>
                  </a:cubicBezTo>
                  <a:cubicBezTo>
                    <a:pt x="21454" y="15789"/>
                    <a:pt x="15789" y="21454"/>
                    <a:pt x="15789" y="28535"/>
                  </a:cubicBezTo>
                  <a:cubicBezTo>
                    <a:pt x="15789" y="35616"/>
                    <a:pt x="21454" y="41281"/>
                    <a:pt x="28535" y="41281"/>
                  </a:cubicBezTo>
                  <a:close/>
                </a:path>
              </a:pathLst>
            </a:custGeom>
            <a:grpFill/>
            <a:ln w="14159" cap="flat">
              <a:noFill/>
              <a:prstDash val="solid"/>
              <a:miter/>
            </a:ln>
          </p:spPr>
          <p:txBody>
            <a:bodyPr rtlCol="0" anchor="ctr"/>
            <a:lstStyle/>
            <a:p>
              <a:endParaRPr lang="en-US"/>
            </a:p>
          </p:txBody>
        </p:sp>
        <p:sp>
          <p:nvSpPr>
            <p:cNvPr id="2155" name="Freeform: Shape 2154">
              <a:extLst>
                <a:ext uri="{FF2B5EF4-FFF2-40B4-BE49-F238E27FC236}">
                  <a16:creationId xmlns:a16="http://schemas.microsoft.com/office/drawing/2014/main" id="{D6E67EF0-69A2-4CBE-BD91-5F28D3F73E19}"/>
                </a:ext>
              </a:extLst>
            </p:cNvPr>
            <p:cNvSpPr/>
            <p:nvPr/>
          </p:nvSpPr>
          <p:spPr>
            <a:xfrm>
              <a:off x="9504562" y="509139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4199"/>
                    <a:pt x="21454" y="41280"/>
                    <a:pt x="28535" y="41280"/>
                  </a:cubicBezTo>
                  <a:close/>
                </a:path>
              </a:pathLst>
            </a:custGeom>
            <a:grpFill/>
            <a:ln w="14159" cap="flat">
              <a:noFill/>
              <a:prstDash val="solid"/>
              <a:miter/>
            </a:ln>
          </p:spPr>
          <p:txBody>
            <a:bodyPr rtlCol="0" anchor="ctr"/>
            <a:lstStyle/>
            <a:p>
              <a:endParaRPr lang="en-US"/>
            </a:p>
          </p:txBody>
        </p:sp>
        <p:sp>
          <p:nvSpPr>
            <p:cNvPr id="2156" name="Freeform: Shape 2155">
              <a:extLst>
                <a:ext uri="{FF2B5EF4-FFF2-40B4-BE49-F238E27FC236}">
                  <a16:creationId xmlns:a16="http://schemas.microsoft.com/office/drawing/2014/main" id="{5AF14E20-8673-48DD-BC12-8D0A8E5C25B6}"/>
                </a:ext>
              </a:extLst>
            </p:cNvPr>
            <p:cNvSpPr/>
            <p:nvPr/>
          </p:nvSpPr>
          <p:spPr>
            <a:xfrm>
              <a:off x="9943581" y="507723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157" name="Freeform: Shape 2156">
              <a:extLst>
                <a:ext uri="{FF2B5EF4-FFF2-40B4-BE49-F238E27FC236}">
                  <a16:creationId xmlns:a16="http://schemas.microsoft.com/office/drawing/2014/main" id="{93494EB1-A5FF-4F96-A350-3237D7FDDEDD}"/>
                </a:ext>
              </a:extLst>
            </p:cNvPr>
            <p:cNvSpPr/>
            <p:nvPr/>
          </p:nvSpPr>
          <p:spPr>
            <a:xfrm>
              <a:off x="9828870" y="4915790"/>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endParaRPr lang="en-US"/>
            </a:p>
          </p:txBody>
        </p:sp>
        <p:sp>
          <p:nvSpPr>
            <p:cNvPr id="2158" name="Freeform: Shape 2157">
              <a:extLst>
                <a:ext uri="{FF2B5EF4-FFF2-40B4-BE49-F238E27FC236}">
                  <a16:creationId xmlns:a16="http://schemas.microsoft.com/office/drawing/2014/main" id="{F4AAB9E0-2AC7-4358-ABBE-83DFCB4B3655}"/>
                </a:ext>
              </a:extLst>
            </p:cNvPr>
            <p:cNvSpPr/>
            <p:nvPr/>
          </p:nvSpPr>
          <p:spPr>
            <a:xfrm>
              <a:off x="9721239" y="5394462"/>
              <a:ext cx="70810" cy="70810"/>
            </a:xfrm>
            <a:custGeom>
              <a:avLst/>
              <a:gdLst>
                <a:gd name="connsiteX0" fmla="*/ 61107 w 70809"/>
                <a:gd name="connsiteY0" fmla="*/ 38448 h 70809"/>
                <a:gd name="connsiteX1" fmla="*/ 38448 w 70809"/>
                <a:gd name="connsiteY1" fmla="*/ 61107 h 70809"/>
                <a:gd name="connsiteX2" fmla="*/ 15790 w 70809"/>
                <a:gd name="connsiteY2" fmla="*/ 38448 h 70809"/>
                <a:gd name="connsiteX3" fmla="*/ 38448 w 70809"/>
                <a:gd name="connsiteY3" fmla="*/ 15789 h 70809"/>
                <a:gd name="connsiteX4" fmla="*/ 61107 w 70809"/>
                <a:gd name="connsiteY4" fmla="*/ 38448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1107" y="38448"/>
                  </a:moveTo>
                  <a:cubicBezTo>
                    <a:pt x="61107" y="50962"/>
                    <a:pt x="50962" y="61107"/>
                    <a:pt x="38448" y="61107"/>
                  </a:cubicBezTo>
                  <a:cubicBezTo>
                    <a:pt x="25934" y="61107"/>
                    <a:pt x="15790" y="50962"/>
                    <a:pt x="15790" y="38448"/>
                  </a:cubicBezTo>
                  <a:cubicBezTo>
                    <a:pt x="15790" y="25934"/>
                    <a:pt x="25935" y="15789"/>
                    <a:pt x="38448" y="15789"/>
                  </a:cubicBezTo>
                  <a:cubicBezTo>
                    <a:pt x="50963" y="15789"/>
                    <a:pt x="61107" y="25934"/>
                    <a:pt x="61107" y="38448"/>
                  </a:cubicBezTo>
                  <a:close/>
                </a:path>
              </a:pathLst>
            </a:custGeom>
            <a:grpFill/>
            <a:ln w="14159" cap="flat">
              <a:noFill/>
              <a:prstDash val="solid"/>
              <a:miter/>
            </a:ln>
          </p:spPr>
          <p:txBody>
            <a:bodyPr rtlCol="0" anchor="ctr"/>
            <a:lstStyle/>
            <a:p>
              <a:endParaRPr lang="en-US"/>
            </a:p>
          </p:txBody>
        </p:sp>
        <p:sp>
          <p:nvSpPr>
            <p:cNvPr id="2159" name="Freeform: Shape 2158">
              <a:extLst>
                <a:ext uri="{FF2B5EF4-FFF2-40B4-BE49-F238E27FC236}">
                  <a16:creationId xmlns:a16="http://schemas.microsoft.com/office/drawing/2014/main" id="{3471E877-7021-4250-8D0B-8C7A9E1759DA}"/>
                </a:ext>
              </a:extLst>
            </p:cNvPr>
            <p:cNvSpPr/>
            <p:nvPr/>
          </p:nvSpPr>
          <p:spPr>
            <a:xfrm>
              <a:off x="10078119" y="5442612"/>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endParaRPr lang="en-US"/>
            </a:p>
          </p:txBody>
        </p:sp>
        <p:sp>
          <p:nvSpPr>
            <p:cNvPr id="2160" name="Freeform: Shape 2159">
              <a:extLst>
                <a:ext uri="{FF2B5EF4-FFF2-40B4-BE49-F238E27FC236}">
                  <a16:creationId xmlns:a16="http://schemas.microsoft.com/office/drawing/2014/main" id="{6182676D-FB35-43C7-99DA-00D18E17E8F5}"/>
                </a:ext>
              </a:extLst>
            </p:cNvPr>
            <p:cNvSpPr/>
            <p:nvPr/>
          </p:nvSpPr>
          <p:spPr>
            <a:xfrm>
              <a:off x="10177252" y="5938279"/>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endParaRPr lang="en-US"/>
            </a:p>
          </p:txBody>
        </p:sp>
        <p:sp>
          <p:nvSpPr>
            <p:cNvPr id="2161" name="Freeform: Shape 2160">
              <a:extLst>
                <a:ext uri="{FF2B5EF4-FFF2-40B4-BE49-F238E27FC236}">
                  <a16:creationId xmlns:a16="http://schemas.microsoft.com/office/drawing/2014/main" id="{60F069D2-03CB-4D56-AB76-6819D85A7BD7}"/>
                </a:ext>
              </a:extLst>
            </p:cNvPr>
            <p:cNvSpPr/>
            <p:nvPr/>
          </p:nvSpPr>
          <p:spPr>
            <a:xfrm>
              <a:off x="10222571" y="5856140"/>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4" y="15789"/>
                    <a:pt x="15789" y="21454"/>
                    <a:pt x="15789" y="27118"/>
                  </a:cubicBezTo>
                  <a:cubicBezTo>
                    <a:pt x="15789" y="32783"/>
                    <a:pt x="21454" y="38448"/>
                    <a:pt x="27118" y="38448"/>
                  </a:cubicBezTo>
                  <a:close/>
                </a:path>
              </a:pathLst>
            </a:custGeom>
            <a:grpFill/>
            <a:ln w="14159" cap="flat">
              <a:noFill/>
              <a:prstDash val="solid"/>
              <a:miter/>
            </a:ln>
          </p:spPr>
          <p:txBody>
            <a:bodyPr rtlCol="0" anchor="ctr"/>
            <a:lstStyle/>
            <a:p>
              <a:endParaRPr lang="en-US"/>
            </a:p>
          </p:txBody>
        </p:sp>
        <p:sp>
          <p:nvSpPr>
            <p:cNvPr id="2162" name="Freeform: Shape 2161">
              <a:extLst>
                <a:ext uri="{FF2B5EF4-FFF2-40B4-BE49-F238E27FC236}">
                  <a16:creationId xmlns:a16="http://schemas.microsoft.com/office/drawing/2014/main" id="{399D6E3B-9871-4A63-90F5-4FBF9E9B549D}"/>
                </a:ext>
              </a:extLst>
            </p:cNvPr>
            <p:cNvSpPr/>
            <p:nvPr/>
          </p:nvSpPr>
          <p:spPr>
            <a:xfrm>
              <a:off x="10029969" y="4952611"/>
              <a:ext cx="42486" cy="42486"/>
            </a:xfrm>
            <a:custGeom>
              <a:avLst/>
              <a:gdLst>
                <a:gd name="connsiteX0" fmla="*/ 27118 w 42485"/>
                <a:gd name="connsiteY0" fmla="*/ 38448 h 42485"/>
                <a:gd name="connsiteX1" fmla="*/ 38448 w 42485"/>
                <a:gd name="connsiteY1" fmla="*/ 27118 h 42485"/>
                <a:gd name="connsiteX2" fmla="*/ 27118 w 42485"/>
                <a:gd name="connsiteY2" fmla="*/ 15789 h 42485"/>
                <a:gd name="connsiteX3" fmla="*/ 15789 w 42485"/>
                <a:gd name="connsiteY3" fmla="*/ 27118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8"/>
                  </a:cubicBezTo>
                  <a:cubicBezTo>
                    <a:pt x="38448" y="21454"/>
                    <a:pt x="32783" y="15789"/>
                    <a:pt x="27118" y="15789"/>
                  </a:cubicBezTo>
                  <a:cubicBezTo>
                    <a:pt x="21453" y="15789"/>
                    <a:pt x="15789" y="21454"/>
                    <a:pt x="15789" y="27118"/>
                  </a:cubicBezTo>
                  <a:cubicBezTo>
                    <a:pt x="15789" y="34199"/>
                    <a:pt x="21453" y="38448"/>
                    <a:pt x="27118" y="38448"/>
                  </a:cubicBezTo>
                  <a:close/>
                </a:path>
              </a:pathLst>
            </a:custGeom>
            <a:grpFill/>
            <a:ln w="14159" cap="flat">
              <a:noFill/>
              <a:prstDash val="solid"/>
              <a:miter/>
            </a:ln>
          </p:spPr>
          <p:txBody>
            <a:bodyPr rtlCol="0" anchor="ctr"/>
            <a:lstStyle/>
            <a:p>
              <a:endParaRPr lang="en-US"/>
            </a:p>
          </p:txBody>
        </p:sp>
        <p:sp>
          <p:nvSpPr>
            <p:cNvPr id="2163" name="Freeform: Shape 2162">
              <a:extLst>
                <a:ext uri="{FF2B5EF4-FFF2-40B4-BE49-F238E27FC236}">
                  <a16:creationId xmlns:a16="http://schemas.microsoft.com/office/drawing/2014/main" id="{90507003-1EAB-4627-A68A-4337183C4594}"/>
                </a:ext>
              </a:extLst>
            </p:cNvPr>
            <p:cNvSpPr/>
            <p:nvPr/>
          </p:nvSpPr>
          <p:spPr>
            <a:xfrm>
              <a:off x="9894014" y="4842147"/>
              <a:ext cx="42486" cy="42486"/>
            </a:xfrm>
            <a:custGeom>
              <a:avLst/>
              <a:gdLst>
                <a:gd name="connsiteX0" fmla="*/ 27118 w 42485"/>
                <a:gd name="connsiteY0" fmla="*/ 38448 h 42485"/>
                <a:gd name="connsiteX1" fmla="*/ 38449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9" y="32783"/>
                    <a:pt x="38449" y="27119"/>
                  </a:cubicBezTo>
                  <a:cubicBezTo>
                    <a:pt x="38449" y="21454"/>
                    <a:pt x="32783" y="15789"/>
                    <a:pt x="27118" y="15789"/>
                  </a:cubicBezTo>
                  <a:cubicBezTo>
                    <a:pt x="21454" y="15789"/>
                    <a:pt x="15789" y="21454"/>
                    <a:pt x="15789" y="27119"/>
                  </a:cubicBezTo>
                  <a:cubicBezTo>
                    <a:pt x="15789" y="34200"/>
                    <a:pt x="21454" y="38448"/>
                    <a:pt x="27118" y="38448"/>
                  </a:cubicBezTo>
                  <a:close/>
                </a:path>
              </a:pathLst>
            </a:custGeom>
            <a:grpFill/>
            <a:ln w="14159" cap="flat">
              <a:noFill/>
              <a:prstDash val="solid"/>
              <a:miter/>
            </a:ln>
          </p:spPr>
          <p:txBody>
            <a:bodyPr rtlCol="0" anchor="ctr"/>
            <a:lstStyle/>
            <a:p>
              <a:endParaRPr lang="en-US"/>
            </a:p>
          </p:txBody>
        </p:sp>
        <p:sp>
          <p:nvSpPr>
            <p:cNvPr id="2164" name="Freeform: Shape 2163">
              <a:extLst>
                <a:ext uri="{FF2B5EF4-FFF2-40B4-BE49-F238E27FC236}">
                  <a16:creationId xmlns:a16="http://schemas.microsoft.com/office/drawing/2014/main" id="{5B100960-ACC1-409A-AAB4-02209B21232D}"/>
                </a:ext>
              </a:extLst>
            </p:cNvPr>
            <p:cNvSpPr/>
            <p:nvPr/>
          </p:nvSpPr>
          <p:spPr>
            <a:xfrm>
              <a:off x="10318872" y="5524752"/>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7" y="15789"/>
                    <a:pt x="15789" y="20037"/>
                    <a:pt x="15789" y="24286"/>
                  </a:cubicBezTo>
                  <a:cubicBezTo>
                    <a:pt x="15789" y="28535"/>
                    <a:pt x="20037" y="32783"/>
                    <a:pt x="24287" y="32783"/>
                  </a:cubicBezTo>
                  <a:close/>
                </a:path>
              </a:pathLst>
            </a:custGeom>
            <a:grpFill/>
            <a:ln w="14159" cap="flat">
              <a:noFill/>
              <a:prstDash val="solid"/>
              <a:miter/>
            </a:ln>
          </p:spPr>
          <p:txBody>
            <a:bodyPr rtlCol="0" anchor="ctr"/>
            <a:lstStyle/>
            <a:p>
              <a:endParaRPr lang="en-US"/>
            </a:p>
          </p:txBody>
        </p:sp>
        <p:sp>
          <p:nvSpPr>
            <p:cNvPr id="2165" name="Freeform: Shape 2164">
              <a:extLst>
                <a:ext uri="{FF2B5EF4-FFF2-40B4-BE49-F238E27FC236}">
                  <a16:creationId xmlns:a16="http://schemas.microsoft.com/office/drawing/2014/main" id="{86CBB2CA-7869-4179-B169-50DCF452CA85}"/>
                </a:ext>
              </a:extLst>
            </p:cNvPr>
            <p:cNvSpPr/>
            <p:nvPr/>
          </p:nvSpPr>
          <p:spPr>
            <a:xfrm>
              <a:off x="9735401" y="5354809"/>
              <a:ext cx="42486" cy="42486"/>
            </a:xfrm>
            <a:custGeom>
              <a:avLst/>
              <a:gdLst>
                <a:gd name="connsiteX0" fmla="*/ 24287 w 42485"/>
                <a:gd name="connsiteY0" fmla="*/ 32783 h 42485"/>
                <a:gd name="connsiteX1" fmla="*/ 32783 w 42485"/>
                <a:gd name="connsiteY1" fmla="*/ 24286 h 42485"/>
                <a:gd name="connsiteX2" fmla="*/ 24287 w 42485"/>
                <a:gd name="connsiteY2" fmla="*/ 15789 h 42485"/>
                <a:gd name="connsiteX3" fmla="*/ 15789 w 42485"/>
                <a:gd name="connsiteY3" fmla="*/ 24286 h 42485"/>
                <a:gd name="connsiteX4" fmla="*/ 24287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7" y="32783"/>
                  </a:moveTo>
                  <a:cubicBezTo>
                    <a:pt x="28535" y="32783"/>
                    <a:pt x="32783" y="28535"/>
                    <a:pt x="32783" y="24286"/>
                  </a:cubicBezTo>
                  <a:cubicBezTo>
                    <a:pt x="32783" y="20037"/>
                    <a:pt x="28535" y="15789"/>
                    <a:pt x="24287" y="15789"/>
                  </a:cubicBezTo>
                  <a:cubicBezTo>
                    <a:pt x="20038" y="15789"/>
                    <a:pt x="15789" y="20037"/>
                    <a:pt x="15789" y="24286"/>
                  </a:cubicBezTo>
                  <a:cubicBezTo>
                    <a:pt x="15789" y="28535"/>
                    <a:pt x="20038" y="32783"/>
                    <a:pt x="24287" y="32783"/>
                  </a:cubicBezTo>
                  <a:close/>
                </a:path>
              </a:pathLst>
            </a:custGeom>
            <a:grpFill/>
            <a:ln w="14159" cap="flat">
              <a:noFill/>
              <a:prstDash val="solid"/>
              <a:miter/>
            </a:ln>
          </p:spPr>
          <p:txBody>
            <a:bodyPr rtlCol="0" anchor="ctr"/>
            <a:lstStyle/>
            <a:p>
              <a:endParaRPr lang="en-US"/>
            </a:p>
          </p:txBody>
        </p:sp>
        <p:sp>
          <p:nvSpPr>
            <p:cNvPr id="2166" name="Freeform: Shape 2165">
              <a:extLst>
                <a:ext uri="{FF2B5EF4-FFF2-40B4-BE49-F238E27FC236}">
                  <a16:creationId xmlns:a16="http://schemas.microsoft.com/office/drawing/2014/main" id="{0B112D52-3712-4A64-8315-0A4DA43855B9}"/>
                </a:ext>
              </a:extLst>
            </p:cNvPr>
            <p:cNvSpPr/>
            <p:nvPr/>
          </p:nvSpPr>
          <p:spPr>
            <a:xfrm>
              <a:off x="9571123" y="5431283"/>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endParaRPr lang="en-US"/>
            </a:p>
          </p:txBody>
        </p:sp>
        <p:sp>
          <p:nvSpPr>
            <p:cNvPr id="2167" name="Freeform: Shape 2166">
              <a:extLst>
                <a:ext uri="{FF2B5EF4-FFF2-40B4-BE49-F238E27FC236}">
                  <a16:creationId xmlns:a16="http://schemas.microsoft.com/office/drawing/2014/main" id="{594A4E5B-191C-4E84-AEF6-217E645463EA}"/>
                </a:ext>
              </a:extLst>
            </p:cNvPr>
            <p:cNvSpPr/>
            <p:nvPr/>
          </p:nvSpPr>
          <p:spPr>
            <a:xfrm>
              <a:off x="9998813" y="5336398"/>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endParaRPr lang="en-US"/>
            </a:p>
          </p:txBody>
        </p:sp>
        <p:sp>
          <p:nvSpPr>
            <p:cNvPr id="2168" name="Freeform: Shape 2167">
              <a:extLst>
                <a:ext uri="{FF2B5EF4-FFF2-40B4-BE49-F238E27FC236}">
                  <a16:creationId xmlns:a16="http://schemas.microsoft.com/office/drawing/2014/main" id="{20D43F79-ECCE-48B0-8ECD-F9291BBF5A96}"/>
                </a:ext>
              </a:extLst>
            </p:cNvPr>
            <p:cNvSpPr/>
            <p:nvPr/>
          </p:nvSpPr>
          <p:spPr>
            <a:xfrm>
              <a:off x="9481903" y="5020588"/>
              <a:ext cx="56648" cy="56648"/>
            </a:xfrm>
            <a:custGeom>
              <a:avLst/>
              <a:gdLst>
                <a:gd name="connsiteX0" fmla="*/ 34199 w 56647"/>
                <a:gd name="connsiteY0" fmla="*/ 52610 h 56647"/>
                <a:gd name="connsiteX1" fmla="*/ 52610 w 56647"/>
                <a:gd name="connsiteY1" fmla="*/ 34199 h 56647"/>
                <a:gd name="connsiteX2" fmla="*/ 34199 w 56647"/>
                <a:gd name="connsiteY2" fmla="*/ 15789 h 56647"/>
                <a:gd name="connsiteX3" fmla="*/ 15789 w 56647"/>
                <a:gd name="connsiteY3" fmla="*/ 34199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199"/>
                  </a:cubicBezTo>
                  <a:cubicBezTo>
                    <a:pt x="52610" y="24286"/>
                    <a:pt x="44113" y="15789"/>
                    <a:pt x="34199" y="15789"/>
                  </a:cubicBezTo>
                  <a:cubicBezTo>
                    <a:pt x="24286" y="15789"/>
                    <a:pt x="15789" y="24286"/>
                    <a:pt x="15789" y="34199"/>
                  </a:cubicBezTo>
                  <a:cubicBezTo>
                    <a:pt x="15789" y="44113"/>
                    <a:pt x="24286" y="52610"/>
                    <a:pt x="34199" y="52610"/>
                  </a:cubicBezTo>
                  <a:close/>
                </a:path>
              </a:pathLst>
            </a:custGeom>
            <a:grpFill/>
            <a:ln w="14159" cap="flat">
              <a:noFill/>
              <a:prstDash val="solid"/>
              <a:miter/>
            </a:ln>
          </p:spPr>
          <p:txBody>
            <a:bodyPr rtlCol="0" anchor="ctr"/>
            <a:lstStyle/>
            <a:p>
              <a:endParaRPr lang="en-US"/>
            </a:p>
          </p:txBody>
        </p:sp>
        <p:sp>
          <p:nvSpPr>
            <p:cNvPr id="2169" name="Freeform: Shape 2168">
              <a:extLst>
                <a:ext uri="{FF2B5EF4-FFF2-40B4-BE49-F238E27FC236}">
                  <a16:creationId xmlns:a16="http://schemas.microsoft.com/office/drawing/2014/main" id="{087ED037-6704-40F8-8604-C6EBA6F87E68}"/>
                </a:ext>
              </a:extLst>
            </p:cNvPr>
            <p:cNvSpPr/>
            <p:nvPr/>
          </p:nvSpPr>
          <p:spPr>
            <a:xfrm>
              <a:off x="10160258" y="523726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8" y="35616"/>
                    <a:pt x="35616" y="31367"/>
                    <a:pt x="35616" y="25703"/>
                  </a:cubicBezTo>
                  <a:cubicBezTo>
                    <a:pt x="35616" y="20038"/>
                    <a:pt x="31368"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170" name="Freeform: Shape 2169">
              <a:extLst>
                <a:ext uri="{FF2B5EF4-FFF2-40B4-BE49-F238E27FC236}">
                  <a16:creationId xmlns:a16="http://schemas.microsoft.com/office/drawing/2014/main" id="{35872D23-DD55-481B-B78B-AE218C331BEE}"/>
                </a:ext>
              </a:extLst>
            </p:cNvPr>
            <p:cNvSpPr/>
            <p:nvPr/>
          </p:nvSpPr>
          <p:spPr>
            <a:xfrm>
              <a:off x="9701413" y="4854893"/>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171" name="Freeform: Shape 2170">
              <a:extLst>
                <a:ext uri="{FF2B5EF4-FFF2-40B4-BE49-F238E27FC236}">
                  <a16:creationId xmlns:a16="http://schemas.microsoft.com/office/drawing/2014/main" id="{F16751C0-9BAF-4F01-8711-96D7188A0344}"/>
                </a:ext>
              </a:extLst>
            </p:cNvPr>
            <p:cNvSpPr/>
            <p:nvPr/>
          </p:nvSpPr>
          <p:spPr>
            <a:xfrm>
              <a:off x="9251064" y="5126802"/>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172" name="Freeform: Shape 2171">
              <a:extLst>
                <a:ext uri="{FF2B5EF4-FFF2-40B4-BE49-F238E27FC236}">
                  <a16:creationId xmlns:a16="http://schemas.microsoft.com/office/drawing/2014/main" id="{85E03FD6-02FA-47BD-91E5-A1C3DE7F082C}"/>
                </a:ext>
              </a:extLst>
            </p:cNvPr>
            <p:cNvSpPr/>
            <p:nvPr/>
          </p:nvSpPr>
          <p:spPr>
            <a:xfrm>
              <a:off x="9991732" y="5109807"/>
              <a:ext cx="56648" cy="56648"/>
            </a:xfrm>
            <a:custGeom>
              <a:avLst/>
              <a:gdLst>
                <a:gd name="connsiteX0" fmla="*/ 28534 w 56647"/>
                <a:gd name="connsiteY0" fmla="*/ 41281 h 56647"/>
                <a:gd name="connsiteX1" fmla="*/ 41280 w 56647"/>
                <a:gd name="connsiteY1" fmla="*/ 28535 h 56647"/>
                <a:gd name="connsiteX2" fmla="*/ 28534 w 56647"/>
                <a:gd name="connsiteY2" fmla="*/ 15789 h 56647"/>
                <a:gd name="connsiteX3" fmla="*/ 15789 w 56647"/>
                <a:gd name="connsiteY3" fmla="*/ 28535 h 56647"/>
                <a:gd name="connsiteX4" fmla="*/ 28534 w 56647"/>
                <a:gd name="connsiteY4" fmla="*/ 4128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4" y="41281"/>
                  </a:moveTo>
                  <a:cubicBezTo>
                    <a:pt x="35615" y="41281"/>
                    <a:pt x="41280" y="35616"/>
                    <a:pt x="41280" y="28535"/>
                  </a:cubicBezTo>
                  <a:cubicBezTo>
                    <a:pt x="41280" y="21454"/>
                    <a:pt x="35615" y="15789"/>
                    <a:pt x="28534" y="15789"/>
                  </a:cubicBezTo>
                  <a:cubicBezTo>
                    <a:pt x="21453" y="15789"/>
                    <a:pt x="15789" y="21454"/>
                    <a:pt x="15789" y="28535"/>
                  </a:cubicBezTo>
                  <a:cubicBezTo>
                    <a:pt x="15789" y="35616"/>
                    <a:pt x="21453" y="41281"/>
                    <a:pt x="28534" y="41281"/>
                  </a:cubicBezTo>
                  <a:close/>
                </a:path>
              </a:pathLst>
            </a:custGeom>
            <a:grpFill/>
            <a:ln w="14159" cap="flat">
              <a:noFill/>
              <a:prstDash val="solid"/>
              <a:miter/>
            </a:ln>
          </p:spPr>
          <p:txBody>
            <a:bodyPr rtlCol="0" anchor="ctr"/>
            <a:lstStyle/>
            <a:p>
              <a:endParaRPr lang="en-US"/>
            </a:p>
          </p:txBody>
        </p:sp>
        <p:sp>
          <p:nvSpPr>
            <p:cNvPr id="2173" name="Freeform: Shape 2172">
              <a:extLst>
                <a:ext uri="{FF2B5EF4-FFF2-40B4-BE49-F238E27FC236}">
                  <a16:creationId xmlns:a16="http://schemas.microsoft.com/office/drawing/2014/main" id="{34BE479C-401E-4EB4-88C6-D64CD5656C7B}"/>
                </a:ext>
              </a:extLst>
            </p:cNvPr>
            <p:cNvSpPr/>
            <p:nvPr/>
          </p:nvSpPr>
          <p:spPr>
            <a:xfrm>
              <a:off x="9664591" y="5179201"/>
              <a:ext cx="70810" cy="70810"/>
            </a:xfrm>
            <a:custGeom>
              <a:avLst/>
              <a:gdLst>
                <a:gd name="connsiteX0" fmla="*/ 66772 w 70809"/>
                <a:gd name="connsiteY0" fmla="*/ 41280 h 70809"/>
                <a:gd name="connsiteX1" fmla="*/ 41281 w 70809"/>
                <a:gd name="connsiteY1" fmla="*/ 66772 h 70809"/>
                <a:gd name="connsiteX2" fmla="*/ 15790 w 70809"/>
                <a:gd name="connsiteY2" fmla="*/ 41280 h 70809"/>
                <a:gd name="connsiteX3" fmla="*/ 41281 w 70809"/>
                <a:gd name="connsiteY3" fmla="*/ 15789 h 70809"/>
                <a:gd name="connsiteX4" fmla="*/ 66772 w 70809"/>
                <a:gd name="connsiteY4" fmla="*/ 4128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0"/>
                  </a:moveTo>
                  <a:cubicBezTo>
                    <a:pt x="66772" y="55359"/>
                    <a:pt x="55359" y="66772"/>
                    <a:pt x="41281" y="66772"/>
                  </a:cubicBezTo>
                  <a:cubicBezTo>
                    <a:pt x="27202" y="66772"/>
                    <a:pt x="15790" y="55359"/>
                    <a:pt x="15790" y="41280"/>
                  </a:cubicBezTo>
                  <a:cubicBezTo>
                    <a:pt x="15790" y="27202"/>
                    <a:pt x="27203" y="15789"/>
                    <a:pt x="41281" y="15789"/>
                  </a:cubicBezTo>
                  <a:cubicBezTo>
                    <a:pt x="55360" y="15789"/>
                    <a:pt x="66772" y="27202"/>
                    <a:pt x="66772" y="41280"/>
                  </a:cubicBezTo>
                  <a:close/>
                </a:path>
              </a:pathLst>
            </a:custGeom>
            <a:grpFill/>
            <a:ln w="14159" cap="flat">
              <a:noFill/>
              <a:prstDash val="solid"/>
              <a:miter/>
            </a:ln>
          </p:spPr>
          <p:txBody>
            <a:bodyPr rtlCol="0" anchor="ctr"/>
            <a:lstStyle/>
            <a:p>
              <a:endParaRPr lang="en-US"/>
            </a:p>
          </p:txBody>
        </p:sp>
        <p:sp>
          <p:nvSpPr>
            <p:cNvPr id="2174" name="Freeform: Shape 2173">
              <a:extLst>
                <a:ext uri="{FF2B5EF4-FFF2-40B4-BE49-F238E27FC236}">
                  <a16:creationId xmlns:a16="http://schemas.microsoft.com/office/drawing/2014/main" id="{F9F5C886-7B1A-4BDD-B512-15B7BEBF8546}"/>
                </a:ext>
              </a:extLst>
            </p:cNvPr>
            <p:cNvSpPr/>
            <p:nvPr/>
          </p:nvSpPr>
          <p:spPr>
            <a:xfrm>
              <a:off x="10058293" y="4854893"/>
              <a:ext cx="42486" cy="42486"/>
            </a:xfrm>
            <a:custGeom>
              <a:avLst/>
              <a:gdLst>
                <a:gd name="connsiteX0" fmla="*/ 25702 w 42485"/>
                <a:gd name="connsiteY0" fmla="*/ 35616 h 42485"/>
                <a:gd name="connsiteX1" fmla="*/ 35615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5" y="31367"/>
                    <a:pt x="35615" y="25703"/>
                  </a:cubicBezTo>
                  <a:cubicBezTo>
                    <a:pt x="35615"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175" name="Freeform: Shape 2174">
              <a:extLst>
                <a:ext uri="{FF2B5EF4-FFF2-40B4-BE49-F238E27FC236}">
                  <a16:creationId xmlns:a16="http://schemas.microsoft.com/office/drawing/2014/main" id="{99B1307A-BC3C-4194-AC52-4F9FEFBA72AD}"/>
                </a:ext>
              </a:extLst>
            </p:cNvPr>
            <p:cNvSpPr/>
            <p:nvPr/>
          </p:nvSpPr>
          <p:spPr>
            <a:xfrm>
              <a:off x="9531470" y="5472352"/>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176" name="Freeform: Shape 2175">
              <a:extLst>
                <a:ext uri="{FF2B5EF4-FFF2-40B4-BE49-F238E27FC236}">
                  <a16:creationId xmlns:a16="http://schemas.microsoft.com/office/drawing/2014/main" id="{B73248D2-62F7-4C05-8F22-0C7F45EB037C}"/>
                </a:ext>
              </a:extLst>
            </p:cNvPr>
            <p:cNvSpPr/>
            <p:nvPr/>
          </p:nvSpPr>
          <p:spPr>
            <a:xfrm>
              <a:off x="9208578" y="5071571"/>
              <a:ext cx="56648" cy="56648"/>
            </a:xfrm>
            <a:custGeom>
              <a:avLst/>
              <a:gdLst>
                <a:gd name="connsiteX0" fmla="*/ 32783 w 56647"/>
                <a:gd name="connsiteY0" fmla="*/ 49777 h 56647"/>
                <a:gd name="connsiteX1" fmla="*/ 49777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6" y="49777"/>
                    <a:pt x="49777" y="42697"/>
                    <a:pt x="49777" y="32783"/>
                  </a:cubicBezTo>
                  <a:cubicBezTo>
                    <a:pt x="49777" y="22870"/>
                    <a:pt x="42696" y="15789"/>
                    <a:pt x="32783" y="15789"/>
                  </a:cubicBezTo>
                  <a:cubicBezTo>
                    <a:pt x="22870"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endParaRPr lang="en-US"/>
            </a:p>
          </p:txBody>
        </p:sp>
        <p:sp>
          <p:nvSpPr>
            <p:cNvPr id="2177" name="Freeform: Shape 2176">
              <a:extLst>
                <a:ext uri="{FF2B5EF4-FFF2-40B4-BE49-F238E27FC236}">
                  <a16:creationId xmlns:a16="http://schemas.microsoft.com/office/drawing/2014/main" id="{B3AA2725-0F7B-4C77-BBD9-398FE0489A41}"/>
                </a:ext>
              </a:extLst>
            </p:cNvPr>
            <p:cNvSpPr/>
            <p:nvPr/>
          </p:nvSpPr>
          <p:spPr>
            <a:xfrm>
              <a:off x="10165923" y="5731516"/>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2697"/>
                    <a:pt x="49778" y="32783"/>
                  </a:cubicBezTo>
                  <a:cubicBezTo>
                    <a:pt x="49778" y="22870"/>
                    <a:pt x="42697" y="15789"/>
                    <a:pt x="32783" y="15789"/>
                  </a:cubicBezTo>
                  <a:cubicBezTo>
                    <a:pt x="22870" y="15789"/>
                    <a:pt x="15789" y="22870"/>
                    <a:pt x="15789" y="32783"/>
                  </a:cubicBezTo>
                  <a:cubicBezTo>
                    <a:pt x="15789" y="42697"/>
                    <a:pt x="22870" y="49777"/>
                    <a:pt x="32783" y="49777"/>
                  </a:cubicBezTo>
                  <a:close/>
                </a:path>
              </a:pathLst>
            </a:custGeom>
            <a:grpFill/>
            <a:ln w="14159" cap="flat">
              <a:noFill/>
              <a:prstDash val="solid"/>
              <a:miter/>
            </a:ln>
          </p:spPr>
          <p:txBody>
            <a:bodyPr rtlCol="0" anchor="ctr"/>
            <a:lstStyle/>
            <a:p>
              <a:endParaRPr lang="en-US"/>
            </a:p>
          </p:txBody>
        </p:sp>
        <p:sp>
          <p:nvSpPr>
            <p:cNvPr id="2178" name="Freeform: Shape 2177">
              <a:extLst>
                <a:ext uri="{FF2B5EF4-FFF2-40B4-BE49-F238E27FC236}">
                  <a16:creationId xmlns:a16="http://schemas.microsoft.com/office/drawing/2014/main" id="{DE64BB4A-5743-4B9F-BE6D-9305A06BC696}"/>
                </a:ext>
              </a:extLst>
            </p:cNvPr>
            <p:cNvSpPr/>
            <p:nvPr/>
          </p:nvSpPr>
          <p:spPr>
            <a:xfrm>
              <a:off x="6227495" y="2749018"/>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179" name="Freeform: Shape 2178">
              <a:extLst>
                <a:ext uri="{FF2B5EF4-FFF2-40B4-BE49-F238E27FC236}">
                  <a16:creationId xmlns:a16="http://schemas.microsoft.com/office/drawing/2014/main" id="{B318971A-791C-43FC-9613-E0E3C9F09EBE}"/>
                </a:ext>
              </a:extLst>
            </p:cNvPr>
            <p:cNvSpPr/>
            <p:nvPr/>
          </p:nvSpPr>
          <p:spPr>
            <a:xfrm>
              <a:off x="6257235" y="2668295"/>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7" y="15789"/>
                    <a:pt x="15789" y="20038"/>
                    <a:pt x="15789" y="25703"/>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180" name="Freeform: Shape 2179">
              <a:extLst>
                <a:ext uri="{FF2B5EF4-FFF2-40B4-BE49-F238E27FC236}">
                  <a16:creationId xmlns:a16="http://schemas.microsoft.com/office/drawing/2014/main" id="{AFAFAA29-E0BC-4A13-9A30-029DC08CC766}"/>
                </a:ext>
              </a:extLst>
            </p:cNvPr>
            <p:cNvSpPr/>
            <p:nvPr/>
          </p:nvSpPr>
          <p:spPr>
            <a:xfrm>
              <a:off x="6192090" y="2628641"/>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181" name="Freeform: Shape 2180">
              <a:extLst>
                <a:ext uri="{FF2B5EF4-FFF2-40B4-BE49-F238E27FC236}">
                  <a16:creationId xmlns:a16="http://schemas.microsoft.com/office/drawing/2014/main" id="{38132EF0-0484-4437-BFF2-37D32C01F518}"/>
                </a:ext>
              </a:extLst>
            </p:cNvPr>
            <p:cNvSpPr/>
            <p:nvPr/>
          </p:nvSpPr>
          <p:spPr>
            <a:xfrm>
              <a:off x="6244489" y="260881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182" name="Freeform: Shape 2181">
              <a:extLst>
                <a:ext uri="{FF2B5EF4-FFF2-40B4-BE49-F238E27FC236}">
                  <a16:creationId xmlns:a16="http://schemas.microsoft.com/office/drawing/2014/main" id="{6BBA1AC2-C49F-4CCB-8F39-A8D29A234E84}"/>
                </a:ext>
              </a:extLst>
            </p:cNvPr>
            <p:cNvSpPr/>
            <p:nvPr/>
          </p:nvSpPr>
          <p:spPr>
            <a:xfrm>
              <a:off x="6621196" y="276459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endParaRPr lang="en-US"/>
            </a:p>
          </p:txBody>
        </p:sp>
        <p:sp>
          <p:nvSpPr>
            <p:cNvPr id="2183" name="Freeform: Shape 2182">
              <a:extLst>
                <a:ext uri="{FF2B5EF4-FFF2-40B4-BE49-F238E27FC236}">
                  <a16:creationId xmlns:a16="http://schemas.microsoft.com/office/drawing/2014/main" id="{E45FBC53-7E8C-4589-9D5C-0571FA4B1220}"/>
                </a:ext>
              </a:extLst>
            </p:cNvPr>
            <p:cNvSpPr/>
            <p:nvPr/>
          </p:nvSpPr>
          <p:spPr>
            <a:xfrm>
              <a:off x="6829376" y="258757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2697"/>
                    <a:pt x="49778" y="32783"/>
                  </a:cubicBezTo>
                  <a:cubicBezTo>
                    <a:pt x="49778" y="22870"/>
                    <a:pt x="42697" y="15789"/>
                    <a:pt x="32783" y="15789"/>
                  </a:cubicBezTo>
                  <a:cubicBezTo>
                    <a:pt x="22870" y="15789"/>
                    <a:pt x="15789" y="22870"/>
                    <a:pt x="15789" y="32783"/>
                  </a:cubicBezTo>
                  <a:cubicBezTo>
                    <a:pt x="15789" y="41280"/>
                    <a:pt x="22870" y="49778"/>
                    <a:pt x="32783" y="49778"/>
                  </a:cubicBezTo>
                  <a:close/>
                </a:path>
              </a:pathLst>
            </a:custGeom>
            <a:grpFill/>
            <a:ln w="14159" cap="flat">
              <a:noFill/>
              <a:prstDash val="solid"/>
              <a:miter/>
            </a:ln>
          </p:spPr>
          <p:txBody>
            <a:bodyPr rtlCol="0" anchor="ctr"/>
            <a:lstStyle/>
            <a:p>
              <a:endParaRPr lang="en-US"/>
            </a:p>
          </p:txBody>
        </p:sp>
        <p:sp>
          <p:nvSpPr>
            <p:cNvPr id="2184" name="Freeform: Shape 2183">
              <a:extLst>
                <a:ext uri="{FF2B5EF4-FFF2-40B4-BE49-F238E27FC236}">
                  <a16:creationId xmlns:a16="http://schemas.microsoft.com/office/drawing/2014/main" id="{BB5F3223-842C-4AB2-8182-B3349A8117A4}"/>
                </a:ext>
              </a:extLst>
            </p:cNvPr>
            <p:cNvSpPr/>
            <p:nvPr/>
          </p:nvSpPr>
          <p:spPr>
            <a:xfrm>
              <a:off x="6915764" y="243462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1454"/>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endParaRPr lang="en-US"/>
            </a:p>
          </p:txBody>
        </p:sp>
        <p:sp>
          <p:nvSpPr>
            <p:cNvPr id="2185" name="Freeform: Shape 2184">
              <a:extLst>
                <a:ext uri="{FF2B5EF4-FFF2-40B4-BE49-F238E27FC236}">
                  <a16:creationId xmlns:a16="http://schemas.microsoft.com/office/drawing/2014/main" id="{B9E7C65D-11B2-44E5-A2F5-CB6870CE9D7B}"/>
                </a:ext>
              </a:extLst>
            </p:cNvPr>
            <p:cNvSpPr/>
            <p:nvPr/>
          </p:nvSpPr>
          <p:spPr>
            <a:xfrm>
              <a:off x="6379027" y="2400635"/>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2 w 70809"/>
                <a:gd name="connsiteY7" fmla="*/ 35616 h 70809"/>
                <a:gd name="connsiteX8" fmla="*/ 37032 w 70809"/>
                <a:gd name="connsiteY8" fmla="*/ 46945 h 70809"/>
                <a:gd name="connsiteX9" fmla="*/ 48361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1" y="15789"/>
                    <a:pt x="58275" y="25702"/>
                    <a:pt x="58275" y="37032"/>
                  </a:cubicBezTo>
                  <a:cubicBezTo>
                    <a:pt x="58275" y="48361"/>
                    <a:pt x="48361" y="58275"/>
                    <a:pt x="37032" y="58275"/>
                  </a:cubicBezTo>
                  <a:cubicBezTo>
                    <a:pt x="25702" y="58275"/>
                    <a:pt x="15789" y="48361"/>
                    <a:pt x="15789" y="37032"/>
                  </a:cubicBezTo>
                  <a:cubicBezTo>
                    <a:pt x="15789" y="24286"/>
                    <a:pt x="25702" y="15789"/>
                    <a:pt x="37032" y="15789"/>
                  </a:cubicBezTo>
                  <a:lnTo>
                    <a:pt x="37032" y="15789"/>
                  </a:lnTo>
                  <a:close/>
                  <a:moveTo>
                    <a:pt x="37032" y="24286"/>
                  </a:moveTo>
                  <a:cubicBezTo>
                    <a:pt x="29951" y="24286"/>
                    <a:pt x="25702" y="29951"/>
                    <a:pt x="25702" y="35616"/>
                  </a:cubicBezTo>
                  <a:cubicBezTo>
                    <a:pt x="25702" y="42697"/>
                    <a:pt x="31367" y="46945"/>
                    <a:pt x="37032" y="46945"/>
                  </a:cubicBezTo>
                  <a:cubicBezTo>
                    <a:pt x="44113" y="46945"/>
                    <a:pt x="48361" y="41280"/>
                    <a:pt x="48361" y="35616"/>
                  </a:cubicBezTo>
                  <a:cubicBezTo>
                    <a:pt x="49778" y="29951"/>
                    <a:pt x="44113" y="24286"/>
                    <a:pt x="37032" y="24286"/>
                  </a:cubicBezTo>
                  <a:close/>
                </a:path>
              </a:pathLst>
            </a:custGeom>
            <a:grpFill/>
            <a:ln w="14159" cap="flat">
              <a:noFill/>
              <a:prstDash val="solid"/>
              <a:miter/>
            </a:ln>
          </p:spPr>
          <p:txBody>
            <a:bodyPr rtlCol="0" anchor="ctr"/>
            <a:lstStyle/>
            <a:p>
              <a:endParaRPr lang="en-US"/>
            </a:p>
          </p:txBody>
        </p:sp>
        <p:sp>
          <p:nvSpPr>
            <p:cNvPr id="2186" name="Freeform: Shape 2185">
              <a:extLst>
                <a:ext uri="{FF2B5EF4-FFF2-40B4-BE49-F238E27FC236}">
                  <a16:creationId xmlns:a16="http://schemas.microsoft.com/office/drawing/2014/main" id="{10DBEBB6-D668-477E-BBB2-48C5DA2CAEAB}"/>
                </a:ext>
              </a:extLst>
            </p:cNvPr>
            <p:cNvSpPr/>
            <p:nvPr/>
          </p:nvSpPr>
          <p:spPr>
            <a:xfrm>
              <a:off x="6870446" y="2812746"/>
              <a:ext cx="70810" cy="70810"/>
            </a:xfrm>
            <a:custGeom>
              <a:avLst/>
              <a:gdLst>
                <a:gd name="connsiteX0" fmla="*/ 37032 w 70809"/>
                <a:gd name="connsiteY0" fmla="*/ 15789 h 70809"/>
                <a:gd name="connsiteX1" fmla="*/ 58275 w 70809"/>
                <a:gd name="connsiteY1" fmla="*/ 37032 h 70809"/>
                <a:gd name="connsiteX2" fmla="*/ 37032 w 70809"/>
                <a:gd name="connsiteY2" fmla="*/ 58275 h 70809"/>
                <a:gd name="connsiteX3" fmla="*/ 15789 w 70809"/>
                <a:gd name="connsiteY3" fmla="*/ 37032 h 70809"/>
                <a:gd name="connsiteX4" fmla="*/ 37032 w 70809"/>
                <a:gd name="connsiteY4" fmla="*/ 15789 h 70809"/>
                <a:gd name="connsiteX5" fmla="*/ 37032 w 70809"/>
                <a:gd name="connsiteY5" fmla="*/ 15789 h 70809"/>
                <a:gd name="connsiteX6" fmla="*/ 37032 w 70809"/>
                <a:gd name="connsiteY6" fmla="*/ 24286 h 70809"/>
                <a:gd name="connsiteX7" fmla="*/ 25703 w 70809"/>
                <a:gd name="connsiteY7" fmla="*/ 35616 h 70809"/>
                <a:gd name="connsiteX8" fmla="*/ 37032 w 70809"/>
                <a:gd name="connsiteY8" fmla="*/ 46945 h 70809"/>
                <a:gd name="connsiteX9" fmla="*/ 48362 w 70809"/>
                <a:gd name="connsiteY9" fmla="*/ 35616 h 70809"/>
                <a:gd name="connsiteX10" fmla="*/ 37032 w 70809"/>
                <a:gd name="connsiteY10" fmla="*/ 24286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7032" y="15789"/>
                  </a:moveTo>
                  <a:cubicBezTo>
                    <a:pt x="48362" y="15789"/>
                    <a:pt x="58275" y="25702"/>
                    <a:pt x="58275" y="37032"/>
                  </a:cubicBezTo>
                  <a:cubicBezTo>
                    <a:pt x="58275" y="48361"/>
                    <a:pt x="48362" y="58275"/>
                    <a:pt x="37032" y="58275"/>
                  </a:cubicBezTo>
                  <a:cubicBezTo>
                    <a:pt x="25703" y="58275"/>
                    <a:pt x="15789" y="48361"/>
                    <a:pt x="15789" y="37032"/>
                  </a:cubicBezTo>
                  <a:cubicBezTo>
                    <a:pt x="15789" y="24286"/>
                    <a:pt x="25703" y="15789"/>
                    <a:pt x="37032" y="15789"/>
                  </a:cubicBezTo>
                  <a:lnTo>
                    <a:pt x="37032" y="15789"/>
                  </a:lnTo>
                  <a:close/>
                  <a:moveTo>
                    <a:pt x="37032" y="24286"/>
                  </a:moveTo>
                  <a:cubicBezTo>
                    <a:pt x="29951" y="24286"/>
                    <a:pt x="25703" y="29951"/>
                    <a:pt x="25703" y="35616"/>
                  </a:cubicBezTo>
                  <a:cubicBezTo>
                    <a:pt x="25703" y="42697"/>
                    <a:pt x="31367" y="46945"/>
                    <a:pt x="37032" y="46945"/>
                  </a:cubicBezTo>
                  <a:cubicBezTo>
                    <a:pt x="44113" y="46945"/>
                    <a:pt x="48362" y="41280"/>
                    <a:pt x="48362" y="35616"/>
                  </a:cubicBezTo>
                  <a:cubicBezTo>
                    <a:pt x="48362" y="29951"/>
                    <a:pt x="44113" y="24286"/>
                    <a:pt x="37032" y="24286"/>
                  </a:cubicBezTo>
                  <a:close/>
                </a:path>
              </a:pathLst>
            </a:custGeom>
            <a:grpFill/>
            <a:ln w="14159" cap="flat">
              <a:noFill/>
              <a:prstDash val="solid"/>
              <a:miter/>
            </a:ln>
          </p:spPr>
          <p:txBody>
            <a:bodyPr rtlCol="0" anchor="ctr"/>
            <a:lstStyle/>
            <a:p>
              <a:endParaRPr lang="en-US"/>
            </a:p>
          </p:txBody>
        </p:sp>
        <p:sp>
          <p:nvSpPr>
            <p:cNvPr id="2187" name="Freeform: Shape 2186">
              <a:extLst>
                <a:ext uri="{FF2B5EF4-FFF2-40B4-BE49-F238E27FC236}">
                  <a16:creationId xmlns:a16="http://schemas.microsoft.com/office/drawing/2014/main" id="{1056AF17-9701-42A1-9BD4-9B96FF4A0916}"/>
                </a:ext>
              </a:extLst>
            </p:cNvPr>
            <p:cNvSpPr/>
            <p:nvPr/>
          </p:nvSpPr>
          <p:spPr>
            <a:xfrm>
              <a:off x="7687453" y="3223442"/>
              <a:ext cx="70810" cy="70810"/>
            </a:xfrm>
            <a:custGeom>
              <a:avLst/>
              <a:gdLst>
                <a:gd name="connsiteX0" fmla="*/ 35751 w 70809"/>
                <a:gd name="connsiteY0" fmla="*/ 55442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2"/>
                  </a:moveTo>
                  <a:cubicBezTo>
                    <a:pt x="47081" y="55442"/>
                    <a:pt x="55578" y="46945"/>
                    <a:pt x="55578" y="35616"/>
                  </a:cubicBezTo>
                  <a:cubicBezTo>
                    <a:pt x="55578" y="24286"/>
                    <a:pt x="47081" y="15789"/>
                    <a:pt x="35751" y="15789"/>
                  </a:cubicBezTo>
                  <a:cubicBezTo>
                    <a:pt x="24422" y="15789"/>
                    <a:pt x="15924" y="24286"/>
                    <a:pt x="15924" y="35616"/>
                  </a:cubicBezTo>
                  <a:cubicBezTo>
                    <a:pt x="14508" y="46945"/>
                    <a:pt x="24422" y="55442"/>
                    <a:pt x="35751" y="55442"/>
                  </a:cubicBezTo>
                  <a:close/>
                </a:path>
              </a:pathLst>
            </a:custGeom>
            <a:grpFill/>
            <a:ln w="14159" cap="flat">
              <a:noFill/>
              <a:prstDash val="solid"/>
              <a:miter/>
            </a:ln>
          </p:spPr>
          <p:txBody>
            <a:bodyPr rtlCol="0" anchor="ctr"/>
            <a:lstStyle/>
            <a:p>
              <a:endParaRPr lang="en-US"/>
            </a:p>
          </p:txBody>
        </p:sp>
        <p:sp>
          <p:nvSpPr>
            <p:cNvPr id="2188" name="Freeform: Shape 2187">
              <a:extLst>
                <a:ext uri="{FF2B5EF4-FFF2-40B4-BE49-F238E27FC236}">
                  <a16:creationId xmlns:a16="http://schemas.microsoft.com/office/drawing/2014/main" id="{1AE1A6FE-4B16-4646-AB95-B406658D05AE}"/>
                </a:ext>
              </a:extLst>
            </p:cNvPr>
            <p:cNvSpPr/>
            <p:nvPr/>
          </p:nvSpPr>
          <p:spPr>
            <a:xfrm>
              <a:off x="7996318" y="3590235"/>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endParaRPr lang="en-US"/>
            </a:p>
          </p:txBody>
        </p:sp>
        <p:sp>
          <p:nvSpPr>
            <p:cNvPr id="2189" name="Freeform: Shape 2188">
              <a:extLst>
                <a:ext uri="{FF2B5EF4-FFF2-40B4-BE49-F238E27FC236}">
                  <a16:creationId xmlns:a16="http://schemas.microsoft.com/office/drawing/2014/main" id="{6DDDE704-3093-48B4-9150-84656D817B35}"/>
                </a:ext>
              </a:extLst>
            </p:cNvPr>
            <p:cNvSpPr/>
            <p:nvPr/>
          </p:nvSpPr>
          <p:spPr>
            <a:xfrm>
              <a:off x="7649351" y="241479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3" y="46945"/>
                    <a:pt x="55443" y="35616"/>
                  </a:cubicBezTo>
                  <a:cubicBezTo>
                    <a:pt x="55443" y="25702"/>
                    <a:pt x="46945" y="15789"/>
                    <a:pt x="35616" y="15789"/>
                  </a:cubicBezTo>
                  <a:cubicBezTo>
                    <a:pt x="25703"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endParaRPr lang="en-US"/>
            </a:p>
          </p:txBody>
        </p:sp>
        <p:sp>
          <p:nvSpPr>
            <p:cNvPr id="2190" name="Freeform: Shape 2189">
              <a:extLst>
                <a:ext uri="{FF2B5EF4-FFF2-40B4-BE49-F238E27FC236}">
                  <a16:creationId xmlns:a16="http://schemas.microsoft.com/office/drawing/2014/main" id="{854AB506-6072-409E-8B9C-BEF3C559CB7C}"/>
                </a:ext>
              </a:extLst>
            </p:cNvPr>
            <p:cNvSpPr/>
            <p:nvPr/>
          </p:nvSpPr>
          <p:spPr>
            <a:xfrm>
              <a:off x="8479240" y="3047834"/>
              <a:ext cx="141619" cy="141619"/>
            </a:xfrm>
            <a:custGeom>
              <a:avLst/>
              <a:gdLst>
                <a:gd name="connsiteX0" fmla="*/ 73853 w 141619"/>
                <a:gd name="connsiteY0" fmla="*/ 131917 h 141619"/>
                <a:gd name="connsiteX1" fmla="*/ 131916 w 141619"/>
                <a:gd name="connsiteY1" fmla="*/ 73853 h 141619"/>
                <a:gd name="connsiteX2" fmla="*/ 73853 w 141619"/>
                <a:gd name="connsiteY2" fmla="*/ 15789 h 141619"/>
                <a:gd name="connsiteX3" fmla="*/ 15789 w 141619"/>
                <a:gd name="connsiteY3" fmla="*/ 73853 h 141619"/>
                <a:gd name="connsiteX4" fmla="*/ 73853 w 141619"/>
                <a:gd name="connsiteY4" fmla="*/ 131917 h 141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619" h="141619">
                  <a:moveTo>
                    <a:pt x="73853" y="131917"/>
                  </a:moveTo>
                  <a:cubicBezTo>
                    <a:pt x="106425" y="131917"/>
                    <a:pt x="131916" y="105009"/>
                    <a:pt x="131916" y="73853"/>
                  </a:cubicBezTo>
                  <a:cubicBezTo>
                    <a:pt x="131916" y="41280"/>
                    <a:pt x="105009" y="15789"/>
                    <a:pt x="73853" y="15789"/>
                  </a:cubicBezTo>
                  <a:cubicBezTo>
                    <a:pt x="41280" y="15789"/>
                    <a:pt x="15789" y="42697"/>
                    <a:pt x="15789" y="73853"/>
                  </a:cubicBezTo>
                  <a:cubicBezTo>
                    <a:pt x="15789" y="106425"/>
                    <a:pt x="41280" y="131917"/>
                    <a:pt x="73853" y="131917"/>
                  </a:cubicBezTo>
                  <a:close/>
                </a:path>
              </a:pathLst>
            </a:custGeom>
            <a:grpFill/>
            <a:ln w="14159" cap="flat">
              <a:noFill/>
              <a:prstDash val="solid"/>
              <a:miter/>
            </a:ln>
          </p:spPr>
          <p:txBody>
            <a:bodyPr rtlCol="0" anchor="ctr"/>
            <a:lstStyle/>
            <a:p>
              <a:endParaRPr lang="en-US"/>
            </a:p>
          </p:txBody>
        </p:sp>
        <p:sp>
          <p:nvSpPr>
            <p:cNvPr id="2191" name="Freeform: Shape 2190">
              <a:extLst>
                <a:ext uri="{FF2B5EF4-FFF2-40B4-BE49-F238E27FC236}">
                  <a16:creationId xmlns:a16="http://schemas.microsoft.com/office/drawing/2014/main" id="{32823861-C85E-4BD0-ACAB-46AD2D9DD429}"/>
                </a:ext>
              </a:extLst>
            </p:cNvPr>
            <p:cNvSpPr/>
            <p:nvPr/>
          </p:nvSpPr>
          <p:spPr>
            <a:xfrm>
              <a:off x="7272644" y="3029423"/>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8535"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endParaRPr lang="en-US"/>
            </a:p>
          </p:txBody>
        </p:sp>
        <p:sp>
          <p:nvSpPr>
            <p:cNvPr id="2192" name="Freeform: Shape 2191">
              <a:extLst>
                <a:ext uri="{FF2B5EF4-FFF2-40B4-BE49-F238E27FC236}">
                  <a16:creationId xmlns:a16="http://schemas.microsoft.com/office/drawing/2014/main" id="{7A66B906-EC43-452F-9987-21E1344756CD}"/>
                </a:ext>
              </a:extLst>
            </p:cNvPr>
            <p:cNvSpPr/>
            <p:nvPr/>
          </p:nvSpPr>
          <p:spPr>
            <a:xfrm>
              <a:off x="7421344" y="338772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8535" y="75269"/>
                    <a:pt x="45529" y="75269"/>
                  </a:cubicBezTo>
                  <a:close/>
                </a:path>
              </a:pathLst>
            </a:custGeom>
            <a:grpFill/>
            <a:ln w="14159" cap="flat">
              <a:noFill/>
              <a:prstDash val="solid"/>
              <a:miter/>
            </a:ln>
          </p:spPr>
          <p:txBody>
            <a:bodyPr rtlCol="0" anchor="ctr"/>
            <a:lstStyle/>
            <a:p>
              <a:endParaRPr lang="en-US"/>
            </a:p>
          </p:txBody>
        </p:sp>
        <p:sp>
          <p:nvSpPr>
            <p:cNvPr id="2193" name="Freeform: Shape 2192">
              <a:extLst>
                <a:ext uri="{FF2B5EF4-FFF2-40B4-BE49-F238E27FC236}">
                  <a16:creationId xmlns:a16="http://schemas.microsoft.com/office/drawing/2014/main" id="{12C71B02-3517-41AE-81F1-C1914A9E6341}"/>
                </a:ext>
              </a:extLst>
            </p:cNvPr>
            <p:cNvSpPr/>
            <p:nvPr/>
          </p:nvSpPr>
          <p:spPr>
            <a:xfrm>
              <a:off x="6683509" y="266687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3"/>
                    <a:pt x="75269" y="45529"/>
                  </a:cubicBezTo>
                  <a:cubicBezTo>
                    <a:pt x="75269" y="29951"/>
                    <a:pt x="62523" y="15789"/>
                    <a:pt x="45529" y="15789"/>
                  </a:cubicBezTo>
                  <a:cubicBezTo>
                    <a:pt x="29951" y="15789"/>
                    <a:pt x="15789" y="28535"/>
                    <a:pt x="15789" y="45529"/>
                  </a:cubicBezTo>
                  <a:cubicBezTo>
                    <a:pt x="15789" y="62523"/>
                    <a:pt x="29951" y="75269"/>
                    <a:pt x="45529" y="75269"/>
                  </a:cubicBezTo>
                  <a:close/>
                </a:path>
              </a:pathLst>
            </a:custGeom>
            <a:grpFill/>
            <a:ln w="14159" cap="flat">
              <a:noFill/>
              <a:prstDash val="solid"/>
              <a:miter/>
            </a:ln>
          </p:spPr>
          <p:txBody>
            <a:bodyPr rtlCol="0" anchor="ctr"/>
            <a:lstStyle/>
            <a:p>
              <a:endParaRPr lang="en-US"/>
            </a:p>
          </p:txBody>
        </p:sp>
        <p:sp>
          <p:nvSpPr>
            <p:cNvPr id="2194" name="Freeform: Shape 2193">
              <a:extLst>
                <a:ext uri="{FF2B5EF4-FFF2-40B4-BE49-F238E27FC236}">
                  <a16:creationId xmlns:a16="http://schemas.microsoft.com/office/drawing/2014/main" id="{1030326F-D364-4C41-B37B-49E540F7C829}"/>
                </a:ext>
              </a:extLst>
            </p:cNvPr>
            <p:cNvSpPr/>
            <p:nvPr/>
          </p:nvSpPr>
          <p:spPr>
            <a:xfrm>
              <a:off x="7145032" y="3411795"/>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endParaRPr lang="en-US"/>
            </a:p>
          </p:txBody>
        </p:sp>
        <p:sp>
          <p:nvSpPr>
            <p:cNvPr id="2195" name="Freeform: Shape 2194">
              <a:extLst>
                <a:ext uri="{FF2B5EF4-FFF2-40B4-BE49-F238E27FC236}">
                  <a16:creationId xmlns:a16="http://schemas.microsoft.com/office/drawing/2014/main" id="{4E67C854-6ADC-4201-B080-47E573AD47BB}"/>
                </a:ext>
              </a:extLst>
            </p:cNvPr>
            <p:cNvSpPr/>
            <p:nvPr/>
          </p:nvSpPr>
          <p:spPr>
            <a:xfrm>
              <a:off x="7089955" y="30988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endParaRPr lang="en-US"/>
            </a:p>
          </p:txBody>
        </p:sp>
        <p:sp>
          <p:nvSpPr>
            <p:cNvPr id="2196" name="Freeform: Shape 2195">
              <a:extLst>
                <a:ext uri="{FF2B5EF4-FFF2-40B4-BE49-F238E27FC236}">
                  <a16:creationId xmlns:a16="http://schemas.microsoft.com/office/drawing/2014/main" id="{BF684EB3-6C5A-4A76-8242-1A03577CA85E}"/>
                </a:ext>
              </a:extLst>
            </p:cNvPr>
            <p:cNvSpPr/>
            <p:nvPr/>
          </p:nvSpPr>
          <p:spPr>
            <a:xfrm>
              <a:off x="7501912" y="348685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6" y="15789"/>
                    <a:pt x="32938" y="15789"/>
                  </a:cubicBezTo>
                  <a:cubicBezTo>
                    <a:pt x="23025" y="15789"/>
                    <a:pt x="15944" y="24286"/>
                    <a:pt x="15944" y="32783"/>
                  </a:cubicBezTo>
                  <a:cubicBezTo>
                    <a:pt x="14528" y="41280"/>
                    <a:pt x="23025" y="49778"/>
                    <a:pt x="32938" y="49778"/>
                  </a:cubicBezTo>
                  <a:close/>
                </a:path>
              </a:pathLst>
            </a:custGeom>
            <a:grpFill/>
            <a:ln w="14159" cap="flat">
              <a:noFill/>
              <a:prstDash val="solid"/>
              <a:miter/>
            </a:ln>
          </p:spPr>
          <p:txBody>
            <a:bodyPr rtlCol="0" anchor="ctr"/>
            <a:lstStyle/>
            <a:p>
              <a:endParaRPr lang="en-US"/>
            </a:p>
          </p:txBody>
        </p:sp>
        <p:sp>
          <p:nvSpPr>
            <p:cNvPr id="2197" name="Freeform: Shape 2196">
              <a:extLst>
                <a:ext uri="{FF2B5EF4-FFF2-40B4-BE49-F238E27FC236}">
                  <a16:creationId xmlns:a16="http://schemas.microsoft.com/office/drawing/2014/main" id="{1D0E2EF8-8899-4A68-9D5C-C2F511473225}"/>
                </a:ext>
              </a:extLst>
            </p:cNvPr>
            <p:cNvSpPr/>
            <p:nvPr/>
          </p:nvSpPr>
          <p:spPr>
            <a:xfrm>
              <a:off x="6829221" y="2945868"/>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6" y="15789"/>
                    <a:pt x="32938" y="15789"/>
                  </a:cubicBezTo>
                  <a:cubicBezTo>
                    <a:pt x="23025" y="15789"/>
                    <a:pt x="15944" y="24286"/>
                    <a:pt x="15944" y="32783"/>
                  </a:cubicBezTo>
                  <a:cubicBezTo>
                    <a:pt x="14528" y="42697"/>
                    <a:pt x="23025" y="49777"/>
                    <a:pt x="32938" y="49777"/>
                  </a:cubicBezTo>
                  <a:close/>
                </a:path>
              </a:pathLst>
            </a:custGeom>
            <a:grpFill/>
            <a:ln w="14159" cap="flat">
              <a:noFill/>
              <a:prstDash val="solid"/>
              <a:miter/>
            </a:ln>
          </p:spPr>
          <p:txBody>
            <a:bodyPr rtlCol="0" anchor="ctr"/>
            <a:lstStyle/>
            <a:p>
              <a:endParaRPr lang="en-US"/>
            </a:p>
          </p:txBody>
        </p:sp>
        <p:sp>
          <p:nvSpPr>
            <p:cNvPr id="2198" name="Freeform: Shape 2197">
              <a:extLst>
                <a:ext uri="{FF2B5EF4-FFF2-40B4-BE49-F238E27FC236}">
                  <a16:creationId xmlns:a16="http://schemas.microsoft.com/office/drawing/2014/main" id="{EB122A67-EBA5-4754-9761-03137CA26353}"/>
                </a:ext>
              </a:extLst>
            </p:cNvPr>
            <p:cNvSpPr/>
            <p:nvPr/>
          </p:nvSpPr>
          <p:spPr>
            <a:xfrm>
              <a:off x="7227326" y="3205031"/>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8535"/>
                    <a:pt x="75269" y="45529"/>
                  </a:cubicBezTo>
                  <a:cubicBezTo>
                    <a:pt x="75269" y="62523"/>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5616"/>
                    <a:pt x="54026" y="28535"/>
                    <a:pt x="45529" y="28535"/>
                  </a:cubicBezTo>
                  <a:close/>
                </a:path>
              </a:pathLst>
            </a:custGeom>
            <a:grpFill/>
            <a:ln w="14159" cap="flat">
              <a:noFill/>
              <a:prstDash val="solid"/>
              <a:miter/>
            </a:ln>
          </p:spPr>
          <p:txBody>
            <a:bodyPr rtlCol="0" anchor="ctr"/>
            <a:lstStyle/>
            <a:p>
              <a:endParaRPr lang="en-US"/>
            </a:p>
          </p:txBody>
        </p:sp>
        <p:sp>
          <p:nvSpPr>
            <p:cNvPr id="2199" name="Freeform: Shape 2198">
              <a:extLst>
                <a:ext uri="{FF2B5EF4-FFF2-40B4-BE49-F238E27FC236}">
                  <a16:creationId xmlns:a16="http://schemas.microsoft.com/office/drawing/2014/main" id="{37A8B6EF-4B18-4A92-AAA9-F5F9520A4E08}"/>
                </a:ext>
              </a:extLst>
            </p:cNvPr>
            <p:cNvSpPr/>
            <p:nvPr/>
          </p:nvSpPr>
          <p:spPr>
            <a:xfrm>
              <a:off x="7451084" y="325884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200" name="Freeform: Shape 2199">
              <a:extLst>
                <a:ext uri="{FF2B5EF4-FFF2-40B4-BE49-F238E27FC236}">
                  <a16:creationId xmlns:a16="http://schemas.microsoft.com/office/drawing/2014/main" id="{634F350C-37BE-4151-841D-277FEABF3B79}"/>
                </a:ext>
              </a:extLst>
            </p:cNvPr>
            <p:cNvSpPr/>
            <p:nvPr/>
          </p:nvSpPr>
          <p:spPr>
            <a:xfrm>
              <a:off x="7561547" y="337214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201" name="Freeform: Shape 2200">
              <a:extLst>
                <a:ext uri="{FF2B5EF4-FFF2-40B4-BE49-F238E27FC236}">
                  <a16:creationId xmlns:a16="http://schemas.microsoft.com/office/drawing/2014/main" id="{91C488C1-9BDB-4093-927B-F2E7B25DB8FC}"/>
                </a:ext>
              </a:extLst>
            </p:cNvPr>
            <p:cNvSpPr/>
            <p:nvPr/>
          </p:nvSpPr>
          <p:spPr>
            <a:xfrm>
              <a:off x="8150548" y="3935785"/>
              <a:ext cx="70810" cy="70810"/>
            </a:xfrm>
            <a:custGeom>
              <a:avLst/>
              <a:gdLst>
                <a:gd name="connsiteX0" fmla="*/ 38582 w 70809"/>
                <a:gd name="connsiteY0" fmla="*/ 61107 h 70809"/>
                <a:gd name="connsiteX1" fmla="*/ 61242 w 70809"/>
                <a:gd name="connsiteY1" fmla="*/ 38448 h 70809"/>
                <a:gd name="connsiteX2" fmla="*/ 38582 w 70809"/>
                <a:gd name="connsiteY2" fmla="*/ 15789 h 70809"/>
                <a:gd name="connsiteX3" fmla="*/ 15924 w 70809"/>
                <a:gd name="connsiteY3" fmla="*/ 38448 h 70809"/>
                <a:gd name="connsiteX4" fmla="*/ 38582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82" y="61107"/>
                  </a:moveTo>
                  <a:cubicBezTo>
                    <a:pt x="51328" y="61107"/>
                    <a:pt x="61242" y="51194"/>
                    <a:pt x="61242" y="38448"/>
                  </a:cubicBezTo>
                  <a:cubicBezTo>
                    <a:pt x="61242" y="25703"/>
                    <a:pt x="51328" y="15789"/>
                    <a:pt x="38582" y="15789"/>
                  </a:cubicBezTo>
                  <a:cubicBezTo>
                    <a:pt x="25837" y="15789"/>
                    <a:pt x="15924" y="25703"/>
                    <a:pt x="15924" y="38448"/>
                  </a:cubicBezTo>
                  <a:cubicBezTo>
                    <a:pt x="14507" y="49777"/>
                    <a:pt x="24420" y="61107"/>
                    <a:pt x="38582" y="61107"/>
                  </a:cubicBezTo>
                  <a:close/>
                </a:path>
              </a:pathLst>
            </a:custGeom>
            <a:grpFill/>
            <a:ln w="14159" cap="flat">
              <a:noFill/>
              <a:prstDash val="solid"/>
              <a:miter/>
            </a:ln>
          </p:spPr>
          <p:txBody>
            <a:bodyPr rtlCol="0" anchor="ctr"/>
            <a:lstStyle/>
            <a:p>
              <a:endParaRPr lang="en-US"/>
            </a:p>
          </p:txBody>
        </p:sp>
        <p:sp>
          <p:nvSpPr>
            <p:cNvPr id="2202" name="Freeform: Shape 2201">
              <a:extLst>
                <a:ext uri="{FF2B5EF4-FFF2-40B4-BE49-F238E27FC236}">
                  <a16:creationId xmlns:a16="http://schemas.microsoft.com/office/drawing/2014/main" id="{003F4D01-BEC9-40B3-82C9-252D65CC8A44}"/>
                </a:ext>
              </a:extLst>
            </p:cNvPr>
            <p:cNvSpPr/>
            <p:nvPr/>
          </p:nvSpPr>
          <p:spPr>
            <a:xfrm>
              <a:off x="5467000" y="21273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endParaRPr lang="en-US"/>
            </a:p>
          </p:txBody>
        </p:sp>
        <p:sp>
          <p:nvSpPr>
            <p:cNvPr id="2203" name="Freeform: Shape 2202">
              <a:extLst>
                <a:ext uri="{FF2B5EF4-FFF2-40B4-BE49-F238E27FC236}">
                  <a16:creationId xmlns:a16="http://schemas.microsoft.com/office/drawing/2014/main" id="{23609BCB-37D1-4C46-892C-563B770AF2C7}"/>
                </a:ext>
              </a:extLst>
            </p:cNvPr>
            <p:cNvSpPr/>
            <p:nvPr/>
          </p:nvSpPr>
          <p:spPr>
            <a:xfrm>
              <a:off x="5549139" y="198427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204" name="Freeform: Shape 2203">
              <a:extLst>
                <a:ext uri="{FF2B5EF4-FFF2-40B4-BE49-F238E27FC236}">
                  <a16:creationId xmlns:a16="http://schemas.microsoft.com/office/drawing/2014/main" id="{14054D10-40C9-433C-B32E-0A0D37F0A7BE}"/>
                </a:ext>
              </a:extLst>
            </p:cNvPr>
            <p:cNvSpPr/>
            <p:nvPr/>
          </p:nvSpPr>
          <p:spPr>
            <a:xfrm>
              <a:off x="5454254" y="20310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endParaRPr lang="en-US"/>
            </a:p>
          </p:txBody>
        </p:sp>
        <p:sp>
          <p:nvSpPr>
            <p:cNvPr id="2205" name="Freeform: Shape 2204">
              <a:extLst>
                <a:ext uri="{FF2B5EF4-FFF2-40B4-BE49-F238E27FC236}">
                  <a16:creationId xmlns:a16="http://schemas.microsoft.com/office/drawing/2014/main" id="{918CFABB-C236-440A-B05E-B441842D2A1A}"/>
                </a:ext>
              </a:extLst>
            </p:cNvPr>
            <p:cNvSpPr/>
            <p:nvPr/>
          </p:nvSpPr>
          <p:spPr>
            <a:xfrm>
              <a:off x="5522232" y="2130142"/>
              <a:ext cx="28324" cy="28324"/>
            </a:xfrm>
            <a:custGeom>
              <a:avLst/>
              <a:gdLst>
                <a:gd name="connsiteX0" fmla="*/ 20037 w 28323"/>
                <a:gd name="connsiteY0" fmla="*/ 24286 h 28323"/>
                <a:gd name="connsiteX1" fmla="*/ 24286 w 28323"/>
                <a:gd name="connsiteY1" fmla="*/ 20038 h 28323"/>
                <a:gd name="connsiteX2" fmla="*/ 20037 w 28323"/>
                <a:gd name="connsiteY2" fmla="*/ 15789 h 28323"/>
                <a:gd name="connsiteX3" fmla="*/ 15789 w 28323"/>
                <a:gd name="connsiteY3" fmla="*/ 20038 h 28323"/>
                <a:gd name="connsiteX4" fmla="*/ 20037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7" y="24286"/>
                  </a:moveTo>
                  <a:cubicBezTo>
                    <a:pt x="22870" y="24286"/>
                    <a:pt x="24286" y="22870"/>
                    <a:pt x="24286" y="20038"/>
                  </a:cubicBezTo>
                  <a:cubicBezTo>
                    <a:pt x="24286" y="17205"/>
                    <a:pt x="22870" y="15789"/>
                    <a:pt x="20037" y="15789"/>
                  </a:cubicBezTo>
                  <a:cubicBezTo>
                    <a:pt x="17205" y="15789"/>
                    <a:pt x="15789" y="17205"/>
                    <a:pt x="15789" y="20038"/>
                  </a:cubicBezTo>
                  <a:cubicBezTo>
                    <a:pt x="15789" y="22870"/>
                    <a:pt x="18621" y="24286"/>
                    <a:pt x="20037" y="24286"/>
                  </a:cubicBezTo>
                  <a:close/>
                </a:path>
              </a:pathLst>
            </a:custGeom>
            <a:grpFill/>
            <a:ln w="14159" cap="flat">
              <a:noFill/>
              <a:prstDash val="solid"/>
              <a:miter/>
            </a:ln>
          </p:spPr>
          <p:txBody>
            <a:bodyPr rtlCol="0" anchor="ctr"/>
            <a:lstStyle/>
            <a:p>
              <a:endParaRPr lang="en-US"/>
            </a:p>
          </p:txBody>
        </p:sp>
        <p:sp>
          <p:nvSpPr>
            <p:cNvPr id="2206" name="Freeform: Shape 2205">
              <a:extLst>
                <a:ext uri="{FF2B5EF4-FFF2-40B4-BE49-F238E27FC236}">
                  <a16:creationId xmlns:a16="http://schemas.microsoft.com/office/drawing/2014/main" id="{B8D8A153-A55F-43B8-AC3D-2CAD1FBD177A}"/>
                </a:ext>
              </a:extLst>
            </p:cNvPr>
            <p:cNvSpPr/>
            <p:nvPr/>
          </p:nvSpPr>
          <p:spPr>
            <a:xfrm>
              <a:off x="5539226" y="2070662"/>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2870"/>
                    <a:pt x="17205" y="24286"/>
                    <a:pt x="20038" y="24286"/>
                  </a:cubicBezTo>
                  <a:close/>
                </a:path>
              </a:pathLst>
            </a:custGeom>
            <a:grpFill/>
            <a:ln w="14159" cap="flat">
              <a:noFill/>
              <a:prstDash val="solid"/>
              <a:miter/>
            </a:ln>
          </p:spPr>
          <p:txBody>
            <a:bodyPr rtlCol="0" anchor="ctr"/>
            <a:lstStyle/>
            <a:p>
              <a:endParaRPr lang="en-US"/>
            </a:p>
          </p:txBody>
        </p:sp>
        <p:sp>
          <p:nvSpPr>
            <p:cNvPr id="2207" name="Freeform: Shape 2206">
              <a:extLst>
                <a:ext uri="{FF2B5EF4-FFF2-40B4-BE49-F238E27FC236}">
                  <a16:creationId xmlns:a16="http://schemas.microsoft.com/office/drawing/2014/main" id="{75CCD3C0-5EBC-40A5-92F1-A07C160FD550}"/>
                </a:ext>
              </a:extLst>
            </p:cNvPr>
            <p:cNvSpPr/>
            <p:nvPr/>
          </p:nvSpPr>
          <p:spPr>
            <a:xfrm>
              <a:off x="7040389" y="2883556"/>
              <a:ext cx="70810" cy="70810"/>
            </a:xfrm>
            <a:custGeom>
              <a:avLst/>
              <a:gdLst>
                <a:gd name="connsiteX0" fmla="*/ 35616 w 70809"/>
                <a:gd name="connsiteY0" fmla="*/ 55442 h 70809"/>
                <a:gd name="connsiteX1" fmla="*/ 55443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3" y="46945"/>
                    <a:pt x="55443" y="35616"/>
                  </a:cubicBezTo>
                  <a:cubicBezTo>
                    <a:pt x="55443"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endParaRPr lang="en-US"/>
            </a:p>
          </p:txBody>
        </p:sp>
        <p:sp>
          <p:nvSpPr>
            <p:cNvPr id="2208" name="Freeform: Shape 2207">
              <a:extLst>
                <a:ext uri="{FF2B5EF4-FFF2-40B4-BE49-F238E27FC236}">
                  <a16:creationId xmlns:a16="http://schemas.microsoft.com/office/drawing/2014/main" id="{128B7168-869D-4AD0-AAAB-22E95BB39DED}"/>
                </a:ext>
              </a:extLst>
            </p:cNvPr>
            <p:cNvSpPr/>
            <p:nvPr/>
          </p:nvSpPr>
          <p:spPr>
            <a:xfrm>
              <a:off x="7778224" y="2978440"/>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2870"/>
                    <a:pt x="42697" y="15789"/>
                    <a:pt x="32783" y="15789"/>
                  </a:cubicBezTo>
                  <a:cubicBezTo>
                    <a:pt x="24286" y="15789"/>
                    <a:pt x="15789" y="22870"/>
                    <a:pt x="15789" y="32783"/>
                  </a:cubicBezTo>
                  <a:cubicBezTo>
                    <a:pt x="15789" y="42697"/>
                    <a:pt x="24286" y="49777"/>
                    <a:pt x="32783" y="49777"/>
                  </a:cubicBezTo>
                  <a:close/>
                </a:path>
              </a:pathLst>
            </a:custGeom>
            <a:grpFill/>
            <a:ln w="14159" cap="flat">
              <a:noFill/>
              <a:prstDash val="solid"/>
              <a:miter/>
            </a:ln>
          </p:spPr>
          <p:txBody>
            <a:bodyPr rtlCol="0" anchor="ctr"/>
            <a:lstStyle/>
            <a:p>
              <a:endParaRPr lang="en-US"/>
            </a:p>
          </p:txBody>
        </p:sp>
        <p:sp>
          <p:nvSpPr>
            <p:cNvPr id="2209" name="Freeform: Shape 2208">
              <a:extLst>
                <a:ext uri="{FF2B5EF4-FFF2-40B4-BE49-F238E27FC236}">
                  <a16:creationId xmlns:a16="http://schemas.microsoft.com/office/drawing/2014/main" id="{1E268E69-162B-4C5A-8451-56E34CB12920}"/>
                </a:ext>
              </a:extLst>
            </p:cNvPr>
            <p:cNvSpPr/>
            <p:nvPr/>
          </p:nvSpPr>
          <p:spPr>
            <a:xfrm>
              <a:off x="7731490" y="2804249"/>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200"/>
                    <a:pt x="79518" y="15789"/>
                    <a:pt x="56858" y="15789"/>
                  </a:cubicBezTo>
                  <a:cubicBezTo>
                    <a:pt x="34199" y="15789"/>
                    <a:pt x="15789" y="34200"/>
                    <a:pt x="15789" y="56858"/>
                  </a:cubicBezTo>
                  <a:cubicBezTo>
                    <a:pt x="17205" y="79518"/>
                    <a:pt x="35616" y="97928"/>
                    <a:pt x="56858" y="97928"/>
                  </a:cubicBezTo>
                  <a:close/>
                </a:path>
              </a:pathLst>
            </a:custGeom>
            <a:grpFill/>
            <a:ln w="14159" cap="flat">
              <a:noFill/>
              <a:prstDash val="solid"/>
              <a:miter/>
            </a:ln>
          </p:spPr>
          <p:txBody>
            <a:bodyPr rtlCol="0" anchor="ctr"/>
            <a:lstStyle/>
            <a:p>
              <a:endParaRPr lang="en-US"/>
            </a:p>
          </p:txBody>
        </p:sp>
        <p:sp>
          <p:nvSpPr>
            <p:cNvPr id="2210" name="Freeform: Shape 2209">
              <a:extLst>
                <a:ext uri="{FF2B5EF4-FFF2-40B4-BE49-F238E27FC236}">
                  <a16:creationId xmlns:a16="http://schemas.microsoft.com/office/drawing/2014/main" id="{C54CC030-F645-43AF-8512-72F4956DE576}"/>
                </a:ext>
              </a:extLst>
            </p:cNvPr>
            <p:cNvSpPr/>
            <p:nvPr/>
          </p:nvSpPr>
          <p:spPr>
            <a:xfrm>
              <a:off x="9766557" y="1137392"/>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30" y="55442"/>
                    <a:pt x="55442" y="46945"/>
                    <a:pt x="55442" y="35616"/>
                  </a:cubicBezTo>
                  <a:cubicBezTo>
                    <a:pt x="55442" y="25702"/>
                    <a:pt x="46945" y="15789"/>
                    <a:pt x="35616" y="15789"/>
                  </a:cubicBezTo>
                  <a:cubicBezTo>
                    <a:pt x="24287" y="15789"/>
                    <a:pt x="15789" y="24286"/>
                    <a:pt x="15789" y="35616"/>
                  </a:cubicBezTo>
                  <a:cubicBezTo>
                    <a:pt x="17206" y="46945"/>
                    <a:pt x="25703" y="55442"/>
                    <a:pt x="35616" y="55442"/>
                  </a:cubicBezTo>
                  <a:close/>
                </a:path>
              </a:pathLst>
            </a:custGeom>
            <a:grpFill/>
            <a:ln w="14159" cap="flat">
              <a:noFill/>
              <a:prstDash val="solid"/>
              <a:miter/>
            </a:ln>
          </p:spPr>
          <p:txBody>
            <a:bodyPr rtlCol="0" anchor="ctr"/>
            <a:lstStyle/>
            <a:p>
              <a:endParaRPr lang="en-US"/>
            </a:p>
          </p:txBody>
        </p:sp>
        <p:sp>
          <p:nvSpPr>
            <p:cNvPr id="2211" name="Freeform: Shape 2210">
              <a:extLst>
                <a:ext uri="{FF2B5EF4-FFF2-40B4-BE49-F238E27FC236}">
                  <a16:creationId xmlns:a16="http://schemas.microsoft.com/office/drawing/2014/main" id="{FB83DBEF-9D3A-4639-9278-C12BFC00D457}"/>
                </a:ext>
              </a:extLst>
            </p:cNvPr>
            <p:cNvSpPr/>
            <p:nvPr/>
          </p:nvSpPr>
          <p:spPr>
            <a:xfrm>
              <a:off x="8154931" y="3325407"/>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endParaRPr lang="en-US"/>
            </a:p>
          </p:txBody>
        </p:sp>
        <p:sp>
          <p:nvSpPr>
            <p:cNvPr id="2212" name="Freeform: Shape 2211">
              <a:extLst>
                <a:ext uri="{FF2B5EF4-FFF2-40B4-BE49-F238E27FC236}">
                  <a16:creationId xmlns:a16="http://schemas.microsoft.com/office/drawing/2014/main" id="{520C8AEF-89FB-4901-BC66-759287727951}"/>
                </a:ext>
              </a:extLst>
            </p:cNvPr>
            <p:cNvSpPr/>
            <p:nvPr/>
          </p:nvSpPr>
          <p:spPr>
            <a:xfrm>
              <a:off x="5695007" y="1965864"/>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213" name="Freeform: Shape 2212">
              <a:extLst>
                <a:ext uri="{FF2B5EF4-FFF2-40B4-BE49-F238E27FC236}">
                  <a16:creationId xmlns:a16="http://schemas.microsoft.com/office/drawing/2014/main" id="{B6472949-241A-4D2A-BC6B-859ADF9F8781}"/>
                </a:ext>
              </a:extLst>
            </p:cNvPr>
            <p:cNvSpPr/>
            <p:nvPr/>
          </p:nvSpPr>
          <p:spPr>
            <a:xfrm>
              <a:off x="5594458" y="188372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214" name="Freeform: Shape 2213">
              <a:extLst>
                <a:ext uri="{FF2B5EF4-FFF2-40B4-BE49-F238E27FC236}">
                  <a16:creationId xmlns:a16="http://schemas.microsoft.com/office/drawing/2014/main" id="{0FC24908-8412-49B1-944F-0F1CBE561CAF}"/>
                </a:ext>
              </a:extLst>
            </p:cNvPr>
            <p:cNvSpPr/>
            <p:nvPr/>
          </p:nvSpPr>
          <p:spPr>
            <a:xfrm>
              <a:off x="5693591" y="217404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215" name="Freeform: Shape 2214">
              <a:extLst>
                <a:ext uri="{FF2B5EF4-FFF2-40B4-BE49-F238E27FC236}">
                  <a16:creationId xmlns:a16="http://schemas.microsoft.com/office/drawing/2014/main" id="{E344E9FA-8CC0-43DB-ABD9-996711DE8C9F}"/>
                </a:ext>
              </a:extLst>
            </p:cNvPr>
            <p:cNvSpPr/>
            <p:nvPr/>
          </p:nvSpPr>
          <p:spPr>
            <a:xfrm>
              <a:off x="5632694" y="2321328"/>
              <a:ext cx="56648" cy="56648"/>
            </a:xfrm>
            <a:custGeom>
              <a:avLst/>
              <a:gdLst>
                <a:gd name="connsiteX0" fmla="*/ 28535 w 56647"/>
                <a:gd name="connsiteY0" fmla="*/ 41280 h 56647"/>
                <a:gd name="connsiteX1" fmla="*/ 41281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1" y="35616"/>
                    <a:pt x="41281" y="28535"/>
                  </a:cubicBezTo>
                  <a:cubicBezTo>
                    <a:pt x="41281"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216" name="Freeform: Shape 2215">
              <a:extLst>
                <a:ext uri="{FF2B5EF4-FFF2-40B4-BE49-F238E27FC236}">
                  <a16:creationId xmlns:a16="http://schemas.microsoft.com/office/drawing/2014/main" id="{534244C7-6E23-4216-97B2-D061D0173626}"/>
                </a:ext>
              </a:extLst>
            </p:cNvPr>
            <p:cNvSpPr/>
            <p:nvPr/>
          </p:nvSpPr>
          <p:spPr>
            <a:xfrm>
              <a:off x="6458334" y="1882309"/>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217" name="Freeform: Shape 2216">
              <a:extLst>
                <a:ext uri="{FF2B5EF4-FFF2-40B4-BE49-F238E27FC236}">
                  <a16:creationId xmlns:a16="http://schemas.microsoft.com/office/drawing/2014/main" id="{2473085B-BC27-431B-8DA3-DD159CA28EBC}"/>
                </a:ext>
              </a:extLst>
            </p:cNvPr>
            <p:cNvSpPr/>
            <p:nvPr/>
          </p:nvSpPr>
          <p:spPr>
            <a:xfrm>
              <a:off x="7486489" y="46045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1"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218" name="Freeform: Shape 2217">
              <a:extLst>
                <a:ext uri="{FF2B5EF4-FFF2-40B4-BE49-F238E27FC236}">
                  <a16:creationId xmlns:a16="http://schemas.microsoft.com/office/drawing/2014/main" id="{6645EF85-1098-49A6-B0F7-7CFFC8DF55C2}"/>
                </a:ext>
              </a:extLst>
            </p:cNvPr>
            <p:cNvSpPr/>
            <p:nvPr/>
          </p:nvSpPr>
          <p:spPr>
            <a:xfrm>
              <a:off x="6131194" y="674298"/>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219" name="Freeform: Shape 2218">
              <a:extLst>
                <a:ext uri="{FF2B5EF4-FFF2-40B4-BE49-F238E27FC236}">
                  <a16:creationId xmlns:a16="http://schemas.microsoft.com/office/drawing/2014/main" id="{0502719A-6100-4C32-91FA-B2E7F1F5DFBF}"/>
                </a:ext>
              </a:extLst>
            </p:cNvPr>
            <p:cNvSpPr/>
            <p:nvPr/>
          </p:nvSpPr>
          <p:spPr>
            <a:xfrm>
              <a:off x="4188179" y="117138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220" name="Freeform: Shape 2219">
              <a:extLst>
                <a:ext uri="{FF2B5EF4-FFF2-40B4-BE49-F238E27FC236}">
                  <a16:creationId xmlns:a16="http://schemas.microsoft.com/office/drawing/2014/main" id="{78E594F5-6361-40AB-AA10-FBA084E0216F}"/>
                </a:ext>
              </a:extLst>
            </p:cNvPr>
            <p:cNvSpPr/>
            <p:nvPr/>
          </p:nvSpPr>
          <p:spPr>
            <a:xfrm>
              <a:off x="4447342" y="43212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endParaRPr lang="en-US"/>
            </a:p>
          </p:txBody>
        </p:sp>
        <p:sp>
          <p:nvSpPr>
            <p:cNvPr id="2221" name="Freeform: Shape 2220">
              <a:extLst>
                <a:ext uri="{FF2B5EF4-FFF2-40B4-BE49-F238E27FC236}">
                  <a16:creationId xmlns:a16="http://schemas.microsoft.com/office/drawing/2014/main" id="{47402273-9D32-4AFB-99AB-129F078B6EDE}"/>
                </a:ext>
              </a:extLst>
            </p:cNvPr>
            <p:cNvSpPr/>
            <p:nvPr/>
          </p:nvSpPr>
          <p:spPr>
            <a:xfrm>
              <a:off x="3994161" y="65447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endParaRPr lang="en-US"/>
            </a:p>
          </p:txBody>
        </p:sp>
        <p:sp>
          <p:nvSpPr>
            <p:cNvPr id="2222" name="Freeform: Shape 2221">
              <a:extLst>
                <a:ext uri="{FF2B5EF4-FFF2-40B4-BE49-F238E27FC236}">
                  <a16:creationId xmlns:a16="http://schemas.microsoft.com/office/drawing/2014/main" id="{DC4DA0BE-BC6C-4A2F-A97F-9834C443F214}"/>
                </a:ext>
              </a:extLst>
            </p:cNvPr>
            <p:cNvSpPr/>
            <p:nvPr/>
          </p:nvSpPr>
          <p:spPr>
            <a:xfrm>
              <a:off x="3916271" y="487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endParaRPr lang="en-US"/>
            </a:p>
          </p:txBody>
        </p:sp>
        <p:sp>
          <p:nvSpPr>
            <p:cNvPr id="2223" name="Freeform: Shape 2222">
              <a:extLst>
                <a:ext uri="{FF2B5EF4-FFF2-40B4-BE49-F238E27FC236}">
                  <a16:creationId xmlns:a16="http://schemas.microsoft.com/office/drawing/2014/main" id="{A344B2A9-D3C6-4590-9821-A67A41C412CB}"/>
                </a:ext>
              </a:extLst>
            </p:cNvPr>
            <p:cNvSpPr/>
            <p:nvPr/>
          </p:nvSpPr>
          <p:spPr>
            <a:xfrm>
              <a:off x="4731997" y="85557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199"/>
                    <a:pt x="79518" y="15789"/>
                    <a:pt x="56859" y="15789"/>
                  </a:cubicBezTo>
                  <a:cubicBezTo>
                    <a:pt x="34200" y="15789"/>
                    <a:pt x="15789" y="34199"/>
                    <a:pt x="15789" y="56859"/>
                  </a:cubicBezTo>
                  <a:cubicBezTo>
                    <a:pt x="15789" y="79518"/>
                    <a:pt x="34200" y="97928"/>
                    <a:pt x="56859" y="97928"/>
                  </a:cubicBezTo>
                  <a:close/>
                </a:path>
              </a:pathLst>
            </a:custGeom>
            <a:grpFill/>
            <a:ln w="14159" cap="flat">
              <a:noFill/>
              <a:prstDash val="solid"/>
              <a:miter/>
            </a:ln>
          </p:spPr>
          <p:txBody>
            <a:bodyPr rtlCol="0" anchor="ctr"/>
            <a:lstStyle/>
            <a:p>
              <a:endParaRPr lang="en-US"/>
            </a:p>
          </p:txBody>
        </p:sp>
        <p:sp>
          <p:nvSpPr>
            <p:cNvPr id="2224" name="Freeform: Shape 2223">
              <a:extLst>
                <a:ext uri="{FF2B5EF4-FFF2-40B4-BE49-F238E27FC236}">
                  <a16:creationId xmlns:a16="http://schemas.microsoft.com/office/drawing/2014/main" id="{312C56EE-F105-4DB8-9BC9-B0D9C8D93AD1}"/>
                </a:ext>
              </a:extLst>
            </p:cNvPr>
            <p:cNvSpPr/>
            <p:nvPr/>
          </p:nvSpPr>
          <p:spPr>
            <a:xfrm>
              <a:off x="4382198" y="116996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225" name="Freeform: Shape 2224">
              <a:extLst>
                <a:ext uri="{FF2B5EF4-FFF2-40B4-BE49-F238E27FC236}">
                  <a16:creationId xmlns:a16="http://schemas.microsoft.com/office/drawing/2014/main" id="{B595382A-AD8C-4A31-93A1-B9D1D4AA756B}"/>
                </a:ext>
              </a:extLst>
            </p:cNvPr>
            <p:cNvSpPr/>
            <p:nvPr/>
          </p:nvSpPr>
          <p:spPr>
            <a:xfrm>
              <a:off x="4814136" y="115580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226" name="Freeform: Shape 2225">
              <a:extLst>
                <a:ext uri="{FF2B5EF4-FFF2-40B4-BE49-F238E27FC236}">
                  <a16:creationId xmlns:a16="http://schemas.microsoft.com/office/drawing/2014/main" id="{E1CEF3D8-141C-47B9-B4E2-016D5C165E70}"/>
                </a:ext>
              </a:extLst>
            </p:cNvPr>
            <p:cNvSpPr/>
            <p:nvPr/>
          </p:nvSpPr>
          <p:spPr>
            <a:xfrm>
              <a:off x="4175279" y="889559"/>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endParaRPr lang="en-US"/>
            </a:p>
          </p:txBody>
        </p:sp>
        <p:sp>
          <p:nvSpPr>
            <p:cNvPr id="2227" name="Freeform: Shape 2226">
              <a:extLst>
                <a:ext uri="{FF2B5EF4-FFF2-40B4-BE49-F238E27FC236}">
                  <a16:creationId xmlns:a16="http://schemas.microsoft.com/office/drawing/2014/main" id="{2A5EF5C9-C812-41ED-9173-C81F7F5E32FB}"/>
                </a:ext>
              </a:extLst>
            </p:cNvPr>
            <p:cNvSpPr/>
            <p:nvPr/>
          </p:nvSpPr>
          <p:spPr>
            <a:xfrm>
              <a:off x="4249076" y="534095"/>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endParaRPr lang="en-US"/>
            </a:p>
          </p:txBody>
        </p:sp>
        <p:sp>
          <p:nvSpPr>
            <p:cNvPr id="2228" name="Freeform: Shape 2227">
              <a:extLst>
                <a:ext uri="{FF2B5EF4-FFF2-40B4-BE49-F238E27FC236}">
                  <a16:creationId xmlns:a16="http://schemas.microsoft.com/office/drawing/2014/main" id="{96860F0B-20D1-410E-974D-02CF2F57F270}"/>
                </a:ext>
              </a:extLst>
            </p:cNvPr>
            <p:cNvSpPr/>
            <p:nvPr/>
          </p:nvSpPr>
          <p:spPr>
            <a:xfrm>
              <a:off x="3628784" y="70545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4286" y="49778"/>
                    <a:pt x="32783" y="49778"/>
                  </a:cubicBezTo>
                  <a:close/>
                </a:path>
              </a:pathLst>
            </a:custGeom>
            <a:grpFill/>
            <a:ln w="14159" cap="flat">
              <a:noFill/>
              <a:prstDash val="solid"/>
              <a:miter/>
            </a:ln>
          </p:spPr>
          <p:txBody>
            <a:bodyPr rtlCol="0" anchor="ctr"/>
            <a:lstStyle/>
            <a:p>
              <a:endParaRPr lang="en-US"/>
            </a:p>
          </p:txBody>
        </p:sp>
        <p:sp>
          <p:nvSpPr>
            <p:cNvPr id="2229" name="Freeform: Shape 2228">
              <a:extLst>
                <a:ext uri="{FF2B5EF4-FFF2-40B4-BE49-F238E27FC236}">
                  <a16:creationId xmlns:a16="http://schemas.microsoft.com/office/drawing/2014/main" id="{7715ECF0-B893-466F-8A4B-617D7D003DC1}"/>
                </a:ext>
              </a:extLst>
            </p:cNvPr>
            <p:cNvSpPr/>
            <p:nvPr/>
          </p:nvSpPr>
          <p:spPr>
            <a:xfrm>
              <a:off x="3742079" y="800339"/>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endParaRPr lang="en-US"/>
            </a:p>
          </p:txBody>
        </p:sp>
        <p:sp>
          <p:nvSpPr>
            <p:cNvPr id="2230" name="Freeform: Shape 2229">
              <a:extLst>
                <a:ext uri="{FF2B5EF4-FFF2-40B4-BE49-F238E27FC236}">
                  <a16:creationId xmlns:a16="http://schemas.microsoft.com/office/drawing/2014/main" id="{754A1117-0ADC-42A8-814F-AAE4D712DD2C}"/>
                </a:ext>
              </a:extLst>
            </p:cNvPr>
            <p:cNvSpPr/>
            <p:nvPr/>
          </p:nvSpPr>
          <p:spPr>
            <a:xfrm>
              <a:off x="4047976" y="45762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endParaRPr lang="en-US"/>
            </a:p>
          </p:txBody>
        </p:sp>
        <p:sp>
          <p:nvSpPr>
            <p:cNvPr id="2231" name="Freeform: Shape 2230">
              <a:extLst>
                <a:ext uri="{FF2B5EF4-FFF2-40B4-BE49-F238E27FC236}">
                  <a16:creationId xmlns:a16="http://schemas.microsoft.com/office/drawing/2014/main" id="{6E9B8223-A49C-4A63-9B1F-67C38E2980D8}"/>
                </a:ext>
              </a:extLst>
            </p:cNvPr>
            <p:cNvSpPr/>
            <p:nvPr/>
          </p:nvSpPr>
          <p:spPr>
            <a:xfrm>
              <a:off x="4219336" y="90655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232" name="Freeform: Shape 2231">
              <a:extLst>
                <a:ext uri="{FF2B5EF4-FFF2-40B4-BE49-F238E27FC236}">
                  <a16:creationId xmlns:a16="http://schemas.microsoft.com/office/drawing/2014/main" id="{A916D99D-2C2E-4A40-BF6D-5466C770B85D}"/>
                </a:ext>
              </a:extLst>
            </p:cNvPr>
            <p:cNvSpPr/>
            <p:nvPr/>
          </p:nvSpPr>
          <p:spPr>
            <a:xfrm>
              <a:off x="4760320" y="358487"/>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endParaRPr lang="en-US"/>
            </a:p>
          </p:txBody>
        </p:sp>
        <p:sp>
          <p:nvSpPr>
            <p:cNvPr id="2233" name="Freeform: Shape 2232">
              <a:extLst>
                <a:ext uri="{FF2B5EF4-FFF2-40B4-BE49-F238E27FC236}">
                  <a16:creationId xmlns:a16="http://schemas.microsoft.com/office/drawing/2014/main" id="{FEFA8139-E0E4-4A59-939A-2FE5E604A00E}"/>
                </a:ext>
              </a:extLst>
            </p:cNvPr>
            <p:cNvSpPr/>
            <p:nvPr/>
          </p:nvSpPr>
          <p:spPr>
            <a:xfrm>
              <a:off x="3929016" y="70545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endParaRPr lang="en-US"/>
            </a:p>
          </p:txBody>
        </p:sp>
        <p:sp>
          <p:nvSpPr>
            <p:cNvPr id="2234" name="Freeform: Shape 2233">
              <a:extLst>
                <a:ext uri="{FF2B5EF4-FFF2-40B4-BE49-F238E27FC236}">
                  <a16:creationId xmlns:a16="http://schemas.microsoft.com/office/drawing/2014/main" id="{A8363CCC-DE63-47F4-87E0-99616DE4CD15}"/>
                </a:ext>
              </a:extLst>
            </p:cNvPr>
            <p:cNvSpPr/>
            <p:nvPr/>
          </p:nvSpPr>
          <p:spPr>
            <a:xfrm>
              <a:off x="4457256" y="1516931"/>
              <a:ext cx="84971" cy="84971"/>
            </a:xfrm>
            <a:custGeom>
              <a:avLst/>
              <a:gdLst>
                <a:gd name="connsiteX0" fmla="*/ 42697 w 84971"/>
                <a:gd name="connsiteY0" fmla="*/ 69604 h 84971"/>
                <a:gd name="connsiteX1" fmla="*/ 69605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8275" y="69604"/>
                    <a:pt x="69605" y="56859"/>
                    <a:pt x="69605" y="42697"/>
                  </a:cubicBezTo>
                  <a:cubicBezTo>
                    <a:pt x="69605" y="27119"/>
                    <a:pt x="56858" y="15789"/>
                    <a:pt x="42697" y="15789"/>
                  </a:cubicBezTo>
                  <a:cubicBezTo>
                    <a:pt x="27119"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endParaRPr lang="en-US"/>
            </a:p>
          </p:txBody>
        </p:sp>
        <p:sp>
          <p:nvSpPr>
            <p:cNvPr id="2235" name="Freeform: Shape 2234">
              <a:extLst>
                <a:ext uri="{FF2B5EF4-FFF2-40B4-BE49-F238E27FC236}">
                  <a16:creationId xmlns:a16="http://schemas.microsoft.com/office/drawing/2014/main" id="{1BEB5DC6-CD7E-4A23-8334-7AC47DB2B9E9}"/>
                </a:ext>
              </a:extLst>
            </p:cNvPr>
            <p:cNvSpPr/>
            <p:nvPr/>
          </p:nvSpPr>
          <p:spPr>
            <a:xfrm>
              <a:off x="5211811" y="514268"/>
              <a:ext cx="42486" cy="42486"/>
            </a:xfrm>
            <a:custGeom>
              <a:avLst/>
              <a:gdLst>
                <a:gd name="connsiteX0" fmla="*/ 24560 w 42485"/>
                <a:gd name="connsiteY0" fmla="*/ 32783 h 42485"/>
                <a:gd name="connsiteX1" fmla="*/ 33058 w 42485"/>
                <a:gd name="connsiteY1" fmla="*/ 24286 h 42485"/>
                <a:gd name="connsiteX2" fmla="*/ 24560 w 42485"/>
                <a:gd name="connsiteY2" fmla="*/ 15789 h 42485"/>
                <a:gd name="connsiteX3" fmla="*/ 16064 w 42485"/>
                <a:gd name="connsiteY3" fmla="*/ 24286 h 42485"/>
                <a:gd name="connsiteX4" fmla="*/ 24560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0" y="32783"/>
                  </a:moveTo>
                  <a:cubicBezTo>
                    <a:pt x="28809" y="32783"/>
                    <a:pt x="33058" y="28535"/>
                    <a:pt x="33058" y="24286"/>
                  </a:cubicBezTo>
                  <a:cubicBezTo>
                    <a:pt x="33058" y="20038"/>
                    <a:pt x="28809" y="15789"/>
                    <a:pt x="24560" y="15789"/>
                  </a:cubicBezTo>
                  <a:cubicBezTo>
                    <a:pt x="20312" y="15789"/>
                    <a:pt x="16064" y="20038"/>
                    <a:pt x="16064" y="24286"/>
                  </a:cubicBezTo>
                  <a:cubicBezTo>
                    <a:pt x="14647" y="28535"/>
                    <a:pt x="18896" y="32783"/>
                    <a:pt x="24560" y="32783"/>
                  </a:cubicBezTo>
                  <a:close/>
                </a:path>
              </a:pathLst>
            </a:custGeom>
            <a:grpFill/>
            <a:ln w="14159" cap="flat">
              <a:noFill/>
              <a:prstDash val="solid"/>
              <a:miter/>
            </a:ln>
          </p:spPr>
          <p:txBody>
            <a:bodyPr rtlCol="0" anchor="ctr"/>
            <a:lstStyle/>
            <a:p>
              <a:endParaRPr lang="en-US"/>
            </a:p>
          </p:txBody>
        </p:sp>
        <p:sp>
          <p:nvSpPr>
            <p:cNvPr id="2236" name="Freeform: Shape 2235">
              <a:extLst>
                <a:ext uri="{FF2B5EF4-FFF2-40B4-BE49-F238E27FC236}">
                  <a16:creationId xmlns:a16="http://schemas.microsoft.com/office/drawing/2014/main" id="{CA555158-9363-4C9F-80AE-F72438166BB9}"/>
                </a:ext>
              </a:extLst>
            </p:cNvPr>
            <p:cNvSpPr/>
            <p:nvPr/>
          </p:nvSpPr>
          <p:spPr>
            <a:xfrm>
              <a:off x="4679598" y="138805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endParaRPr lang="en-US"/>
            </a:p>
          </p:txBody>
        </p:sp>
        <p:sp>
          <p:nvSpPr>
            <p:cNvPr id="2237" name="Freeform: Shape 2236">
              <a:extLst>
                <a:ext uri="{FF2B5EF4-FFF2-40B4-BE49-F238E27FC236}">
                  <a16:creationId xmlns:a16="http://schemas.microsoft.com/office/drawing/2014/main" id="{8330AAB8-3BA8-4063-919E-B02AE504E046}"/>
                </a:ext>
              </a:extLst>
            </p:cNvPr>
            <p:cNvSpPr/>
            <p:nvPr/>
          </p:nvSpPr>
          <p:spPr>
            <a:xfrm>
              <a:off x="4525233" y="85840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238" name="Freeform: Shape 2237">
              <a:extLst>
                <a:ext uri="{FF2B5EF4-FFF2-40B4-BE49-F238E27FC236}">
                  <a16:creationId xmlns:a16="http://schemas.microsoft.com/office/drawing/2014/main" id="{261B7F1B-0981-425E-8D53-5979FFE646FE}"/>
                </a:ext>
              </a:extLst>
            </p:cNvPr>
            <p:cNvSpPr/>
            <p:nvPr/>
          </p:nvSpPr>
          <p:spPr>
            <a:xfrm>
              <a:off x="4804222" y="515685"/>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endParaRPr lang="en-US"/>
            </a:p>
          </p:txBody>
        </p:sp>
        <p:sp>
          <p:nvSpPr>
            <p:cNvPr id="2239" name="Freeform: Shape 2238">
              <a:extLst>
                <a:ext uri="{FF2B5EF4-FFF2-40B4-BE49-F238E27FC236}">
                  <a16:creationId xmlns:a16="http://schemas.microsoft.com/office/drawing/2014/main" id="{BE7F3404-FB8C-40C5-9082-506B3B040FFA}"/>
                </a:ext>
              </a:extLst>
            </p:cNvPr>
            <p:cNvSpPr/>
            <p:nvPr/>
          </p:nvSpPr>
          <p:spPr>
            <a:xfrm>
              <a:off x="5056305" y="885310"/>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2783" y="38448"/>
                    <a:pt x="38448" y="32783"/>
                    <a:pt x="38448" y="27119"/>
                  </a:cubicBezTo>
                  <a:cubicBezTo>
                    <a:pt x="38448" y="21454"/>
                    <a:pt x="34199" y="15789"/>
                    <a:pt x="27118" y="15789"/>
                  </a:cubicBezTo>
                  <a:cubicBezTo>
                    <a:pt x="21454" y="15789"/>
                    <a:pt x="15789" y="21454"/>
                    <a:pt x="15789" y="27119"/>
                  </a:cubicBezTo>
                  <a:cubicBezTo>
                    <a:pt x="15789" y="34199"/>
                    <a:pt x="20037" y="38448"/>
                    <a:pt x="27118" y="38448"/>
                  </a:cubicBezTo>
                  <a:close/>
                </a:path>
              </a:pathLst>
            </a:custGeom>
            <a:grpFill/>
            <a:ln w="14159" cap="flat">
              <a:noFill/>
              <a:prstDash val="solid"/>
              <a:miter/>
            </a:ln>
          </p:spPr>
          <p:txBody>
            <a:bodyPr rtlCol="0" anchor="ctr"/>
            <a:lstStyle/>
            <a:p>
              <a:endParaRPr lang="en-US"/>
            </a:p>
          </p:txBody>
        </p:sp>
        <p:sp>
          <p:nvSpPr>
            <p:cNvPr id="2240" name="Freeform: Shape 2239">
              <a:extLst>
                <a:ext uri="{FF2B5EF4-FFF2-40B4-BE49-F238E27FC236}">
                  <a16:creationId xmlns:a16="http://schemas.microsoft.com/office/drawing/2014/main" id="{627FC585-AC4A-4942-BCC7-40F4BF58406D}"/>
                </a:ext>
              </a:extLst>
            </p:cNvPr>
            <p:cNvSpPr/>
            <p:nvPr/>
          </p:nvSpPr>
          <p:spPr>
            <a:xfrm>
              <a:off x="4644085" y="606321"/>
              <a:ext cx="84971" cy="84971"/>
            </a:xfrm>
            <a:custGeom>
              <a:avLst/>
              <a:gdLst>
                <a:gd name="connsiteX0" fmla="*/ 42804 w 84971"/>
                <a:gd name="connsiteY0" fmla="*/ 69604 h 84971"/>
                <a:gd name="connsiteX1" fmla="*/ 69712 w 84971"/>
                <a:gd name="connsiteY1" fmla="*/ 42697 h 84971"/>
                <a:gd name="connsiteX2" fmla="*/ 42804 w 84971"/>
                <a:gd name="connsiteY2" fmla="*/ 15789 h 84971"/>
                <a:gd name="connsiteX3" fmla="*/ 15897 w 84971"/>
                <a:gd name="connsiteY3" fmla="*/ 42697 h 84971"/>
                <a:gd name="connsiteX4" fmla="*/ 42804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804" y="69604"/>
                  </a:moveTo>
                  <a:cubicBezTo>
                    <a:pt x="58382" y="69604"/>
                    <a:pt x="69712" y="56859"/>
                    <a:pt x="69712" y="42697"/>
                  </a:cubicBezTo>
                  <a:cubicBezTo>
                    <a:pt x="69712" y="27119"/>
                    <a:pt x="56966" y="15789"/>
                    <a:pt x="42804" y="15789"/>
                  </a:cubicBezTo>
                  <a:cubicBezTo>
                    <a:pt x="28642" y="15789"/>
                    <a:pt x="15897" y="28535"/>
                    <a:pt x="15897" y="42697"/>
                  </a:cubicBezTo>
                  <a:cubicBezTo>
                    <a:pt x="14480" y="56859"/>
                    <a:pt x="27226" y="69604"/>
                    <a:pt x="42804" y="69604"/>
                  </a:cubicBezTo>
                  <a:close/>
                </a:path>
              </a:pathLst>
            </a:custGeom>
            <a:grpFill/>
            <a:ln w="14159" cap="flat">
              <a:noFill/>
              <a:prstDash val="solid"/>
              <a:miter/>
            </a:ln>
          </p:spPr>
          <p:txBody>
            <a:bodyPr rtlCol="0" anchor="ctr"/>
            <a:lstStyle/>
            <a:p>
              <a:endParaRPr lang="en-US"/>
            </a:p>
          </p:txBody>
        </p:sp>
        <p:sp>
          <p:nvSpPr>
            <p:cNvPr id="2241" name="Freeform: Shape 2240">
              <a:extLst>
                <a:ext uri="{FF2B5EF4-FFF2-40B4-BE49-F238E27FC236}">
                  <a16:creationId xmlns:a16="http://schemas.microsoft.com/office/drawing/2014/main" id="{EC3FC1FA-76D0-4839-84D1-BFD7C73111BF}"/>
                </a:ext>
              </a:extLst>
            </p:cNvPr>
            <p:cNvSpPr/>
            <p:nvPr/>
          </p:nvSpPr>
          <p:spPr>
            <a:xfrm>
              <a:off x="4298642" y="161323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endParaRPr lang="en-US"/>
            </a:p>
          </p:txBody>
        </p:sp>
        <p:sp>
          <p:nvSpPr>
            <p:cNvPr id="2242" name="Freeform: Shape 2241">
              <a:extLst>
                <a:ext uri="{FF2B5EF4-FFF2-40B4-BE49-F238E27FC236}">
                  <a16:creationId xmlns:a16="http://schemas.microsoft.com/office/drawing/2014/main" id="{8E38CCEC-7F1B-4EFC-929F-735283219048}"/>
                </a:ext>
              </a:extLst>
            </p:cNvPr>
            <p:cNvSpPr/>
            <p:nvPr/>
          </p:nvSpPr>
          <p:spPr>
            <a:xfrm>
              <a:off x="4186763" y="147161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endParaRPr lang="en-US"/>
            </a:p>
          </p:txBody>
        </p:sp>
        <p:sp>
          <p:nvSpPr>
            <p:cNvPr id="2243" name="Freeform: Shape 2242">
              <a:extLst>
                <a:ext uri="{FF2B5EF4-FFF2-40B4-BE49-F238E27FC236}">
                  <a16:creationId xmlns:a16="http://schemas.microsoft.com/office/drawing/2014/main" id="{F1FC7894-1627-4056-8F9D-EBAEBF3A8153}"/>
                </a:ext>
              </a:extLst>
            </p:cNvPr>
            <p:cNvSpPr/>
            <p:nvPr/>
          </p:nvSpPr>
          <p:spPr>
            <a:xfrm>
              <a:off x="4297226" y="1587741"/>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endParaRPr lang="en-US"/>
            </a:p>
          </p:txBody>
        </p:sp>
        <p:sp>
          <p:nvSpPr>
            <p:cNvPr id="2244" name="Freeform: Shape 2243">
              <a:extLst>
                <a:ext uri="{FF2B5EF4-FFF2-40B4-BE49-F238E27FC236}">
                  <a16:creationId xmlns:a16="http://schemas.microsoft.com/office/drawing/2014/main" id="{84F932E6-62F0-4CD6-ABDF-EF8F33806A51}"/>
                </a:ext>
              </a:extLst>
            </p:cNvPr>
            <p:cNvSpPr/>
            <p:nvPr/>
          </p:nvSpPr>
          <p:spPr>
            <a:xfrm>
              <a:off x="4451591" y="1679793"/>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245" name="Freeform: Shape 2244">
              <a:extLst>
                <a:ext uri="{FF2B5EF4-FFF2-40B4-BE49-F238E27FC236}">
                  <a16:creationId xmlns:a16="http://schemas.microsoft.com/office/drawing/2014/main" id="{AD35139B-664B-4CB0-A5BE-70F7D1F80CCB}"/>
                </a:ext>
              </a:extLst>
            </p:cNvPr>
            <p:cNvSpPr/>
            <p:nvPr/>
          </p:nvSpPr>
          <p:spPr>
            <a:xfrm>
              <a:off x="4918934" y="126485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endParaRPr lang="en-US"/>
            </a:p>
          </p:txBody>
        </p:sp>
        <p:sp>
          <p:nvSpPr>
            <p:cNvPr id="2246" name="Freeform: Shape 2245">
              <a:extLst>
                <a:ext uri="{FF2B5EF4-FFF2-40B4-BE49-F238E27FC236}">
                  <a16:creationId xmlns:a16="http://schemas.microsoft.com/office/drawing/2014/main" id="{632B3E84-7586-4568-A32F-7689F589EBC7}"/>
                </a:ext>
              </a:extLst>
            </p:cNvPr>
            <p:cNvSpPr/>
            <p:nvPr/>
          </p:nvSpPr>
          <p:spPr>
            <a:xfrm>
              <a:off x="4911853" y="122661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endParaRPr lang="en-US"/>
            </a:p>
          </p:txBody>
        </p:sp>
        <p:sp>
          <p:nvSpPr>
            <p:cNvPr id="2247" name="Freeform: Shape 2246">
              <a:extLst>
                <a:ext uri="{FF2B5EF4-FFF2-40B4-BE49-F238E27FC236}">
                  <a16:creationId xmlns:a16="http://schemas.microsoft.com/office/drawing/2014/main" id="{45F7610C-E27F-4128-BA94-C2A7791C6624}"/>
                </a:ext>
              </a:extLst>
            </p:cNvPr>
            <p:cNvSpPr/>
            <p:nvPr/>
          </p:nvSpPr>
          <p:spPr>
            <a:xfrm>
              <a:off x="4069219" y="103825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endParaRPr lang="en-US"/>
            </a:p>
          </p:txBody>
        </p:sp>
        <p:sp>
          <p:nvSpPr>
            <p:cNvPr id="2248" name="Freeform: Shape 2247">
              <a:extLst>
                <a:ext uri="{FF2B5EF4-FFF2-40B4-BE49-F238E27FC236}">
                  <a16:creationId xmlns:a16="http://schemas.microsoft.com/office/drawing/2014/main" id="{1AE55718-142B-4C48-BEE5-5D77D8550DAC}"/>
                </a:ext>
              </a:extLst>
            </p:cNvPr>
            <p:cNvSpPr/>
            <p:nvPr/>
          </p:nvSpPr>
          <p:spPr>
            <a:xfrm>
              <a:off x="3741924" y="668633"/>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endParaRPr lang="en-US"/>
            </a:p>
          </p:txBody>
        </p:sp>
        <p:sp>
          <p:nvSpPr>
            <p:cNvPr id="2249" name="Freeform: Shape 2248">
              <a:extLst>
                <a:ext uri="{FF2B5EF4-FFF2-40B4-BE49-F238E27FC236}">
                  <a16:creationId xmlns:a16="http://schemas.microsoft.com/office/drawing/2014/main" id="{A097CCE8-5B02-4460-8A42-0E1E75B89FF0}"/>
                </a:ext>
              </a:extLst>
            </p:cNvPr>
            <p:cNvSpPr/>
            <p:nvPr/>
          </p:nvSpPr>
          <p:spPr>
            <a:xfrm>
              <a:off x="3887672" y="515685"/>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endParaRPr lang="en-US"/>
            </a:p>
          </p:txBody>
        </p:sp>
        <p:sp>
          <p:nvSpPr>
            <p:cNvPr id="2250" name="Freeform: Shape 2249">
              <a:extLst>
                <a:ext uri="{FF2B5EF4-FFF2-40B4-BE49-F238E27FC236}">
                  <a16:creationId xmlns:a16="http://schemas.microsoft.com/office/drawing/2014/main" id="{B5E73FD1-2BDE-4CD3-85A9-98A8C7CAB25E}"/>
                </a:ext>
              </a:extLst>
            </p:cNvPr>
            <p:cNvSpPr/>
            <p:nvPr/>
          </p:nvSpPr>
          <p:spPr>
            <a:xfrm>
              <a:off x="4621534" y="33299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9951" y="15789"/>
                    <a:pt x="24286" y="15789"/>
                  </a:cubicBezTo>
                  <a:cubicBezTo>
                    <a:pt x="18622" y="15789"/>
                    <a:pt x="15789" y="20038"/>
                    <a:pt x="15789" y="24286"/>
                  </a:cubicBezTo>
                  <a:cubicBezTo>
                    <a:pt x="15789" y="28535"/>
                    <a:pt x="20037" y="32783"/>
                    <a:pt x="24286" y="32783"/>
                  </a:cubicBezTo>
                  <a:close/>
                </a:path>
              </a:pathLst>
            </a:custGeom>
            <a:grpFill/>
            <a:ln w="14159" cap="flat">
              <a:noFill/>
              <a:prstDash val="solid"/>
              <a:miter/>
            </a:ln>
          </p:spPr>
          <p:txBody>
            <a:bodyPr rtlCol="0" anchor="ctr"/>
            <a:lstStyle/>
            <a:p>
              <a:endParaRPr lang="en-US"/>
            </a:p>
          </p:txBody>
        </p:sp>
        <p:sp>
          <p:nvSpPr>
            <p:cNvPr id="2251" name="Freeform: Shape 2250">
              <a:extLst>
                <a:ext uri="{FF2B5EF4-FFF2-40B4-BE49-F238E27FC236}">
                  <a16:creationId xmlns:a16="http://schemas.microsoft.com/office/drawing/2014/main" id="{4EC8CCFC-9A22-4C82-93E2-83A3BF8EACC9}"/>
                </a:ext>
              </a:extLst>
            </p:cNvPr>
            <p:cNvSpPr/>
            <p:nvPr/>
          </p:nvSpPr>
          <p:spPr>
            <a:xfrm>
              <a:off x="5035062" y="385395"/>
              <a:ext cx="42486" cy="42486"/>
            </a:xfrm>
            <a:custGeom>
              <a:avLst/>
              <a:gdLst>
                <a:gd name="connsiteX0" fmla="*/ 21454 w 42485"/>
                <a:gd name="connsiteY0" fmla="*/ 27119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8" y="24286"/>
                    <a:pt x="27118" y="21454"/>
                  </a:cubicBezTo>
                  <a:cubicBezTo>
                    <a:pt x="27118"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endParaRPr lang="en-US"/>
            </a:p>
          </p:txBody>
        </p:sp>
        <p:sp>
          <p:nvSpPr>
            <p:cNvPr id="2252" name="Freeform: Shape 2251">
              <a:extLst>
                <a:ext uri="{FF2B5EF4-FFF2-40B4-BE49-F238E27FC236}">
                  <a16:creationId xmlns:a16="http://schemas.microsoft.com/office/drawing/2014/main" id="{7A17DEF3-7142-429D-A7D6-085523E9429A}"/>
                </a:ext>
              </a:extLst>
            </p:cNvPr>
            <p:cNvSpPr/>
            <p:nvPr/>
          </p:nvSpPr>
          <p:spPr>
            <a:xfrm>
              <a:off x="4804222" y="34290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5702"/>
                    <a:pt x="18622" y="27119"/>
                    <a:pt x="21454" y="27119"/>
                  </a:cubicBezTo>
                  <a:close/>
                </a:path>
              </a:pathLst>
            </a:custGeom>
            <a:grpFill/>
            <a:ln w="14159" cap="flat">
              <a:noFill/>
              <a:prstDash val="solid"/>
              <a:miter/>
            </a:ln>
          </p:spPr>
          <p:txBody>
            <a:bodyPr rtlCol="0" anchor="ctr"/>
            <a:lstStyle/>
            <a:p>
              <a:endParaRPr lang="en-US"/>
            </a:p>
          </p:txBody>
        </p:sp>
        <p:sp>
          <p:nvSpPr>
            <p:cNvPr id="2253" name="Freeform: Shape 2252">
              <a:extLst>
                <a:ext uri="{FF2B5EF4-FFF2-40B4-BE49-F238E27FC236}">
                  <a16:creationId xmlns:a16="http://schemas.microsoft.com/office/drawing/2014/main" id="{4CC13D56-F2FA-42BF-997E-EAB8D8010B6F}"/>
                </a:ext>
              </a:extLst>
            </p:cNvPr>
            <p:cNvSpPr/>
            <p:nvPr/>
          </p:nvSpPr>
          <p:spPr>
            <a:xfrm>
              <a:off x="4427464" y="597766"/>
              <a:ext cx="70810" cy="70810"/>
            </a:xfrm>
            <a:custGeom>
              <a:avLst/>
              <a:gdLst>
                <a:gd name="connsiteX0" fmla="*/ 63997 w 70809"/>
                <a:gd name="connsiteY0" fmla="*/ 39887 h 70809"/>
                <a:gd name="connsiteX1" fmla="*/ 39955 w 70809"/>
                <a:gd name="connsiteY1" fmla="*/ 63996 h 70809"/>
                <a:gd name="connsiteX2" fmla="*/ 15846 w 70809"/>
                <a:gd name="connsiteY2" fmla="*/ 39955 h 70809"/>
                <a:gd name="connsiteX3" fmla="*/ 39887 w 70809"/>
                <a:gd name="connsiteY3" fmla="*/ 15846 h 70809"/>
                <a:gd name="connsiteX4" fmla="*/ 63997 w 70809"/>
                <a:gd name="connsiteY4" fmla="*/ 398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3997" y="39887"/>
                  </a:moveTo>
                  <a:cubicBezTo>
                    <a:pt x="64015" y="53183"/>
                    <a:pt x="53252" y="63977"/>
                    <a:pt x="39955" y="63996"/>
                  </a:cubicBezTo>
                  <a:cubicBezTo>
                    <a:pt x="26659" y="64015"/>
                    <a:pt x="15865" y="53252"/>
                    <a:pt x="15846" y="39955"/>
                  </a:cubicBezTo>
                  <a:cubicBezTo>
                    <a:pt x="15827" y="26659"/>
                    <a:pt x="26590" y="15865"/>
                    <a:pt x="39887" y="15846"/>
                  </a:cubicBezTo>
                  <a:cubicBezTo>
                    <a:pt x="53183" y="15827"/>
                    <a:pt x="63978" y="26590"/>
                    <a:pt x="63997" y="39887"/>
                  </a:cubicBezTo>
                  <a:close/>
                </a:path>
              </a:pathLst>
            </a:custGeom>
            <a:grpFill/>
            <a:ln w="14159" cap="flat">
              <a:noFill/>
              <a:prstDash val="solid"/>
              <a:miter/>
            </a:ln>
          </p:spPr>
          <p:txBody>
            <a:bodyPr rtlCol="0" anchor="ctr"/>
            <a:lstStyle/>
            <a:p>
              <a:endParaRPr lang="en-US"/>
            </a:p>
          </p:txBody>
        </p:sp>
        <p:sp>
          <p:nvSpPr>
            <p:cNvPr id="2254" name="Freeform: Shape 2253">
              <a:extLst>
                <a:ext uri="{FF2B5EF4-FFF2-40B4-BE49-F238E27FC236}">
                  <a16:creationId xmlns:a16="http://schemas.microsoft.com/office/drawing/2014/main" id="{41E8F364-1A9A-4883-8A9C-19F5678BC7D7}"/>
                </a:ext>
              </a:extLst>
            </p:cNvPr>
            <p:cNvSpPr/>
            <p:nvPr/>
          </p:nvSpPr>
          <p:spPr>
            <a:xfrm>
              <a:off x="4491244" y="553922"/>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7205" y="54026"/>
                    <a:pt x="27119" y="63939"/>
                    <a:pt x="39864" y="63939"/>
                  </a:cubicBezTo>
                  <a:close/>
                </a:path>
              </a:pathLst>
            </a:custGeom>
            <a:grpFill/>
            <a:ln w="14159" cap="flat">
              <a:noFill/>
              <a:prstDash val="solid"/>
              <a:miter/>
            </a:ln>
          </p:spPr>
          <p:txBody>
            <a:bodyPr rtlCol="0" anchor="ctr"/>
            <a:lstStyle/>
            <a:p>
              <a:endParaRPr lang="en-US"/>
            </a:p>
          </p:txBody>
        </p:sp>
        <p:sp>
          <p:nvSpPr>
            <p:cNvPr id="2255" name="Freeform: Shape 2254">
              <a:extLst>
                <a:ext uri="{FF2B5EF4-FFF2-40B4-BE49-F238E27FC236}">
                  <a16:creationId xmlns:a16="http://schemas.microsoft.com/office/drawing/2014/main" id="{81CDEE26-3E3E-432A-9C89-ADEF16C92060}"/>
                </a:ext>
              </a:extLst>
            </p:cNvPr>
            <p:cNvSpPr/>
            <p:nvPr/>
          </p:nvSpPr>
          <p:spPr>
            <a:xfrm>
              <a:off x="4686460" y="1137392"/>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0256"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endParaRPr lang="en-US"/>
            </a:p>
          </p:txBody>
        </p:sp>
        <p:sp>
          <p:nvSpPr>
            <p:cNvPr id="2256" name="Freeform: Shape 2255">
              <a:extLst>
                <a:ext uri="{FF2B5EF4-FFF2-40B4-BE49-F238E27FC236}">
                  <a16:creationId xmlns:a16="http://schemas.microsoft.com/office/drawing/2014/main" id="{08CDBB62-FC4A-4946-89CB-AEA3F43892CF}"/>
                </a:ext>
              </a:extLst>
            </p:cNvPr>
            <p:cNvSpPr/>
            <p:nvPr/>
          </p:nvSpPr>
          <p:spPr>
            <a:xfrm>
              <a:off x="5372115" y="49019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endParaRPr lang="en-US"/>
            </a:p>
          </p:txBody>
        </p:sp>
        <p:sp>
          <p:nvSpPr>
            <p:cNvPr id="2257" name="Freeform: Shape 2256">
              <a:extLst>
                <a:ext uri="{FF2B5EF4-FFF2-40B4-BE49-F238E27FC236}">
                  <a16:creationId xmlns:a16="http://schemas.microsoft.com/office/drawing/2014/main" id="{BD5DB8FD-9192-4DEA-93CD-15D7C7E38D43}"/>
                </a:ext>
              </a:extLst>
            </p:cNvPr>
            <p:cNvSpPr/>
            <p:nvPr/>
          </p:nvSpPr>
          <p:spPr>
            <a:xfrm>
              <a:off x="5101623" y="1507018"/>
              <a:ext cx="42486" cy="42486"/>
            </a:xfrm>
            <a:custGeom>
              <a:avLst/>
              <a:gdLst>
                <a:gd name="connsiteX0" fmla="*/ 32783 w 42485"/>
                <a:gd name="connsiteY0" fmla="*/ 24286 h 42485"/>
                <a:gd name="connsiteX1" fmla="*/ 24286 w 42485"/>
                <a:gd name="connsiteY1" fmla="*/ 32783 h 42485"/>
                <a:gd name="connsiteX2" fmla="*/ 15789 w 42485"/>
                <a:gd name="connsiteY2" fmla="*/ 24286 h 42485"/>
                <a:gd name="connsiteX3" fmla="*/ 24286 w 42485"/>
                <a:gd name="connsiteY3" fmla="*/ 15789 h 42485"/>
                <a:gd name="connsiteX4" fmla="*/ 32783 w 42485"/>
                <a:gd name="connsiteY4" fmla="*/ 2428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24286"/>
                  </a:moveTo>
                  <a:cubicBezTo>
                    <a:pt x="32783" y="28979"/>
                    <a:pt x="28979" y="32783"/>
                    <a:pt x="24286" y="32783"/>
                  </a:cubicBezTo>
                  <a:cubicBezTo>
                    <a:pt x="19593" y="32783"/>
                    <a:pt x="15789" y="28979"/>
                    <a:pt x="15789" y="24286"/>
                  </a:cubicBezTo>
                  <a:cubicBezTo>
                    <a:pt x="15789" y="19593"/>
                    <a:pt x="19593" y="15789"/>
                    <a:pt x="24286" y="15789"/>
                  </a:cubicBezTo>
                  <a:cubicBezTo>
                    <a:pt x="28979" y="15789"/>
                    <a:pt x="32783" y="19593"/>
                    <a:pt x="32783" y="24286"/>
                  </a:cubicBezTo>
                  <a:close/>
                </a:path>
              </a:pathLst>
            </a:custGeom>
            <a:grpFill/>
            <a:ln w="14159" cap="flat">
              <a:noFill/>
              <a:prstDash val="solid"/>
              <a:miter/>
            </a:ln>
          </p:spPr>
          <p:txBody>
            <a:bodyPr rtlCol="0" anchor="ctr"/>
            <a:lstStyle/>
            <a:p>
              <a:endParaRPr lang="en-US"/>
            </a:p>
          </p:txBody>
        </p:sp>
        <p:sp>
          <p:nvSpPr>
            <p:cNvPr id="2258" name="Freeform: Shape 2257">
              <a:extLst>
                <a:ext uri="{FF2B5EF4-FFF2-40B4-BE49-F238E27FC236}">
                  <a16:creationId xmlns:a16="http://schemas.microsoft.com/office/drawing/2014/main" id="{14115E49-D346-47AF-ACCC-43A956D45406}"/>
                </a:ext>
              </a:extLst>
            </p:cNvPr>
            <p:cNvSpPr/>
            <p:nvPr/>
          </p:nvSpPr>
          <p:spPr>
            <a:xfrm>
              <a:off x="5321132" y="1419214"/>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4200" y="38448"/>
                    <a:pt x="38448" y="32783"/>
                    <a:pt x="38448" y="27119"/>
                  </a:cubicBezTo>
                  <a:cubicBezTo>
                    <a:pt x="38448" y="20038"/>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endParaRPr lang="en-US"/>
            </a:p>
          </p:txBody>
        </p:sp>
        <p:sp>
          <p:nvSpPr>
            <p:cNvPr id="2259" name="Freeform: Shape 2258">
              <a:extLst>
                <a:ext uri="{FF2B5EF4-FFF2-40B4-BE49-F238E27FC236}">
                  <a16:creationId xmlns:a16="http://schemas.microsoft.com/office/drawing/2014/main" id="{C33A55FB-0311-493F-9748-403ADECCCE99}"/>
                </a:ext>
              </a:extLst>
            </p:cNvPr>
            <p:cNvSpPr/>
            <p:nvPr/>
          </p:nvSpPr>
          <p:spPr>
            <a:xfrm>
              <a:off x="5277230" y="14985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1"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endParaRPr lang="en-US"/>
            </a:p>
          </p:txBody>
        </p:sp>
        <p:sp>
          <p:nvSpPr>
            <p:cNvPr id="2260" name="Freeform: Shape 2259">
              <a:extLst>
                <a:ext uri="{FF2B5EF4-FFF2-40B4-BE49-F238E27FC236}">
                  <a16:creationId xmlns:a16="http://schemas.microsoft.com/office/drawing/2014/main" id="{7514106A-6BF8-4797-98E6-356750753F76}"/>
                </a:ext>
              </a:extLst>
            </p:cNvPr>
            <p:cNvSpPr/>
            <p:nvPr/>
          </p:nvSpPr>
          <p:spPr>
            <a:xfrm>
              <a:off x="5131088" y="143337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endParaRPr lang="en-US"/>
            </a:p>
          </p:txBody>
        </p:sp>
        <p:sp>
          <p:nvSpPr>
            <p:cNvPr id="2261" name="Freeform: Shape 2260">
              <a:extLst>
                <a:ext uri="{FF2B5EF4-FFF2-40B4-BE49-F238E27FC236}">
                  <a16:creationId xmlns:a16="http://schemas.microsoft.com/office/drawing/2014/main" id="{492484D3-5A6F-4552-9088-C3AA791E072C}"/>
                </a:ext>
              </a:extLst>
            </p:cNvPr>
            <p:cNvSpPr/>
            <p:nvPr/>
          </p:nvSpPr>
          <p:spPr>
            <a:xfrm>
              <a:off x="5162519" y="154525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9951"/>
                    <a:pt x="20037" y="32783"/>
                    <a:pt x="24286" y="32783"/>
                  </a:cubicBezTo>
                  <a:close/>
                </a:path>
              </a:pathLst>
            </a:custGeom>
            <a:grpFill/>
            <a:ln w="14159" cap="flat">
              <a:noFill/>
              <a:prstDash val="solid"/>
              <a:miter/>
            </a:ln>
          </p:spPr>
          <p:txBody>
            <a:bodyPr rtlCol="0" anchor="ctr"/>
            <a:lstStyle/>
            <a:p>
              <a:endParaRPr lang="en-US"/>
            </a:p>
          </p:txBody>
        </p:sp>
        <p:sp>
          <p:nvSpPr>
            <p:cNvPr id="2262" name="Freeform: Shape 2261">
              <a:extLst>
                <a:ext uri="{FF2B5EF4-FFF2-40B4-BE49-F238E27FC236}">
                  <a16:creationId xmlns:a16="http://schemas.microsoft.com/office/drawing/2014/main" id="{DAE8D086-D268-4F01-8EBE-FE47B11B6E5C}"/>
                </a:ext>
              </a:extLst>
            </p:cNvPr>
            <p:cNvSpPr/>
            <p:nvPr/>
          </p:nvSpPr>
          <p:spPr>
            <a:xfrm>
              <a:off x="3380950" y="681379"/>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9"/>
                    <a:pt x="52610" y="15789"/>
                    <a:pt x="39864" y="15789"/>
                  </a:cubicBezTo>
                  <a:cubicBezTo>
                    <a:pt x="27119" y="15789"/>
                    <a:pt x="15789" y="27119"/>
                    <a:pt x="15789" y="39864"/>
                  </a:cubicBezTo>
                  <a:cubicBezTo>
                    <a:pt x="15789" y="54026"/>
                    <a:pt x="27119" y="63939"/>
                    <a:pt x="39864" y="63939"/>
                  </a:cubicBezTo>
                  <a:close/>
                </a:path>
              </a:pathLst>
            </a:custGeom>
            <a:grpFill/>
            <a:ln w="14159" cap="flat">
              <a:noFill/>
              <a:prstDash val="solid"/>
              <a:miter/>
            </a:ln>
          </p:spPr>
          <p:txBody>
            <a:bodyPr rtlCol="0" anchor="ctr"/>
            <a:lstStyle/>
            <a:p>
              <a:endParaRPr lang="en-US"/>
            </a:p>
          </p:txBody>
        </p:sp>
        <p:sp>
          <p:nvSpPr>
            <p:cNvPr id="2263" name="Freeform: Shape 2262">
              <a:extLst>
                <a:ext uri="{FF2B5EF4-FFF2-40B4-BE49-F238E27FC236}">
                  <a16:creationId xmlns:a16="http://schemas.microsoft.com/office/drawing/2014/main" id="{1A78866F-1374-44B9-8921-257E19D2B14B}"/>
                </a:ext>
              </a:extLst>
            </p:cNvPr>
            <p:cNvSpPr/>
            <p:nvPr/>
          </p:nvSpPr>
          <p:spPr>
            <a:xfrm>
              <a:off x="3301644" y="45762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endParaRPr lang="en-US"/>
            </a:p>
          </p:txBody>
        </p:sp>
        <p:sp>
          <p:nvSpPr>
            <p:cNvPr id="2264" name="Freeform: Shape 2263">
              <a:extLst>
                <a:ext uri="{FF2B5EF4-FFF2-40B4-BE49-F238E27FC236}">
                  <a16:creationId xmlns:a16="http://schemas.microsoft.com/office/drawing/2014/main" id="{A2C2E2B2-BF57-4C29-A48B-CCB08236E1AD}"/>
                </a:ext>
              </a:extLst>
            </p:cNvPr>
            <p:cNvSpPr/>
            <p:nvPr/>
          </p:nvSpPr>
          <p:spPr>
            <a:xfrm>
              <a:off x="3698177" y="3924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4286"/>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endParaRPr lang="en-US"/>
            </a:p>
          </p:txBody>
        </p:sp>
        <p:sp>
          <p:nvSpPr>
            <p:cNvPr id="2265" name="Freeform: Shape 2264">
              <a:extLst>
                <a:ext uri="{FF2B5EF4-FFF2-40B4-BE49-F238E27FC236}">
                  <a16:creationId xmlns:a16="http://schemas.microsoft.com/office/drawing/2014/main" id="{75F2984B-33A3-41C8-AF07-185348485B70}"/>
                </a:ext>
              </a:extLst>
            </p:cNvPr>
            <p:cNvSpPr/>
            <p:nvPr/>
          </p:nvSpPr>
          <p:spPr>
            <a:xfrm>
              <a:off x="3216672" y="70403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18621" y="32783"/>
                    <a:pt x="24286" y="32783"/>
                  </a:cubicBezTo>
                  <a:close/>
                </a:path>
              </a:pathLst>
            </a:custGeom>
            <a:grpFill/>
            <a:ln w="14159" cap="flat">
              <a:noFill/>
              <a:prstDash val="solid"/>
              <a:miter/>
            </a:ln>
          </p:spPr>
          <p:txBody>
            <a:bodyPr rtlCol="0" anchor="ctr"/>
            <a:lstStyle/>
            <a:p>
              <a:endParaRPr lang="en-US"/>
            </a:p>
          </p:txBody>
        </p:sp>
        <p:sp>
          <p:nvSpPr>
            <p:cNvPr id="2266" name="Freeform: Shape 2265">
              <a:extLst>
                <a:ext uri="{FF2B5EF4-FFF2-40B4-BE49-F238E27FC236}">
                  <a16:creationId xmlns:a16="http://schemas.microsoft.com/office/drawing/2014/main" id="{0C0B7BF9-03C1-4A6F-9879-8F9156A6D141}"/>
                </a:ext>
              </a:extLst>
            </p:cNvPr>
            <p:cNvSpPr/>
            <p:nvPr/>
          </p:nvSpPr>
          <p:spPr>
            <a:xfrm>
              <a:off x="2949012" y="64739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267" name="Freeform: Shape 2266">
              <a:extLst>
                <a:ext uri="{FF2B5EF4-FFF2-40B4-BE49-F238E27FC236}">
                  <a16:creationId xmlns:a16="http://schemas.microsoft.com/office/drawing/2014/main" id="{B467E1CC-9847-4C32-8AEF-83CB45F13F8A}"/>
                </a:ext>
              </a:extLst>
            </p:cNvPr>
            <p:cNvSpPr/>
            <p:nvPr/>
          </p:nvSpPr>
          <p:spPr>
            <a:xfrm>
              <a:off x="3329967" y="68279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268" name="Freeform: Shape 2267">
              <a:extLst>
                <a:ext uri="{FF2B5EF4-FFF2-40B4-BE49-F238E27FC236}">
                  <a16:creationId xmlns:a16="http://schemas.microsoft.com/office/drawing/2014/main" id="{A598BBDE-84D9-4F03-8877-C92D2F81B786}"/>
                </a:ext>
              </a:extLst>
            </p:cNvPr>
            <p:cNvSpPr/>
            <p:nvPr/>
          </p:nvSpPr>
          <p:spPr>
            <a:xfrm>
              <a:off x="3366788" y="46611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9951"/>
                    <a:pt x="20038" y="32783"/>
                    <a:pt x="24286" y="32783"/>
                  </a:cubicBezTo>
                  <a:close/>
                </a:path>
              </a:pathLst>
            </a:custGeom>
            <a:grpFill/>
            <a:ln w="14159" cap="flat">
              <a:noFill/>
              <a:prstDash val="solid"/>
              <a:miter/>
            </a:ln>
          </p:spPr>
          <p:txBody>
            <a:bodyPr rtlCol="0" anchor="ctr"/>
            <a:lstStyle/>
            <a:p>
              <a:endParaRPr lang="en-US"/>
            </a:p>
          </p:txBody>
        </p:sp>
        <p:sp>
          <p:nvSpPr>
            <p:cNvPr id="2269" name="Freeform: Shape 2268">
              <a:extLst>
                <a:ext uri="{FF2B5EF4-FFF2-40B4-BE49-F238E27FC236}">
                  <a16:creationId xmlns:a16="http://schemas.microsoft.com/office/drawing/2014/main" id="{50A48A6A-CA42-491E-8124-8A66233E54E4}"/>
                </a:ext>
              </a:extLst>
            </p:cNvPr>
            <p:cNvSpPr/>
            <p:nvPr/>
          </p:nvSpPr>
          <p:spPr>
            <a:xfrm>
              <a:off x="3009908" y="51851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endParaRPr lang="en-US"/>
            </a:p>
          </p:txBody>
        </p:sp>
        <p:sp>
          <p:nvSpPr>
            <p:cNvPr id="2270" name="Freeform: Shape 2269">
              <a:extLst>
                <a:ext uri="{FF2B5EF4-FFF2-40B4-BE49-F238E27FC236}">
                  <a16:creationId xmlns:a16="http://schemas.microsoft.com/office/drawing/2014/main" id="{49D6749D-79ED-48EF-BEC1-0256D723F59E}"/>
                </a:ext>
              </a:extLst>
            </p:cNvPr>
            <p:cNvSpPr/>
            <p:nvPr/>
          </p:nvSpPr>
          <p:spPr>
            <a:xfrm>
              <a:off x="3574969" y="570916"/>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endParaRPr lang="en-US"/>
            </a:p>
          </p:txBody>
        </p:sp>
        <p:sp>
          <p:nvSpPr>
            <p:cNvPr id="2271" name="Freeform: Shape 2270">
              <a:extLst>
                <a:ext uri="{FF2B5EF4-FFF2-40B4-BE49-F238E27FC236}">
                  <a16:creationId xmlns:a16="http://schemas.microsoft.com/office/drawing/2014/main" id="{F2325EE2-2461-41C3-876D-B519413FEDAC}"/>
                </a:ext>
              </a:extLst>
            </p:cNvPr>
            <p:cNvSpPr/>
            <p:nvPr/>
          </p:nvSpPr>
          <p:spPr>
            <a:xfrm>
              <a:off x="3691096" y="4774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7205" y="41280"/>
                    <a:pt x="22870" y="46945"/>
                    <a:pt x="31367" y="46945"/>
                  </a:cubicBezTo>
                  <a:close/>
                </a:path>
              </a:pathLst>
            </a:custGeom>
            <a:grpFill/>
            <a:ln w="14159" cap="flat">
              <a:noFill/>
              <a:prstDash val="solid"/>
              <a:miter/>
            </a:ln>
          </p:spPr>
          <p:txBody>
            <a:bodyPr rtlCol="0" anchor="ctr"/>
            <a:lstStyle/>
            <a:p>
              <a:endParaRPr lang="en-US"/>
            </a:p>
          </p:txBody>
        </p:sp>
        <p:sp>
          <p:nvSpPr>
            <p:cNvPr id="2272" name="Freeform: Shape 2271">
              <a:extLst>
                <a:ext uri="{FF2B5EF4-FFF2-40B4-BE49-F238E27FC236}">
                  <a16:creationId xmlns:a16="http://schemas.microsoft.com/office/drawing/2014/main" id="{2FA99211-C8D0-49E7-A1E9-AF9A59A482D7}"/>
                </a:ext>
              </a:extLst>
            </p:cNvPr>
            <p:cNvSpPr/>
            <p:nvPr/>
          </p:nvSpPr>
          <p:spPr>
            <a:xfrm>
              <a:off x="3148695" y="59640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endParaRPr lang="en-US"/>
            </a:p>
          </p:txBody>
        </p:sp>
        <p:sp>
          <p:nvSpPr>
            <p:cNvPr id="2273" name="Freeform: Shape 2272">
              <a:extLst>
                <a:ext uri="{FF2B5EF4-FFF2-40B4-BE49-F238E27FC236}">
                  <a16:creationId xmlns:a16="http://schemas.microsoft.com/office/drawing/2014/main" id="{AD098A3C-F0C8-4C31-B699-457DEFE2DEE5}"/>
                </a:ext>
              </a:extLst>
            </p:cNvPr>
            <p:cNvSpPr/>
            <p:nvPr/>
          </p:nvSpPr>
          <p:spPr>
            <a:xfrm>
              <a:off x="3373869" y="56808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endParaRPr lang="en-US"/>
            </a:p>
          </p:txBody>
        </p:sp>
        <p:sp>
          <p:nvSpPr>
            <p:cNvPr id="2274" name="Freeform: Shape 2273">
              <a:extLst>
                <a:ext uri="{FF2B5EF4-FFF2-40B4-BE49-F238E27FC236}">
                  <a16:creationId xmlns:a16="http://schemas.microsoft.com/office/drawing/2014/main" id="{598E9B0B-73F5-42E9-95A1-A39C59C48A1D}"/>
                </a:ext>
              </a:extLst>
            </p:cNvPr>
            <p:cNvSpPr/>
            <p:nvPr/>
          </p:nvSpPr>
          <p:spPr>
            <a:xfrm>
              <a:off x="3267655" y="80883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275" name="Freeform: Shape 2274">
              <a:extLst>
                <a:ext uri="{FF2B5EF4-FFF2-40B4-BE49-F238E27FC236}">
                  <a16:creationId xmlns:a16="http://schemas.microsoft.com/office/drawing/2014/main" id="{F19E1027-11BC-4330-BE0A-CE74E823CDE1}"/>
                </a:ext>
              </a:extLst>
            </p:cNvPr>
            <p:cNvSpPr/>
            <p:nvPr/>
          </p:nvSpPr>
          <p:spPr>
            <a:xfrm>
              <a:off x="2798741" y="79609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0"/>
                    <a:pt x="49933" y="32783"/>
                  </a:cubicBezTo>
                  <a:cubicBezTo>
                    <a:pt x="49933" y="22870"/>
                    <a:pt x="41435" y="15789"/>
                    <a:pt x="32938" y="15789"/>
                  </a:cubicBezTo>
                  <a:cubicBezTo>
                    <a:pt x="23025" y="15789"/>
                    <a:pt x="15944" y="24286"/>
                    <a:pt x="15944" y="32783"/>
                  </a:cubicBezTo>
                  <a:cubicBezTo>
                    <a:pt x="14528" y="42697"/>
                    <a:pt x="23025" y="49778"/>
                    <a:pt x="32938" y="49778"/>
                  </a:cubicBezTo>
                  <a:close/>
                </a:path>
              </a:pathLst>
            </a:custGeom>
            <a:grpFill/>
            <a:ln w="14159" cap="flat">
              <a:noFill/>
              <a:prstDash val="solid"/>
              <a:miter/>
            </a:ln>
          </p:spPr>
          <p:txBody>
            <a:bodyPr rtlCol="0" anchor="ctr"/>
            <a:lstStyle/>
            <a:p>
              <a:endParaRPr lang="en-US"/>
            </a:p>
          </p:txBody>
        </p:sp>
        <p:sp>
          <p:nvSpPr>
            <p:cNvPr id="2276" name="Freeform: Shape 2275">
              <a:extLst>
                <a:ext uri="{FF2B5EF4-FFF2-40B4-BE49-F238E27FC236}">
                  <a16:creationId xmlns:a16="http://schemas.microsoft.com/office/drawing/2014/main" id="{31005D99-5D33-48EF-A605-E35C214BF704}"/>
                </a:ext>
              </a:extLst>
            </p:cNvPr>
            <p:cNvSpPr/>
            <p:nvPr/>
          </p:nvSpPr>
          <p:spPr>
            <a:xfrm>
              <a:off x="3165689" y="11175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endParaRPr lang="en-US"/>
            </a:p>
          </p:txBody>
        </p:sp>
        <p:sp>
          <p:nvSpPr>
            <p:cNvPr id="2277" name="Freeform: Shape 2276">
              <a:extLst>
                <a:ext uri="{FF2B5EF4-FFF2-40B4-BE49-F238E27FC236}">
                  <a16:creationId xmlns:a16="http://schemas.microsoft.com/office/drawing/2014/main" id="{9A80E055-6CDB-4F9F-9250-E2B28FA6F83E}"/>
                </a:ext>
              </a:extLst>
            </p:cNvPr>
            <p:cNvSpPr/>
            <p:nvPr/>
          </p:nvSpPr>
          <p:spPr>
            <a:xfrm>
              <a:off x="2790124" y="1358318"/>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9951"/>
                    <a:pt x="18896" y="32783"/>
                    <a:pt x="24561" y="32783"/>
                  </a:cubicBezTo>
                  <a:close/>
                </a:path>
              </a:pathLst>
            </a:custGeom>
            <a:grpFill/>
            <a:ln w="14159" cap="flat">
              <a:noFill/>
              <a:prstDash val="solid"/>
              <a:miter/>
            </a:ln>
          </p:spPr>
          <p:txBody>
            <a:bodyPr rtlCol="0" anchor="ctr"/>
            <a:lstStyle/>
            <a:p>
              <a:endParaRPr lang="en-US"/>
            </a:p>
          </p:txBody>
        </p:sp>
        <p:sp>
          <p:nvSpPr>
            <p:cNvPr id="2278" name="Freeform: Shape 2277">
              <a:extLst>
                <a:ext uri="{FF2B5EF4-FFF2-40B4-BE49-F238E27FC236}">
                  <a16:creationId xmlns:a16="http://schemas.microsoft.com/office/drawing/2014/main" id="{5FD4482F-FC8C-4D40-8F0F-05D9F9F61B07}"/>
                </a:ext>
              </a:extLst>
            </p:cNvPr>
            <p:cNvSpPr/>
            <p:nvPr/>
          </p:nvSpPr>
          <p:spPr>
            <a:xfrm>
              <a:off x="3498494" y="1077912"/>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endParaRPr lang="en-US"/>
            </a:p>
          </p:txBody>
        </p:sp>
        <p:sp>
          <p:nvSpPr>
            <p:cNvPr id="2279" name="Freeform: Shape 2278">
              <a:extLst>
                <a:ext uri="{FF2B5EF4-FFF2-40B4-BE49-F238E27FC236}">
                  <a16:creationId xmlns:a16="http://schemas.microsoft.com/office/drawing/2014/main" id="{47E7A09C-9177-4142-9BDF-0195D55D9756}"/>
                </a:ext>
              </a:extLst>
            </p:cNvPr>
            <p:cNvSpPr/>
            <p:nvPr/>
          </p:nvSpPr>
          <p:spPr>
            <a:xfrm>
              <a:off x="3363956" y="115863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4026"/>
                    <a:pt x="27119" y="63940"/>
                    <a:pt x="39864" y="63940"/>
                  </a:cubicBezTo>
                  <a:close/>
                </a:path>
              </a:pathLst>
            </a:custGeom>
            <a:grpFill/>
            <a:ln w="14159" cap="flat">
              <a:noFill/>
              <a:prstDash val="solid"/>
              <a:miter/>
            </a:ln>
          </p:spPr>
          <p:txBody>
            <a:bodyPr rtlCol="0" anchor="ctr"/>
            <a:lstStyle/>
            <a:p>
              <a:endParaRPr lang="en-US"/>
            </a:p>
          </p:txBody>
        </p:sp>
        <p:sp>
          <p:nvSpPr>
            <p:cNvPr id="2280" name="Freeform: Shape 2279">
              <a:extLst>
                <a:ext uri="{FF2B5EF4-FFF2-40B4-BE49-F238E27FC236}">
                  <a16:creationId xmlns:a16="http://schemas.microsoft.com/office/drawing/2014/main" id="{2C47291D-FFEF-46F5-B841-E59C49BCB813}"/>
                </a:ext>
              </a:extLst>
            </p:cNvPr>
            <p:cNvSpPr/>
            <p:nvPr/>
          </p:nvSpPr>
          <p:spPr>
            <a:xfrm>
              <a:off x="3240473" y="1243607"/>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endParaRPr lang="en-US"/>
            </a:p>
          </p:txBody>
        </p:sp>
        <p:sp>
          <p:nvSpPr>
            <p:cNvPr id="2281" name="Freeform: Shape 2280">
              <a:extLst>
                <a:ext uri="{FF2B5EF4-FFF2-40B4-BE49-F238E27FC236}">
                  <a16:creationId xmlns:a16="http://schemas.microsoft.com/office/drawing/2014/main" id="{33BF751C-302A-4028-9401-E83D45C866EA}"/>
                </a:ext>
              </a:extLst>
            </p:cNvPr>
            <p:cNvSpPr/>
            <p:nvPr/>
          </p:nvSpPr>
          <p:spPr>
            <a:xfrm>
              <a:off x="2913607" y="119120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282" name="Freeform: Shape 2281">
              <a:extLst>
                <a:ext uri="{FF2B5EF4-FFF2-40B4-BE49-F238E27FC236}">
                  <a16:creationId xmlns:a16="http://schemas.microsoft.com/office/drawing/2014/main" id="{D88B09AE-B995-4CF3-8FF0-432D818FA3EA}"/>
                </a:ext>
              </a:extLst>
            </p:cNvPr>
            <p:cNvSpPr/>
            <p:nvPr/>
          </p:nvSpPr>
          <p:spPr>
            <a:xfrm>
              <a:off x="2291899" y="84140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endParaRPr lang="en-US"/>
            </a:p>
          </p:txBody>
        </p:sp>
        <p:sp>
          <p:nvSpPr>
            <p:cNvPr id="2283" name="Freeform: Shape 2282">
              <a:extLst>
                <a:ext uri="{FF2B5EF4-FFF2-40B4-BE49-F238E27FC236}">
                  <a16:creationId xmlns:a16="http://schemas.microsoft.com/office/drawing/2014/main" id="{5087A60D-A58A-4FA0-88E4-724FD19A9DC8}"/>
                </a:ext>
              </a:extLst>
            </p:cNvPr>
            <p:cNvSpPr/>
            <p:nvPr/>
          </p:nvSpPr>
          <p:spPr>
            <a:xfrm>
              <a:off x="2423605" y="66296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284" name="Freeform: Shape 2283">
              <a:extLst>
                <a:ext uri="{FF2B5EF4-FFF2-40B4-BE49-F238E27FC236}">
                  <a16:creationId xmlns:a16="http://schemas.microsoft.com/office/drawing/2014/main" id="{B01EA1B7-32F5-4660-BB21-5F19C046BE10}"/>
                </a:ext>
              </a:extLst>
            </p:cNvPr>
            <p:cNvSpPr/>
            <p:nvPr/>
          </p:nvSpPr>
          <p:spPr>
            <a:xfrm>
              <a:off x="3540980" y="1422047"/>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41280"/>
                    <a:pt x="22870" y="46945"/>
                    <a:pt x="31367" y="46945"/>
                  </a:cubicBezTo>
                  <a:close/>
                </a:path>
              </a:pathLst>
            </a:custGeom>
            <a:grpFill/>
            <a:ln w="14159" cap="flat">
              <a:noFill/>
              <a:prstDash val="solid"/>
              <a:miter/>
            </a:ln>
          </p:spPr>
          <p:txBody>
            <a:bodyPr rtlCol="0" anchor="ctr"/>
            <a:lstStyle/>
            <a:p>
              <a:endParaRPr lang="en-US"/>
            </a:p>
          </p:txBody>
        </p:sp>
        <p:sp>
          <p:nvSpPr>
            <p:cNvPr id="2285" name="Freeform: Shape 2284">
              <a:extLst>
                <a:ext uri="{FF2B5EF4-FFF2-40B4-BE49-F238E27FC236}">
                  <a16:creationId xmlns:a16="http://schemas.microsoft.com/office/drawing/2014/main" id="{3B5F0473-B70B-4EC6-B354-480C1C1894D6}"/>
                </a:ext>
              </a:extLst>
            </p:cNvPr>
            <p:cNvSpPr/>
            <p:nvPr/>
          </p:nvSpPr>
          <p:spPr>
            <a:xfrm>
              <a:off x="3768712" y="1329994"/>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4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4" y="20038"/>
                    <a:pt x="16064" y="24286"/>
                  </a:cubicBezTo>
                  <a:cubicBezTo>
                    <a:pt x="14647" y="28535"/>
                    <a:pt x="18896" y="32783"/>
                    <a:pt x="24561" y="32783"/>
                  </a:cubicBezTo>
                  <a:close/>
                </a:path>
              </a:pathLst>
            </a:custGeom>
            <a:grpFill/>
            <a:ln w="14159" cap="flat">
              <a:noFill/>
              <a:prstDash val="solid"/>
              <a:miter/>
            </a:ln>
          </p:spPr>
          <p:txBody>
            <a:bodyPr rtlCol="0" anchor="ctr"/>
            <a:lstStyle/>
            <a:p>
              <a:endParaRPr lang="en-US"/>
            </a:p>
          </p:txBody>
        </p:sp>
        <p:sp>
          <p:nvSpPr>
            <p:cNvPr id="2286" name="Freeform: Shape 2285">
              <a:extLst>
                <a:ext uri="{FF2B5EF4-FFF2-40B4-BE49-F238E27FC236}">
                  <a16:creationId xmlns:a16="http://schemas.microsoft.com/office/drawing/2014/main" id="{9C9DB2EA-8211-42F6-B1B9-C63F7F6217CB}"/>
                </a:ext>
              </a:extLst>
            </p:cNvPr>
            <p:cNvSpPr/>
            <p:nvPr/>
          </p:nvSpPr>
          <p:spPr>
            <a:xfrm>
              <a:off x="3685431" y="1508434"/>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endParaRPr lang="en-US"/>
            </a:p>
          </p:txBody>
        </p:sp>
        <p:sp>
          <p:nvSpPr>
            <p:cNvPr id="2287" name="Freeform: Shape 2286">
              <a:extLst>
                <a:ext uri="{FF2B5EF4-FFF2-40B4-BE49-F238E27FC236}">
                  <a16:creationId xmlns:a16="http://schemas.microsoft.com/office/drawing/2014/main" id="{02346402-3553-417E-9F91-0EC2E933A930}"/>
                </a:ext>
              </a:extLst>
            </p:cNvPr>
            <p:cNvSpPr/>
            <p:nvPr/>
          </p:nvSpPr>
          <p:spPr>
            <a:xfrm>
              <a:off x="3652859" y="1178462"/>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288" name="Freeform: Shape 2287">
              <a:extLst>
                <a:ext uri="{FF2B5EF4-FFF2-40B4-BE49-F238E27FC236}">
                  <a16:creationId xmlns:a16="http://schemas.microsoft.com/office/drawing/2014/main" id="{F16008FB-5BA2-4D02-B1BD-7F799B12D0FD}"/>
                </a:ext>
              </a:extLst>
            </p:cNvPr>
            <p:cNvSpPr/>
            <p:nvPr/>
          </p:nvSpPr>
          <p:spPr>
            <a:xfrm>
              <a:off x="3604708"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289" name="Freeform: Shape 2288">
              <a:extLst>
                <a:ext uri="{FF2B5EF4-FFF2-40B4-BE49-F238E27FC236}">
                  <a16:creationId xmlns:a16="http://schemas.microsoft.com/office/drawing/2014/main" id="{D00488DF-44DD-4DC0-A6D8-68990B4A6C14}"/>
                </a:ext>
              </a:extLst>
            </p:cNvPr>
            <p:cNvSpPr/>
            <p:nvPr/>
          </p:nvSpPr>
          <p:spPr>
            <a:xfrm>
              <a:off x="3538147" y="113456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290" name="Freeform: Shape 2289">
              <a:extLst>
                <a:ext uri="{FF2B5EF4-FFF2-40B4-BE49-F238E27FC236}">
                  <a16:creationId xmlns:a16="http://schemas.microsoft.com/office/drawing/2014/main" id="{6490BE14-FA3B-43F1-9CAC-E44DBD096B79}"/>
                </a:ext>
              </a:extLst>
            </p:cNvPr>
            <p:cNvSpPr/>
            <p:nvPr/>
          </p:nvSpPr>
          <p:spPr>
            <a:xfrm>
              <a:off x="3805808" y="144045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291" name="Freeform: Shape 2290">
              <a:extLst>
                <a:ext uri="{FF2B5EF4-FFF2-40B4-BE49-F238E27FC236}">
                  <a16:creationId xmlns:a16="http://schemas.microsoft.com/office/drawing/2014/main" id="{A9B2C11A-D6D0-4865-93B9-9EF4E9EB98C4}"/>
                </a:ext>
              </a:extLst>
            </p:cNvPr>
            <p:cNvSpPr/>
            <p:nvPr/>
          </p:nvSpPr>
          <p:spPr>
            <a:xfrm>
              <a:off x="3242164" y="10595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7"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endParaRPr lang="en-US"/>
            </a:p>
          </p:txBody>
        </p:sp>
        <p:sp>
          <p:nvSpPr>
            <p:cNvPr id="2292" name="Freeform: Shape 2291">
              <a:extLst>
                <a:ext uri="{FF2B5EF4-FFF2-40B4-BE49-F238E27FC236}">
                  <a16:creationId xmlns:a16="http://schemas.microsoft.com/office/drawing/2014/main" id="{9ED4407E-C7BB-4F87-A338-5099303521EB}"/>
                </a:ext>
              </a:extLst>
            </p:cNvPr>
            <p:cNvSpPr/>
            <p:nvPr/>
          </p:nvSpPr>
          <p:spPr>
            <a:xfrm>
              <a:off x="3175602" y="97311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293" name="Freeform: Shape 2292">
              <a:extLst>
                <a:ext uri="{FF2B5EF4-FFF2-40B4-BE49-F238E27FC236}">
                  <a16:creationId xmlns:a16="http://schemas.microsoft.com/office/drawing/2014/main" id="{FFD3FAA0-8AD0-46AE-9483-8A15C89ABD3E}"/>
                </a:ext>
              </a:extLst>
            </p:cNvPr>
            <p:cNvSpPr/>
            <p:nvPr/>
          </p:nvSpPr>
          <p:spPr>
            <a:xfrm>
              <a:off x="3205343" y="987276"/>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4286" y="49778"/>
                    <a:pt x="32783" y="49778"/>
                  </a:cubicBezTo>
                  <a:close/>
                </a:path>
              </a:pathLst>
            </a:custGeom>
            <a:grpFill/>
            <a:ln w="14159" cap="flat">
              <a:noFill/>
              <a:prstDash val="solid"/>
              <a:miter/>
            </a:ln>
          </p:spPr>
          <p:txBody>
            <a:bodyPr rtlCol="0" anchor="ctr"/>
            <a:lstStyle/>
            <a:p>
              <a:endParaRPr lang="en-US"/>
            </a:p>
          </p:txBody>
        </p:sp>
        <p:sp>
          <p:nvSpPr>
            <p:cNvPr id="2294" name="Freeform: Shape 2293">
              <a:extLst>
                <a:ext uri="{FF2B5EF4-FFF2-40B4-BE49-F238E27FC236}">
                  <a16:creationId xmlns:a16="http://schemas.microsoft.com/office/drawing/2014/main" id="{0A8FC651-3F37-478C-9A7D-BA3B06D27501}"/>
                </a:ext>
              </a:extLst>
            </p:cNvPr>
            <p:cNvSpPr/>
            <p:nvPr/>
          </p:nvSpPr>
          <p:spPr>
            <a:xfrm>
              <a:off x="3041064" y="1075080"/>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295" name="Freeform: Shape 2294">
              <a:extLst>
                <a:ext uri="{FF2B5EF4-FFF2-40B4-BE49-F238E27FC236}">
                  <a16:creationId xmlns:a16="http://schemas.microsoft.com/office/drawing/2014/main" id="{4E0DE109-B03F-4CC8-9051-49375196770E}"/>
                </a:ext>
              </a:extLst>
            </p:cNvPr>
            <p:cNvSpPr/>
            <p:nvPr/>
          </p:nvSpPr>
          <p:spPr>
            <a:xfrm>
              <a:off x="3184100" y="1240774"/>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296" name="Freeform: Shape 2295">
              <a:extLst>
                <a:ext uri="{FF2B5EF4-FFF2-40B4-BE49-F238E27FC236}">
                  <a16:creationId xmlns:a16="http://schemas.microsoft.com/office/drawing/2014/main" id="{AE947BAF-9407-4660-84E3-3A4A8BFDE320}"/>
                </a:ext>
              </a:extLst>
            </p:cNvPr>
            <p:cNvSpPr/>
            <p:nvPr/>
          </p:nvSpPr>
          <p:spPr>
            <a:xfrm>
              <a:off x="3427685" y="1168549"/>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18621" y="32783"/>
                    <a:pt x="24286" y="32783"/>
                  </a:cubicBezTo>
                  <a:close/>
                </a:path>
              </a:pathLst>
            </a:custGeom>
            <a:grpFill/>
            <a:ln w="14159" cap="flat">
              <a:noFill/>
              <a:prstDash val="solid"/>
              <a:miter/>
            </a:ln>
          </p:spPr>
          <p:txBody>
            <a:bodyPr rtlCol="0" anchor="ctr"/>
            <a:lstStyle/>
            <a:p>
              <a:endParaRPr lang="en-US"/>
            </a:p>
          </p:txBody>
        </p:sp>
        <p:sp>
          <p:nvSpPr>
            <p:cNvPr id="2297" name="Freeform: Shape 2296">
              <a:extLst>
                <a:ext uri="{FF2B5EF4-FFF2-40B4-BE49-F238E27FC236}">
                  <a16:creationId xmlns:a16="http://schemas.microsoft.com/office/drawing/2014/main" id="{B8609D5E-3678-4405-B4ED-5F6025E22EB3}"/>
                </a:ext>
              </a:extLst>
            </p:cNvPr>
            <p:cNvSpPr/>
            <p:nvPr/>
          </p:nvSpPr>
          <p:spPr>
            <a:xfrm>
              <a:off x="3577801" y="1235110"/>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298" name="Freeform: Shape 2297">
              <a:extLst>
                <a:ext uri="{FF2B5EF4-FFF2-40B4-BE49-F238E27FC236}">
                  <a16:creationId xmlns:a16="http://schemas.microsoft.com/office/drawing/2014/main" id="{0A57531B-BD41-49A2-9D5B-068D4FC1CF69}"/>
                </a:ext>
              </a:extLst>
            </p:cNvPr>
            <p:cNvSpPr/>
            <p:nvPr/>
          </p:nvSpPr>
          <p:spPr>
            <a:xfrm>
              <a:off x="3250661" y="1378145"/>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299" name="Freeform: Shape 2298">
              <a:extLst>
                <a:ext uri="{FF2B5EF4-FFF2-40B4-BE49-F238E27FC236}">
                  <a16:creationId xmlns:a16="http://schemas.microsoft.com/office/drawing/2014/main" id="{F7E8CC10-BB92-4308-898E-ED851D45B7C2}"/>
                </a:ext>
              </a:extLst>
            </p:cNvPr>
            <p:cNvSpPr/>
            <p:nvPr/>
          </p:nvSpPr>
          <p:spPr>
            <a:xfrm>
              <a:off x="3162857" y="140788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300" name="Freeform: Shape 2299">
              <a:extLst>
                <a:ext uri="{FF2B5EF4-FFF2-40B4-BE49-F238E27FC236}">
                  <a16:creationId xmlns:a16="http://schemas.microsoft.com/office/drawing/2014/main" id="{AA61306D-BC20-40FB-95EF-1971EB50E300}"/>
                </a:ext>
              </a:extLst>
            </p:cNvPr>
            <p:cNvSpPr/>
            <p:nvPr/>
          </p:nvSpPr>
          <p:spPr>
            <a:xfrm>
              <a:off x="2443431" y="1574995"/>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301" name="Freeform: Shape 2300">
              <a:extLst>
                <a:ext uri="{FF2B5EF4-FFF2-40B4-BE49-F238E27FC236}">
                  <a16:creationId xmlns:a16="http://schemas.microsoft.com/office/drawing/2014/main" id="{A6517242-4FF3-412B-BCC4-0F8D9F67749F}"/>
                </a:ext>
              </a:extLst>
            </p:cNvPr>
            <p:cNvSpPr/>
            <p:nvPr/>
          </p:nvSpPr>
          <p:spPr>
            <a:xfrm>
              <a:off x="2543116" y="25406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endParaRPr lang="en-US"/>
            </a:p>
          </p:txBody>
        </p:sp>
        <p:sp>
          <p:nvSpPr>
            <p:cNvPr id="2302" name="Freeform: Shape 2301">
              <a:extLst>
                <a:ext uri="{FF2B5EF4-FFF2-40B4-BE49-F238E27FC236}">
                  <a16:creationId xmlns:a16="http://schemas.microsoft.com/office/drawing/2014/main" id="{C7573C15-FB95-4BF9-84BE-1DE4BC6F08BC}"/>
                </a:ext>
              </a:extLst>
            </p:cNvPr>
            <p:cNvSpPr/>
            <p:nvPr/>
          </p:nvSpPr>
          <p:spPr>
            <a:xfrm>
              <a:off x="2657656" y="2057587"/>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7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7" y="28535"/>
                    <a:pt x="15897" y="44113"/>
                  </a:cubicBezTo>
                  <a:cubicBezTo>
                    <a:pt x="14480" y="59691"/>
                    <a:pt x="27226" y="72437"/>
                    <a:pt x="44220" y="72437"/>
                  </a:cubicBezTo>
                  <a:close/>
                </a:path>
              </a:pathLst>
            </a:custGeom>
            <a:grpFill/>
            <a:ln w="14159" cap="flat">
              <a:noFill/>
              <a:prstDash val="solid"/>
              <a:miter/>
            </a:ln>
          </p:spPr>
          <p:txBody>
            <a:bodyPr rtlCol="0" anchor="ctr"/>
            <a:lstStyle/>
            <a:p>
              <a:endParaRPr lang="en-US"/>
            </a:p>
          </p:txBody>
        </p:sp>
        <p:sp>
          <p:nvSpPr>
            <p:cNvPr id="2303" name="Freeform: Shape 2302">
              <a:extLst>
                <a:ext uri="{FF2B5EF4-FFF2-40B4-BE49-F238E27FC236}">
                  <a16:creationId xmlns:a16="http://schemas.microsoft.com/office/drawing/2014/main" id="{D28F61CB-593F-4FEF-AF2B-7AC282EB848B}"/>
                </a:ext>
              </a:extLst>
            </p:cNvPr>
            <p:cNvSpPr/>
            <p:nvPr/>
          </p:nvSpPr>
          <p:spPr>
            <a:xfrm>
              <a:off x="3052394" y="2495519"/>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endParaRPr lang="en-US"/>
            </a:p>
          </p:txBody>
        </p:sp>
        <p:sp>
          <p:nvSpPr>
            <p:cNvPr id="2304" name="Freeform: Shape 2303">
              <a:extLst>
                <a:ext uri="{FF2B5EF4-FFF2-40B4-BE49-F238E27FC236}">
                  <a16:creationId xmlns:a16="http://schemas.microsoft.com/office/drawing/2014/main" id="{8070735D-AD39-4A77-901E-E79BEC4688D9}"/>
                </a:ext>
              </a:extLst>
            </p:cNvPr>
            <p:cNvSpPr/>
            <p:nvPr/>
          </p:nvSpPr>
          <p:spPr>
            <a:xfrm>
              <a:off x="2204095" y="1550920"/>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1"/>
                    <a:pt x="90847" y="63940"/>
                  </a:cubicBezTo>
                  <a:cubicBezTo>
                    <a:pt x="90847" y="49778"/>
                    <a:pt x="78101" y="37032"/>
                    <a:pt x="63939" y="37032"/>
                  </a:cubicBezTo>
                  <a:close/>
                </a:path>
              </a:pathLst>
            </a:custGeom>
            <a:grpFill/>
            <a:ln w="14159" cap="flat">
              <a:noFill/>
              <a:prstDash val="solid"/>
              <a:miter/>
            </a:ln>
          </p:spPr>
          <p:txBody>
            <a:bodyPr rtlCol="0" anchor="ctr"/>
            <a:lstStyle/>
            <a:p>
              <a:endParaRPr lang="en-US"/>
            </a:p>
          </p:txBody>
        </p:sp>
        <p:sp>
          <p:nvSpPr>
            <p:cNvPr id="2305" name="Freeform: Shape 2304">
              <a:extLst>
                <a:ext uri="{FF2B5EF4-FFF2-40B4-BE49-F238E27FC236}">
                  <a16:creationId xmlns:a16="http://schemas.microsoft.com/office/drawing/2014/main" id="{B93CA15C-8586-483A-914A-504949F930D2}"/>
                </a:ext>
              </a:extLst>
            </p:cNvPr>
            <p:cNvSpPr/>
            <p:nvPr/>
          </p:nvSpPr>
          <p:spPr>
            <a:xfrm>
              <a:off x="2225636" y="2936101"/>
              <a:ext cx="70810" cy="70810"/>
            </a:xfrm>
            <a:custGeom>
              <a:avLst/>
              <a:gdLst>
                <a:gd name="connsiteX0" fmla="*/ 39864 w 70809"/>
                <a:gd name="connsiteY0" fmla="*/ 63939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40" y="52610"/>
                    <a:pt x="63940" y="39864"/>
                  </a:cubicBezTo>
                  <a:cubicBezTo>
                    <a:pt x="63940" y="27118"/>
                    <a:pt x="52610" y="15789"/>
                    <a:pt x="39864" y="15789"/>
                  </a:cubicBezTo>
                  <a:cubicBezTo>
                    <a:pt x="27118" y="15789"/>
                    <a:pt x="15789" y="27118"/>
                    <a:pt x="15789" y="39864"/>
                  </a:cubicBezTo>
                  <a:cubicBezTo>
                    <a:pt x="15789" y="52610"/>
                    <a:pt x="27118" y="63939"/>
                    <a:pt x="39864" y="63939"/>
                  </a:cubicBezTo>
                  <a:close/>
                </a:path>
              </a:pathLst>
            </a:custGeom>
            <a:grpFill/>
            <a:ln w="14159" cap="flat">
              <a:noFill/>
              <a:prstDash val="solid"/>
              <a:miter/>
            </a:ln>
          </p:spPr>
          <p:txBody>
            <a:bodyPr rtlCol="0" anchor="ctr"/>
            <a:lstStyle/>
            <a:p>
              <a:endParaRPr lang="en-US"/>
            </a:p>
          </p:txBody>
        </p:sp>
        <p:sp>
          <p:nvSpPr>
            <p:cNvPr id="2306" name="Freeform: Shape 2305">
              <a:extLst>
                <a:ext uri="{FF2B5EF4-FFF2-40B4-BE49-F238E27FC236}">
                  <a16:creationId xmlns:a16="http://schemas.microsoft.com/office/drawing/2014/main" id="{5C4A38AB-5A00-4F53-939C-09FD62BCFBBA}"/>
                </a:ext>
              </a:extLst>
            </p:cNvPr>
            <p:cNvSpPr/>
            <p:nvPr/>
          </p:nvSpPr>
          <p:spPr>
            <a:xfrm>
              <a:off x="2143199" y="2593237"/>
              <a:ext cx="84971" cy="99133"/>
            </a:xfrm>
            <a:custGeom>
              <a:avLst/>
              <a:gdLst>
                <a:gd name="connsiteX0" fmla="*/ 48361 w 84971"/>
                <a:gd name="connsiteY0" fmla="*/ 15789 h 99133"/>
                <a:gd name="connsiteX1" fmla="*/ 82350 w 84971"/>
                <a:gd name="connsiteY1" fmla="*/ 49777 h 99133"/>
                <a:gd name="connsiteX2" fmla="*/ 48361 w 84971"/>
                <a:gd name="connsiteY2" fmla="*/ 83766 h 99133"/>
                <a:gd name="connsiteX3" fmla="*/ 15789 w 84971"/>
                <a:gd name="connsiteY3" fmla="*/ 49777 h 99133"/>
                <a:gd name="connsiteX4" fmla="*/ 48361 w 84971"/>
                <a:gd name="connsiteY4" fmla="*/ 15789 h 99133"/>
                <a:gd name="connsiteX5" fmla="*/ 48361 w 84971"/>
                <a:gd name="connsiteY5" fmla="*/ 15789 h 99133"/>
                <a:gd name="connsiteX6" fmla="*/ 48361 w 84971"/>
                <a:gd name="connsiteY6" fmla="*/ 29951 h 99133"/>
                <a:gd name="connsiteX7" fmla="*/ 29951 w 84971"/>
                <a:gd name="connsiteY7" fmla="*/ 48361 h 99133"/>
                <a:gd name="connsiteX8" fmla="*/ 48361 w 84971"/>
                <a:gd name="connsiteY8" fmla="*/ 66772 h 99133"/>
                <a:gd name="connsiteX9" fmla="*/ 66772 w 84971"/>
                <a:gd name="connsiteY9" fmla="*/ 48361 h 99133"/>
                <a:gd name="connsiteX10" fmla="*/ 48361 w 84971"/>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99133">
                  <a:moveTo>
                    <a:pt x="48361" y="15789"/>
                  </a:moveTo>
                  <a:cubicBezTo>
                    <a:pt x="66772" y="15789"/>
                    <a:pt x="82350" y="31367"/>
                    <a:pt x="82350" y="49777"/>
                  </a:cubicBezTo>
                  <a:cubicBezTo>
                    <a:pt x="82350" y="68188"/>
                    <a:pt x="66772" y="83766"/>
                    <a:pt x="48361" y="83766"/>
                  </a:cubicBezTo>
                  <a:cubicBezTo>
                    <a:pt x="29951" y="83766"/>
                    <a:pt x="15789" y="68188"/>
                    <a:pt x="15789" y="49777"/>
                  </a:cubicBezTo>
                  <a:cubicBezTo>
                    <a:pt x="15789" y="31367"/>
                    <a:pt x="29951" y="15789"/>
                    <a:pt x="48361" y="15789"/>
                  </a:cubicBezTo>
                  <a:lnTo>
                    <a:pt x="48361" y="15789"/>
                  </a:lnTo>
                  <a:close/>
                  <a:moveTo>
                    <a:pt x="48361" y="29951"/>
                  </a:moveTo>
                  <a:cubicBezTo>
                    <a:pt x="38448" y="29951"/>
                    <a:pt x="29951" y="38448"/>
                    <a:pt x="29951" y="48361"/>
                  </a:cubicBezTo>
                  <a:cubicBezTo>
                    <a:pt x="29951" y="58275"/>
                    <a:pt x="38448" y="66772"/>
                    <a:pt x="48361" y="66772"/>
                  </a:cubicBezTo>
                  <a:cubicBezTo>
                    <a:pt x="58275" y="66772"/>
                    <a:pt x="66772" y="58275"/>
                    <a:pt x="66772" y="48361"/>
                  </a:cubicBezTo>
                  <a:cubicBezTo>
                    <a:pt x="68188" y="38448"/>
                    <a:pt x="59691" y="29951"/>
                    <a:pt x="48361" y="29951"/>
                  </a:cubicBezTo>
                  <a:close/>
                </a:path>
              </a:pathLst>
            </a:custGeom>
            <a:grpFill/>
            <a:ln w="14159" cap="flat">
              <a:noFill/>
              <a:prstDash val="solid"/>
              <a:miter/>
            </a:ln>
          </p:spPr>
          <p:txBody>
            <a:bodyPr rtlCol="0" anchor="ctr"/>
            <a:lstStyle/>
            <a:p>
              <a:endParaRPr lang="en-US"/>
            </a:p>
          </p:txBody>
        </p:sp>
        <p:sp>
          <p:nvSpPr>
            <p:cNvPr id="2307" name="Freeform: Shape 2306">
              <a:extLst>
                <a:ext uri="{FF2B5EF4-FFF2-40B4-BE49-F238E27FC236}">
                  <a16:creationId xmlns:a16="http://schemas.microsoft.com/office/drawing/2014/main" id="{A20A2F13-B8FF-4BF3-A1FA-75F213B500E7}"/>
                </a:ext>
              </a:extLst>
            </p:cNvPr>
            <p:cNvSpPr/>
            <p:nvPr/>
          </p:nvSpPr>
          <p:spPr>
            <a:xfrm>
              <a:off x="2075137" y="2193786"/>
              <a:ext cx="68147" cy="68147"/>
            </a:xfrm>
            <a:custGeom>
              <a:avLst/>
              <a:gdLst>
                <a:gd name="connsiteX0" fmla="*/ 63940 w 127457"/>
                <a:gd name="connsiteY0" fmla="*/ 112090 h 127457"/>
                <a:gd name="connsiteX1" fmla="*/ 112090 w 127457"/>
                <a:gd name="connsiteY1" fmla="*/ 63939 h 127457"/>
                <a:gd name="connsiteX2" fmla="*/ 63940 w 127457"/>
                <a:gd name="connsiteY2" fmla="*/ 15789 h 127457"/>
                <a:gd name="connsiteX3" fmla="*/ 15789 w 127457"/>
                <a:gd name="connsiteY3" fmla="*/ 63939 h 127457"/>
                <a:gd name="connsiteX4" fmla="*/ 63940 w 127457"/>
                <a:gd name="connsiteY4" fmla="*/ 112090 h 1274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457" h="127457">
                  <a:moveTo>
                    <a:pt x="63940" y="112090"/>
                  </a:moveTo>
                  <a:cubicBezTo>
                    <a:pt x="90847" y="112090"/>
                    <a:pt x="112090" y="90847"/>
                    <a:pt x="112090" y="63939"/>
                  </a:cubicBezTo>
                  <a:cubicBezTo>
                    <a:pt x="112090" y="37032"/>
                    <a:pt x="90847" y="15789"/>
                    <a:pt x="63940" y="15789"/>
                  </a:cubicBezTo>
                  <a:cubicBezTo>
                    <a:pt x="37032" y="15789"/>
                    <a:pt x="15789" y="37032"/>
                    <a:pt x="15789" y="63939"/>
                  </a:cubicBezTo>
                  <a:cubicBezTo>
                    <a:pt x="15789" y="90847"/>
                    <a:pt x="38448" y="112090"/>
                    <a:pt x="63940" y="112090"/>
                  </a:cubicBezTo>
                  <a:close/>
                </a:path>
              </a:pathLst>
            </a:custGeom>
            <a:grpFill/>
            <a:ln w="14159" cap="flat">
              <a:noFill/>
              <a:prstDash val="solid"/>
              <a:miter/>
            </a:ln>
          </p:spPr>
          <p:txBody>
            <a:bodyPr rtlCol="0" anchor="ctr"/>
            <a:lstStyle/>
            <a:p>
              <a:endParaRPr lang="en-US"/>
            </a:p>
          </p:txBody>
        </p:sp>
        <p:sp>
          <p:nvSpPr>
            <p:cNvPr id="2308" name="Freeform: Shape 2307">
              <a:extLst>
                <a:ext uri="{FF2B5EF4-FFF2-40B4-BE49-F238E27FC236}">
                  <a16:creationId xmlns:a16="http://schemas.microsoft.com/office/drawing/2014/main" id="{E345322C-0DAE-4E09-85DD-38D188C9D5DC}"/>
                </a:ext>
              </a:extLst>
            </p:cNvPr>
            <p:cNvSpPr/>
            <p:nvPr/>
          </p:nvSpPr>
          <p:spPr>
            <a:xfrm>
              <a:off x="2883867" y="1906384"/>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2309" name="Freeform: Shape 2308">
              <a:extLst>
                <a:ext uri="{FF2B5EF4-FFF2-40B4-BE49-F238E27FC236}">
                  <a16:creationId xmlns:a16="http://schemas.microsoft.com/office/drawing/2014/main" id="{19300047-CCFD-4BDC-A92A-4260D8CB6373}"/>
                </a:ext>
              </a:extLst>
            </p:cNvPr>
            <p:cNvSpPr/>
            <p:nvPr/>
          </p:nvSpPr>
          <p:spPr>
            <a:xfrm>
              <a:off x="2751462" y="2493833"/>
              <a:ext cx="127457" cy="127457"/>
            </a:xfrm>
            <a:custGeom>
              <a:avLst/>
              <a:gdLst>
                <a:gd name="connsiteX0" fmla="*/ 63939 w 127457"/>
                <a:gd name="connsiteY0" fmla="*/ 15789 h 127457"/>
                <a:gd name="connsiteX1" fmla="*/ 112090 w 127457"/>
                <a:gd name="connsiteY1" fmla="*/ 63940 h 127457"/>
                <a:gd name="connsiteX2" fmla="*/ 63939 w 127457"/>
                <a:gd name="connsiteY2" fmla="*/ 112090 h 127457"/>
                <a:gd name="connsiteX3" fmla="*/ 15789 w 127457"/>
                <a:gd name="connsiteY3" fmla="*/ 63940 h 127457"/>
                <a:gd name="connsiteX4" fmla="*/ 63939 w 127457"/>
                <a:gd name="connsiteY4" fmla="*/ 15789 h 127457"/>
                <a:gd name="connsiteX5" fmla="*/ 63939 w 127457"/>
                <a:gd name="connsiteY5" fmla="*/ 15789 h 127457"/>
                <a:gd name="connsiteX6" fmla="*/ 63939 w 127457"/>
                <a:gd name="connsiteY6" fmla="*/ 37032 h 127457"/>
                <a:gd name="connsiteX7" fmla="*/ 37032 w 127457"/>
                <a:gd name="connsiteY7" fmla="*/ 63940 h 127457"/>
                <a:gd name="connsiteX8" fmla="*/ 63939 w 127457"/>
                <a:gd name="connsiteY8" fmla="*/ 90847 h 127457"/>
                <a:gd name="connsiteX9" fmla="*/ 90847 w 127457"/>
                <a:gd name="connsiteY9" fmla="*/ 63940 h 127457"/>
                <a:gd name="connsiteX10" fmla="*/ 63939 w 127457"/>
                <a:gd name="connsiteY10" fmla="*/ 37032 h 12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57" h="127457">
                  <a:moveTo>
                    <a:pt x="63939" y="15789"/>
                  </a:moveTo>
                  <a:cubicBezTo>
                    <a:pt x="90847" y="15789"/>
                    <a:pt x="112090" y="37032"/>
                    <a:pt x="112090" y="63940"/>
                  </a:cubicBezTo>
                  <a:cubicBezTo>
                    <a:pt x="112090" y="90847"/>
                    <a:pt x="90847" y="112090"/>
                    <a:pt x="63939" y="112090"/>
                  </a:cubicBezTo>
                  <a:cubicBezTo>
                    <a:pt x="37032" y="112090"/>
                    <a:pt x="15789" y="90847"/>
                    <a:pt x="15789" y="63940"/>
                  </a:cubicBezTo>
                  <a:cubicBezTo>
                    <a:pt x="15789" y="37032"/>
                    <a:pt x="37032" y="15789"/>
                    <a:pt x="63939" y="15789"/>
                  </a:cubicBezTo>
                  <a:lnTo>
                    <a:pt x="63939" y="15789"/>
                  </a:lnTo>
                  <a:close/>
                  <a:moveTo>
                    <a:pt x="63939" y="37032"/>
                  </a:moveTo>
                  <a:cubicBezTo>
                    <a:pt x="48361" y="37032"/>
                    <a:pt x="37032" y="49778"/>
                    <a:pt x="37032" y="63940"/>
                  </a:cubicBezTo>
                  <a:cubicBezTo>
                    <a:pt x="37032" y="79518"/>
                    <a:pt x="49778" y="90847"/>
                    <a:pt x="63939" y="90847"/>
                  </a:cubicBezTo>
                  <a:cubicBezTo>
                    <a:pt x="79518" y="90847"/>
                    <a:pt x="90847" y="78102"/>
                    <a:pt x="90847" y="63940"/>
                  </a:cubicBezTo>
                  <a:cubicBezTo>
                    <a:pt x="90847" y="48361"/>
                    <a:pt x="79518" y="37032"/>
                    <a:pt x="63939" y="37032"/>
                  </a:cubicBezTo>
                  <a:close/>
                </a:path>
              </a:pathLst>
            </a:custGeom>
            <a:grpFill/>
            <a:ln w="14159" cap="flat">
              <a:noFill/>
              <a:prstDash val="solid"/>
              <a:miter/>
            </a:ln>
          </p:spPr>
          <p:txBody>
            <a:bodyPr rtlCol="0" anchor="ctr"/>
            <a:lstStyle/>
            <a:p>
              <a:endParaRPr lang="en-US"/>
            </a:p>
          </p:txBody>
        </p:sp>
        <p:sp>
          <p:nvSpPr>
            <p:cNvPr id="2310" name="Freeform: Shape 2309">
              <a:extLst>
                <a:ext uri="{FF2B5EF4-FFF2-40B4-BE49-F238E27FC236}">
                  <a16:creationId xmlns:a16="http://schemas.microsoft.com/office/drawing/2014/main" id="{54330D58-76BE-454F-B63E-540AEBFE6F27}"/>
                </a:ext>
              </a:extLst>
            </p:cNvPr>
            <p:cNvSpPr/>
            <p:nvPr/>
          </p:nvSpPr>
          <p:spPr>
            <a:xfrm>
              <a:off x="1049899" y="1509851"/>
              <a:ext cx="99133" cy="99133"/>
            </a:xfrm>
            <a:custGeom>
              <a:avLst/>
              <a:gdLst>
                <a:gd name="connsiteX0" fmla="*/ 49778 w 99133"/>
                <a:gd name="connsiteY0" fmla="*/ 15789 h 99133"/>
                <a:gd name="connsiteX1" fmla="*/ 83766 w 99133"/>
                <a:gd name="connsiteY1" fmla="*/ 49778 h 99133"/>
                <a:gd name="connsiteX2" fmla="*/ 49778 w 99133"/>
                <a:gd name="connsiteY2" fmla="*/ 83766 h 99133"/>
                <a:gd name="connsiteX3" fmla="*/ 15789 w 99133"/>
                <a:gd name="connsiteY3" fmla="*/ 49778 h 99133"/>
                <a:gd name="connsiteX4" fmla="*/ 49778 w 99133"/>
                <a:gd name="connsiteY4" fmla="*/ 15789 h 99133"/>
                <a:gd name="connsiteX5" fmla="*/ 49778 w 99133"/>
                <a:gd name="connsiteY5" fmla="*/ 15789 h 99133"/>
                <a:gd name="connsiteX6" fmla="*/ 49778 w 99133"/>
                <a:gd name="connsiteY6" fmla="*/ 29951 h 99133"/>
                <a:gd name="connsiteX7" fmla="*/ 31367 w 99133"/>
                <a:gd name="connsiteY7" fmla="*/ 48361 h 99133"/>
                <a:gd name="connsiteX8" fmla="*/ 49778 w 99133"/>
                <a:gd name="connsiteY8" fmla="*/ 66772 h 99133"/>
                <a:gd name="connsiteX9" fmla="*/ 68188 w 99133"/>
                <a:gd name="connsiteY9" fmla="*/ 48361 h 99133"/>
                <a:gd name="connsiteX10" fmla="*/ 49778 w 99133"/>
                <a:gd name="connsiteY10" fmla="*/ 29951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8"/>
                  </a:cubicBezTo>
                  <a:cubicBezTo>
                    <a:pt x="83766" y="68188"/>
                    <a:pt x="68188" y="83766"/>
                    <a:pt x="49778" y="83766"/>
                  </a:cubicBezTo>
                  <a:cubicBezTo>
                    <a:pt x="31367" y="83766"/>
                    <a:pt x="15789" y="68188"/>
                    <a:pt x="15789" y="49778"/>
                  </a:cubicBezTo>
                  <a:cubicBezTo>
                    <a:pt x="15789" y="29951"/>
                    <a:pt x="31367" y="15789"/>
                    <a:pt x="49778" y="15789"/>
                  </a:cubicBezTo>
                  <a:lnTo>
                    <a:pt x="49778" y="15789"/>
                  </a:lnTo>
                  <a:close/>
                  <a:moveTo>
                    <a:pt x="49778" y="29951"/>
                  </a:moveTo>
                  <a:cubicBezTo>
                    <a:pt x="39864" y="29951"/>
                    <a:pt x="31367" y="38448"/>
                    <a:pt x="31367" y="48361"/>
                  </a:cubicBezTo>
                  <a:cubicBezTo>
                    <a:pt x="31367" y="58275"/>
                    <a:pt x="39864" y="66772"/>
                    <a:pt x="49778" y="66772"/>
                  </a:cubicBezTo>
                  <a:cubicBezTo>
                    <a:pt x="59691" y="66772"/>
                    <a:pt x="68188" y="58275"/>
                    <a:pt x="68188" y="48361"/>
                  </a:cubicBezTo>
                  <a:cubicBezTo>
                    <a:pt x="68188" y="38448"/>
                    <a:pt x="59691" y="29951"/>
                    <a:pt x="49778" y="29951"/>
                  </a:cubicBezTo>
                  <a:close/>
                </a:path>
              </a:pathLst>
            </a:custGeom>
            <a:grpFill/>
            <a:ln w="14159" cap="flat">
              <a:noFill/>
              <a:prstDash val="solid"/>
              <a:miter/>
            </a:ln>
          </p:spPr>
          <p:txBody>
            <a:bodyPr rtlCol="0" anchor="ctr"/>
            <a:lstStyle/>
            <a:p>
              <a:endParaRPr lang="en-US"/>
            </a:p>
          </p:txBody>
        </p:sp>
        <p:sp>
          <p:nvSpPr>
            <p:cNvPr id="2311" name="Freeform: Shape 2310">
              <a:extLst>
                <a:ext uri="{FF2B5EF4-FFF2-40B4-BE49-F238E27FC236}">
                  <a16:creationId xmlns:a16="http://schemas.microsoft.com/office/drawing/2014/main" id="{1F41DCE3-0BAB-4380-B75A-ED943475DE3D}"/>
                </a:ext>
              </a:extLst>
            </p:cNvPr>
            <p:cNvSpPr/>
            <p:nvPr/>
          </p:nvSpPr>
          <p:spPr>
            <a:xfrm>
              <a:off x="2287808" y="272760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endParaRPr lang="en-US"/>
            </a:p>
          </p:txBody>
        </p:sp>
        <p:sp>
          <p:nvSpPr>
            <p:cNvPr id="2312" name="Freeform: Shape 2311">
              <a:extLst>
                <a:ext uri="{FF2B5EF4-FFF2-40B4-BE49-F238E27FC236}">
                  <a16:creationId xmlns:a16="http://schemas.microsoft.com/office/drawing/2014/main" id="{DB16B250-5ADE-4718-9F20-352038E6CBB4}"/>
                </a:ext>
              </a:extLst>
            </p:cNvPr>
            <p:cNvSpPr/>
            <p:nvPr/>
          </p:nvSpPr>
          <p:spPr>
            <a:xfrm>
              <a:off x="2399015" y="1866816"/>
              <a:ext cx="42486" cy="42486"/>
            </a:xfrm>
            <a:custGeom>
              <a:avLst/>
              <a:gdLst>
                <a:gd name="connsiteX0" fmla="*/ 27118 w 42485"/>
                <a:gd name="connsiteY0" fmla="*/ 39864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200"/>
                    <a:pt x="38448" y="27119"/>
                  </a:cubicBezTo>
                  <a:cubicBezTo>
                    <a:pt x="38448" y="20038"/>
                    <a:pt x="32783" y="15789"/>
                    <a:pt x="27118" y="15789"/>
                  </a:cubicBezTo>
                  <a:cubicBezTo>
                    <a:pt x="21454" y="15789"/>
                    <a:pt x="15789" y="21454"/>
                    <a:pt x="15789" y="27119"/>
                  </a:cubicBezTo>
                  <a:cubicBezTo>
                    <a:pt x="15789" y="34200"/>
                    <a:pt x="20038" y="39864"/>
                    <a:pt x="27118" y="39864"/>
                  </a:cubicBezTo>
                  <a:close/>
                </a:path>
              </a:pathLst>
            </a:custGeom>
            <a:grpFill/>
            <a:ln w="14159" cap="flat">
              <a:noFill/>
              <a:prstDash val="solid"/>
              <a:miter/>
            </a:ln>
          </p:spPr>
          <p:txBody>
            <a:bodyPr rtlCol="0" anchor="ctr"/>
            <a:lstStyle/>
            <a:p>
              <a:endParaRPr lang="en-US"/>
            </a:p>
          </p:txBody>
        </p:sp>
        <p:sp>
          <p:nvSpPr>
            <p:cNvPr id="2313" name="Freeform: Shape 2312">
              <a:extLst>
                <a:ext uri="{FF2B5EF4-FFF2-40B4-BE49-F238E27FC236}">
                  <a16:creationId xmlns:a16="http://schemas.microsoft.com/office/drawing/2014/main" id="{8C209649-DF95-4E98-8371-DCF3647714EC}"/>
                </a:ext>
              </a:extLst>
            </p:cNvPr>
            <p:cNvSpPr/>
            <p:nvPr/>
          </p:nvSpPr>
          <p:spPr>
            <a:xfrm>
              <a:off x="3057939" y="2688121"/>
              <a:ext cx="70810" cy="70810"/>
            </a:xfrm>
            <a:custGeom>
              <a:avLst/>
              <a:gdLst>
                <a:gd name="connsiteX0" fmla="*/ 39984 w 70809"/>
                <a:gd name="connsiteY0" fmla="*/ 63939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39"/>
                  </a:moveTo>
                  <a:cubicBezTo>
                    <a:pt x="54146" y="63939"/>
                    <a:pt x="64059" y="52610"/>
                    <a:pt x="64059" y="39864"/>
                  </a:cubicBezTo>
                  <a:cubicBezTo>
                    <a:pt x="64059" y="25702"/>
                    <a:pt x="52730" y="15789"/>
                    <a:pt x="39984" y="15789"/>
                  </a:cubicBezTo>
                  <a:cubicBezTo>
                    <a:pt x="25822" y="15789"/>
                    <a:pt x="15909" y="27119"/>
                    <a:pt x="15909" y="39864"/>
                  </a:cubicBezTo>
                  <a:cubicBezTo>
                    <a:pt x="14493" y="54026"/>
                    <a:pt x="25822" y="63939"/>
                    <a:pt x="39984" y="63939"/>
                  </a:cubicBezTo>
                  <a:close/>
                </a:path>
              </a:pathLst>
            </a:custGeom>
            <a:grpFill/>
            <a:ln w="14159" cap="flat">
              <a:noFill/>
              <a:prstDash val="solid"/>
              <a:miter/>
            </a:ln>
          </p:spPr>
          <p:txBody>
            <a:bodyPr rtlCol="0" anchor="ctr"/>
            <a:lstStyle/>
            <a:p>
              <a:endParaRPr lang="en-US"/>
            </a:p>
          </p:txBody>
        </p:sp>
        <p:sp>
          <p:nvSpPr>
            <p:cNvPr id="2314" name="Freeform: Shape 2313">
              <a:extLst>
                <a:ext uri="{FF2B5EF4-FFF2-40B4-BE49-F238E27FC236}">
                  <a16:creationId xmlns:a16="http://schemas.microsoft.com/office/drawing/2014/main" id="{D8CA5805-7332-4E21-A541-BE9B521B1FEB}"/>
                </a:ext>
              </a:extLst>
            </p:cNvPr>
            <p:cNvSpPr/>
            <p:nvPr/>
          </p:nvSpPr>
          <p:spPr>
            <a:xfrm>
              <a:off x="3381939" y="272385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4286"/>
                    <a:pt x="18621" y="27119"/>
                    <a:pt x="21454" y="27119"/>
                  </a:cubicBezTo>
                  <a:close/>
                </a:path>
              </a:pathLst>
            </a:custGeom>
            <a:grpFill/>
            <a:ln w="14159" cap="flat">
              <a:noFill/>
              <a:prstDash val="solid"/>
              <a:miter/>
            </a:ln>
          </p:spPr>
          <p:txBody>
            <a:bodyPr rtlCol="0" anchor="ctr"/>
            <a:lstStyle/>
            <a:p>
              <a:endParaRPr lang="en-US"/>
            </a:p>
          </p:txBody>
        </p:sp>
        <p:sp>
          <p:nvSpPr>
            <p:cNvPr id="2315" name="Freeform: Shape 2314">
              <a:extLst>
                <a:ext uri="{FF2B5EF4-FFF2-40B4-BE49-F238E27FC236}">
                  <a16:creationId xmlns:a16="http://schemas.microsoft.com/office/drawing/2014/main" id="{3FCAEBD2-2768-420A-A86B-3AB6BB5B811D}"/>
                </a:ext>
              </a:extLst>
            </p:cNvPr>
            <p:cNvSpPr/>
            <p:nvPr/>
          </p:nvSpPr>
          <p:spPr>
            <a:xfrm>
              <a:off x="3222996" y="2494103"/>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18621" y="29951"/>
                    <a:pt x="22870" y="29951"/>
                  </a:cubicBezTo>
                  <a:close/>
                </a:path>
              </a:pathLst>
            </a:custGeom>
            <a:grpFill/>
            <a:ln w="14159" cap="flat">
              <a:noFill/>
              <a:prstDash val="solid"/>
              <a:miter/>
            </a:ln>
          </p:spPr>
          <p:txBody>
            <a:bodyPr rtlCol="0" anchor="ctr"/>
            <a:lstStyle/>
            <a:p>
              <a:endParaRPr lang="en-US"/>
            </a:p>
          </p:txBody>
        </p:sp>
        <p:sp>
          <p:nvSpPr>
            <p:cNvPr id="2316" name="Freeform: Shape 2315">
              <a:extLst>
                <a:ext uri="{FF2B5EF4-FFF2-40B4-BE49-F238E27FC236}">
                  <a16:creationId xmlns:a16="http://schemas.microsoft.com/office/drawing/2014/main" id="{25EAD455-65D3-4A4E-988A-BCF9C1138FD5}"/>
                </a:ext>
              </a:extLst>
            </p:cNvPr>
            <p:cNvSpPr/>
            <p:nvPr/>
          </p:nvSpPr>
          <p:spPr>
            <a:xfrm>
              <a:off x="3226071" y="257948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7205" y="25702"/>
                    <a:pt x="18621" y="27119"/>
                    <a:pt x="21454" y="27119"/>
                  </a:cubicBezTo>
                  <a:close/>
                </a:path>
              </a:pathLst>
            </a:custGeom>
            <a:grpFill/>
            <a:ln w="14159" cap="flat">
              <a:noFill/>
              <a:prstDash val="solid"/>
              <a:miter/>
            </a:ln>
          </p:spPr>
          <p:txBody>
            <a:bodyPr rtlCol="0" anchor="ctr"/>
            <a:lstStyle/>
            <a:p>
              <a:endParaRPr lang="en-US"/>
            </a:p>
          </p:txBody>
        </p:sp>
        <p:sp>
          <p:nvSpPr>
            <p:cNvPr id="2317" name="Freeform: Shape 2316">
              <a:extLst>
                <a:ext uri="{FF2B5EF4-FFF2-40B4-BE49-F238E27FC236}">
                  <a16:creationId xmlns:a16="http://schemas.microsoft.com/office/drawing/2014/main" id="{C2570AA6-94A1-41CF-8771-729F913F7FC3}"/>
                </a:ext>
              </a:extLst>
            </p:cNvPr>
            <p:cNvSpPr/>
            <p:nvPr/>
          </p:nvSpPr>
          <p:spPr>
            <a:xfrm>
              <a:off x="3237415" y="2674117"/>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1" y="15789"/>
                    <a:pt x="15789" y="18621"/>
                    <a:pt x="15789" y="21454"/>
                  </a:cubicBezTo>
                  <a:cubicBezTo>
                    <a:pt x="15789" y="24286"/>
                    <a:pt x="17205" y="27118"/>
                    <a:pt x="21454" y="27118"/>
                  </a:cubicBezTo>
                  <a:close/>
                </a:path>
              </a:pathLst>
            </a:custGeom>
            <a:grpFill/>
            <a:ln w="14159" cap="flat">
              <a:noFill/>
              <a:prstDash val="solid"/>
              <a:miter/>
            </a:ln>
          </p:spPr>
          <p:txBody>
            <a:bodyPr rtlCol="0" anchor="ctr"/>
            <a:lstStyle/>
            <a:p>
              <a:endParaRPr lang="en-US"/>
            </a:p>
          </p:txBody>
        </p:sp>
        <p:sp>
          <p:nvSpPr>
            <p:cNvPr id="2318" name="Freeform: Shape 2317">
              <a:extLst>
                <a:ext uri="{FF2B5EF4-FFF2-40B4-BE49-F238E27FC236}">
                  <a16:creationId xmlns:a16="http://schemas.microsoft.com/office/drawing/2014/main" id="{32A6B034-1B56-445E-9566-88D1151A05A7}"/>
                </a:ext>
              </a:extLst>
            </p:cNvPr>
            <p:cNvSpPr/>
            <p:nvPr/>
          </p:nvSpPr>
          <p:spPr>
            <a:xfrm>
              <a:off x="2113459" y="1722279"/>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endParaRPr lang="en-US"/>
            </a:p>
          </p:txBody>
        </p:sp>
        <p:sp>
          <p:nvSpPr>
            <p:cNvPr id="2319" name="Freeform: Shape 2318">
              <a:extLst>
                <a:ext uri="{FF2B5EF4-FFF2-40B4-BE49-F238E27FC236}">
                  <a16:creationId xmlns:a16="http://schemas.microsoft.com/office/drawing/2014/main" id="{7F608411-232A-4938-A824-13E1702E0FA5}"/>
                </a:ext>
              </a:extLst>
            </p:cNvPr>
            <p:cNvSpPr/>
            <p:nvPr/>
          </p:nvSpPr>
          <p:spPr>
            <a:xfrm>
              <a:off x="2178676" y="2243852"/>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200"/>
                    <a:pt x="38448" y="28535"/>
                  </a:cubicBezTo>
                  <a:cubicBezTo>
                    <a:pt x="38448" y="21454"/>
                    <a:pt x="32783" y="15789"/>
                    <a:pt x="27119" y="15789"/>
                  </a:cubicBezTo>
                  <a:cubicBezTo>
                    <a:pt x="21454" y="15789"/>
                    <a:pt x="15789" y="21454"/>
                    <a:pt x="15789" y="28535"/>
                  </a:cubicBezTo>
                  <a:cubicBezTo>
                    <a:pt x="15789" y="34200"/>
                    <a:pt x="20038" y="39864"/>
                    <a:pt x="27119" y="39864"/>
                  </a:cubicBezTo>
                  <a:close/>
                </a:path>
              </a:pathLst>
            </a:custGeom>
            <a:grpFill/>
            <a:ln w="14159" cap="flat">
              <a:noFill/>
              <a:prstDash val="solid"/>
              <a:miter/>
            </a:ln>
          </p:spPr>
          <p:txBody>
            <a:bodyPr rtlCol="0" anchor="ctr"/>
            <a:lstStyle/>
            <a:p>
              <a:endParaRPr lang="en-US"/>
            </a:p>
          </p:txBody>
        </p:sp>
        <p:sp>
          <p:nvSpPr>
            <p:cNvPr id="2320" name="Freeform: Shape 2319">
              <a:extLst>
                <a:ext uri="{FF2B5EF4-FFF2-40B4-BE49-F238E27FC236}">
                  <a16:creationId xmlns:a16="http://schemas.microsoft.com/office/drawing/2014/main" id="{AB8F03EC-1016-4D06-9ED6-730DD04252FF}"/>
                </a:ext>
              </a:extLst>
            </p:cNvPr>
            <p:cNvSpPr/>
            <p:nvPr/>
          </p:nvSpPr>
          <p:spPr>
            <a:xfrm>
              <a:off x="2677677" y="2429373"/>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2321" name="Freeform: Shape 2320">
              <a:extLst>
                <a:ext uri="{FF2B5EF4-FFF2-40B4-BE49-F238E27FC236}">
                  <a16:creationId xmlns:a16="http://schemas.microsoft.com/office/drawing/2014/main" id="{21CA89C4-6D7F-4B69-9899-B872228CD93B}"/>
                </a:ext>
              </a:extLst>
            </p:cNvPr>
            <p:cNvSpPr/>
            <p:nvPr/>
          </p:nvSpPr>
          <p:spPr>
            <a:xfrm>
              <a:off x="2147448" y="1328578"/>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7"/>
                    <a:pt x="25702" y="58275"/>
                    <a:pt x="37032" y="58275"/>
                  </a:cubicBezTo>
                  <a:close/>
                </a:path>
              </a:pathLst>
            </a:custGeom>
            <a:grpFill/>
            <a:ln w="14159" cap="flat">
              <a:noFill/>
              <a:prstDash val="solid"/>
              <a:miter/>
            </a:ln>
          </p:spPr>
          <p:txBody>
            <a:bodyPr rtlCol="0" anchor="ctr"/>
            <a:lstStyle/>
            <a:p>
              <a:endParaRPr lang="en-US"/>
            </a:p>
          </p:txBody>
        </p:sp>
        <p:sp>
          <p:nvSpPr>
            <p:cNvPr id="2322" name="Freeform: Shape 2321">
              <a:extLst>
                <a:ext uri="{FF2B5EF4-FFF2-40B4-BE49-F238E27FC236}">
                  <a16:creationId xmlns:a16="http://schemas.microsoft.com/office/drawing/2014/main" id="{334FA409-609B-41E8-96C8-4977A67CA29A}"/>
                </a:ext>
              </a:extLst>
            </p:cNvPr>
            <p:cNvSpPr/>
            <p:nvPr/>
          </p:nvSpPr>
          <p:spPr>
            <a:xfrm>
              <a:off x="2475884" y="1654302"/>
              <a:ext cx="70810" cy="70810"/>
            </a:xfrm>
            <a:custGeom>
              <a:avLst/>
              <a:gdLst>
                <a:gd name="connsiteX0" fmla="*/ 38568 w 70809"/>
                <a:gd name="connsiteY0" fmla="*/ 61107 h 70809"/>
                <a:gd name="connsiteX1" fmla="*/ 61227 w 70809"/>
                <a:gd name="connsiteY1" fmla="*/ 38448 h 70809"/>
                <a:gd name="connsiteX2" fmla="*/ 38568 w 70809"/>
                <a:gd name="connsiteY2" fmla="*/ 15789 h 70809"/>
                <a:gd name="connsiteX3" fmla="*/ 15909 w 70809"/>
                <a:gd name="connsiteY3" fmla="*/ 38448 h 70809"/>
                <a:gd name="connsiteX4" fmla="*/ 3856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568" y="61107"/>
                  </a:moveTo>
                  <a:cubicBezTo>
                    <a:pt x="51314" y="61107"/>
                    <a:pt x="61227" y="51194"/>
                    <a:pt x="61227" y="38448"/>
                  </a:cubicBezTo>
                  <a:cubicBezTo>
                    <a:pt x="61227" y="25702"/>
                    <a:pt x="51314" y="15789"/>
                    <a:pt x="38568" y="15789"/>
                  </a:cubicBezTo>
                  <a:cubicBezTo>
                    <a:pt x="25822" y="15789"/>
                    <a:pt x="15909" y="25702"/>
                    <a:pt x="15909" y="38448"/>
                  </a:cubicBezTo>
                  <a:cubicBezTo>
                    <a:pt x="14493" y="51194"/>
                    <a:pt x="25822" y="61107"/>
                    <a:pt x="38568" y="61107"/>
                  </a:cubicBezTo>
                  <a:close/>
                </a:path>
              </a:pathLst>
            </a:custGeom>
            <a:grpFill/>
            <a:ln w="14159" cap="flat">
              <a:noFill/>
              <a:prstDash val="solid"/>
              <a:miter/>
            </a:ln>
          </p:spPr>
          <p:txBody>
            <a:bodyPr rtlCol="0" anchor="ctr"/>
            <a:lstStyle/>
            <a:p>
              <a:endParaRPr lang="en-US"/>
            </a:p>
          </p:txBody>
        </p:sp>
        <p:sp>
          <p:nvSpPr>
            <p:cNvPr id="2323" name="Freeform: Shape 2322">
              <a:extLst>
                <a:ext uri="{FF2B5EF4-FFF2-40B4-BE49-F238E27FC236}">
                  <a16:creationId xmlns:a16="http://schemas.microsoft.com/office/drawing/2014/main" id="{4949C652-FCCB-486E-B858-AE2AC43AC7A3}"/>
                </a:ext>
              </a:extLst>
            </p:cNvPr>
            <p:cNvSpPr/>
            <p:nvPr/>
          </p:nvSpPr>
          <p:spPr>
            <a:xfrm>
              <a:off x="2219455" y="1430544"/>
              <a:ext cx="42486" cy="42486"/>
            </a:xfrm>
            <a:custGeom>
              <a:avLst/>
              <a:gdLst>
                <a:gd name="connsiteX0" fmla="*/ 27337 w 42485"/>
                <a:gd name="connsiteY0" fmla="*/ 38448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38667" y="32783"/>
                    <a:pt x="38667" y="27119"/>
                  </a:cubicBezTo>
                  <a:cubicBezTo>
                    <a:pt x="38667" y="20038"/>
                    <a:pt x="33002" y="15789"/>
                    <a:pt x="27337" y="15789"/>
                  </a:cubicBezTo>
                  <a:cubicBezTo>
                    <a:pt x="21672" y="15789"/>
                    <a:pt x="16007" y="21454"/>
                    <a:pt x="16007" y="27119"/>
                  </a:cubicBezTo>
                  <a:cubicBezTo>
                    <a:pt x="14591" y="32783"/>
                    <a:pt x="20256" y="38448"/>
                    <a:pt x="27337" y="38448"/>
                  </a:cubicBezTo>
                  <a:close/>
                </a:path>
              </a:pathLst>
            </a:custGeom>
            <a:grpFill/>
            <a:ln w="14159" cap="flat">
              <a:noFill/>
              <a:prstDash val="solid"/>
              <a:miter/>
            </a:ln>
          </p:spPr>
          <p:txBody>
            <a:bodyPr rtlCol="0" anchor="ctr"/>
            <a:lstStyle/>
            <a:p>
              <a:endParaRPr lang="en-US"/>
            </a:p>
          </p:txBody>
        </p:sp>
        <p:sp>
          <p:nvSpPr>
            <p:cNvPr id="2324" name="Freeform: Shape 2323">
              <a:extLst>
                <a:ext uri="{FF2B5EF4-FFF2-40B4-BE49-F238E27FC236}">
                  <a16:creationId xmlns:a16="http://schemas.microsoft.com/office/drawing/2014/main" id="{1DF19273-EC95-4822-B9AC-93DF196F5F29}"/>
                </a:ext>
              </a:extLst>
            </p:cNvPr>
            <p:cNvSpPr/>
            <p:nvPr/>
          </p:nvSpPr>
          <p:spPr>
            <a:xfrm>
              <a:off x="2344080" y="1397971"/>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0256"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endParaRPr lang="en-US"/>
            </a:p>
          </p:txBody>
        </p:sp>
        <p:sp>
          <p:nvSpPr>
            <p:cNvPr id="2325" name="Freeform: Shape 2324">
              <a:extLst>
                <a:ext uri="{FF2B5EF4-FFF2-40B4-BE49-F238E27FC236}">
                  <a16:creationId xmlns:a16="http://schemas.microsoft.com/office/drawing/2014/main" id="{2B7FAC2A-9C6F-4711-93C4-2CCF2EE0F50A}"/>
                </a:ext>
              </a:extLst>
            </p:cNvPr>
            <p:cNvSpPr/>
            <p:nvPr/>
          </p:nvSpPr>
          <p:spPr>
            <a:xfrm>
              <a:off x="2070716" y="2424867"/>
              <a:ext cx="42486" cy="56648"/>
            </a:xfrm>
            <a:custGeom>
              <a:avLst/>
              <a:gdLst>
                <a:gd name="connsiteX0" fmla="*/ 27118 w 42485"/>
                <a:gd name="connsiteY0" fmla="*/ 41280 h 56647"/>
                <a:gd name="connsiteX1" fmla="*/ 38448 w 42485"/>
                <a:gd name="connsiteY1" fmla="*/ 28535 h 56647"/>
                <a:gd name="connsiteX2" fmla="*/ 27118 w 42485"/>
                <a:gd name="connsiteY2" fmla="*/ 15789 h 56647"/>
                <a:gd name="connsiteX3" fmla="*/ 15789 w 42485"/>
                <a:gd name="connsiteY3" fmla="*/ 28535 h 56647"/>
                <a:gd name="connsiteX4" fmla="*/ 27118 w 42485"/>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56647">
                  <a:moveTo>
                    <a:pt x="27118" y="41280"/>
                  </a:moveTo>
                  <a:cubicBezTo>
                    <a:pt x="34199" y="41280"/>
                    <a:pt x="38448" y="35616"/>
                    <a:pt x="38448" y="28535"/>
                  </a:cubicBezTo>
                  <a:cubicBezTo>
                    <a:pt x="38448" y="21454"/>
                    <a:pt x="32783" y="15789"/>
                    <a:pt x="27118" y="15789"/>
                  </a:cubicBezTo>
                  <a:cubicBezTo>
                    <a:pt x="20038" y="15789"/>
                    <a:pt x="15789" y="21454"/>
                    <a:pt x="15789" y="28535"/>
                  </a:cubicBezTo>
                  <a:cubicBezTo>
                    <a:pt x="15789" y="35616"/>
                    <a:pt x="21454" y="41280"/>
                    <a:pt x="27118" y="41280"/>
                  </a:cubicBezTo>
                  <a:close/>
                </a:path>
              </a:pathLst>
            </a:custGeom>
            <a:grpFill/>
            <a:ln w="14159" cap="flat">
              <a:noFill/>
              <a:prstDash val="solid"/>
              <a:miter/>
            </a:ln>
          </p:spPr>
          <p:txBody>
            <a:bodyPr rtlCol="0" anchor="ctr"/>
            <a:lstStyle/>
            <a:p>
              <a:endParaRPr lang="en-US"/>
            </a:p>
          </p:txBody>
        </p:sp>
        <p:sp>
          <p:nvSpPr>
            <p:cNvPr id="2326" name="Freeform: Shape 2325">
              <a:extLst>
                <a:ext uri="{FF2B5EF4-FFF2-40B4-BE49-F238E27FC236}">
                  <a16:creationId xmlns:a16="http://schemas.microsoft.com/office/drawing/2014/main" id="{667528EF-C009-4FCA-BF0A-0788CDD65664}"/>
                </a:ext>
              </a:extLst>
            </p:cNvPr>
            <p:cNvSpPr/>
            <p:nvPr/>
          </p:nvSpPr>
          <p:spPr>
            <a:xfrm>
              <a:off x="2110943" y="1985276"/>
              <a:ext cx="42486" cy="42486"/>
            </a:xfrm>
            <a:custGeom>
              <a:avLst/>
              <a:gdLst>
                <a:gd name="connsiteX0" fmla="*/ 21454 w 42485"/>
                <a:gd name="connsiteY0" fmla="*/ 27118 h 42485"/>
                <a:gd name="connsiteX1" fmla="*/ 27118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8" y="24286"/>
                    <a:pt x="27118" y="21454"/>
                  </a:cubicBezTo>
                  <a:cubicBezTo>
                    <a:pt x="27118" y="18621"/>
                    <a:pt x="24286" y="15789"/>
                    <a:pt x="21454" y="15789"/>
                  </a:cubicBezTo>
                  <a:cubicBezTo>
                    <a:pt x="18621" y="15789"/>
                    <a:pt x="15789" y="18621"/>
                    <a:pt x="15789" y="21454"/>
                  </a:cubicBezTo>
                  <a:cubicBezTo>
                    <a:pt x="15789" y="24286"/>
                    <a:pt x="18621" y="27118"/>
                    <a:pt x="21454" y="27118"/>
                  </a:cubicBezTo>
                  <a:close/>
                </a:path>
              </a:pathLst>
            </a:custGeom>
            <a:grpFill/>
            <a:ln w="14159" cap="flat">
              <a:noFill/>
              <a:prstDash val="solid"/>
              <a:miter/>
            </a:ln>
          </p:spPr>
          <p:txBody>
            <a:bodyPr rtlCol="0" anchor="ctr"/>
            <a:lstStyle/>
            <a:p>
              <a:endParaRPr lang="en-US"/>
            </a:p>
          </p:txBody>
        </p:sp>
        <p:sp>
          <p:nvSpPr>
            <p:cNvPr id="2327" name="Freeform: Shape 2326">
              <a:extLst>
                <a:ext uri="{FF2B5EF4-FFF2-40B4-BE49-F238E27FC236}">
                  <a16:creationId xmlns:a16="http://schemas.microsoft.com/office/drawing/2014/main" id="{A0AAFB42-AF19-49AB-8A7E-4A9F11395801}"/>
                </a:ext>
              </a:extLst>
            </p:cNvPr>
            <p:cNvSpPr/>
            <p:nvPr/>
          </p:nvSpPr>
          <p:spPr>
            <a:xfrm>
              <a:off x="2795721" y="2280416"/>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7205" y="27119"/>
                    <a:pt x="21454" y="27119"/>
                  </a:cubicBezTo>
                  <a:close/>
                </a:path>
              </a:pathLst>
            </a:custGeom>
            <a:grpFill/>
            <a:ln w="14159" cap="flat">
              <a:noFill/>
              <a:prstDash val="solid"/>
              <a:miter/>
            </a:ln>
          </p:spPr>
          <p:txBody>
            <a:bodyPr rtlCol="0" anchor="ctr"/>
            <a:lstStyle/>
            <a:p>
              <a:endParaRPr lang="en-US"/>
            </a:p>
          </p:txBody>
        </p:sp>
        <p:sp>
          <p:nvSpPr>
            <p:cNvPr id="2328" name="Freeform: Shape 2327">
              <a:extLst>
                <a:ext uri="{FF2B5EF4-FFF2-40B4-BE49-F238E27FC236}">
                  <a16:creationId xmlns:a16="http://schemas.microsoft.com/office/drawing/2014/main" id="{C75AA0EA-93DE-455C-A51A-6B76E58F6F38}"/>
                </a:ext>
              </a:extLst>
            </p:cNvPr>
            <p:cNvSpPr/>
            <p:nvPr/>
          </p:nvSpPr>
          <p:spPr>
            <a:xfrm>
              <a:off x="2709547" y="2642247"/>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2"/>
                    <a:pt x="37772" y="44113"/>
                    <a:pt x="29951" y="44113"/>
                  </a:cubicBezTo>
                  <a:cubicBezTo>
                    <a:pt x="22129" y="44113"/>
                    <a:pt x="15789" y="37772"/>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endParaRPr lang="en-US"/>
            </a:p>
          </p:txBody>
        </p:sp>
        <p:sp>
          <p:nvSpPr>
            <p:cNvPr id="2329" name="Freeform: Shape 2328">
              <a:extLst>
                <a:ext uri="{FF2B5EF4-FFF2-40B4-BE49-F238E27FC236}">
                  <a16:creationId xmlns:a16="http://schemas.microsoft.com/office/drawing/2014/main" id="{D9DDD13F-1DB0-4D5F-8213-87D817D840DC}"/>
                </a:ext>
              </a:extLst>
            </p:cNvPr>
            <p:cNvSpPr/>
            <p:nvPr/>
          </p:nvSpPr>
          <p:spPr>
            <a:xfrm>
              <a:off x="2261275" y="252075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8448"/>
                    <a:pt x="21454" y="44113"/>
                    <a:pt x="29951" y="44113"/>
                  </a:cubicBezTo>
                  <a:close/>
                </a:path>
              </a:pathLst>
            </a:custGeom>
            <a:grpFill/>
            <a:ln w="14159" cap="flat">
              <a:noFill/>
              <a:prstDash val="solid"/>
              <a:miter/>
            </a:ln>
          </p:spPr>
          <p:txBody>
            <a:bodyPr rtlCol="0" anchor="ctr"/>
            <a:lstStyle/>
            <a:p>
              <a:endParaRPr lang="en-US"/>
            </a:p>
          </p:txBody>
        </p:sp>
        <p:sp>
          <p:nvSpPr>
            <p:cNvPr id="2330" name="Freeform: Shape 2329">
              <a:extLst>
                <a:ext uri="{FF2B5EF4-FFF2-40B4-BE49-F238E27FC236}">
                  <a16:creationId xmlns:a16="http://schemas.microsoft.com/office/drawing/2014/main" id="{1CE93304-3A82-4F1F-84C1-661A209276B7}"/>
                </a:ext>
              </a:extLst>
            </p:cNvPr>
            <p:cNvSpPr/>
            <p:nvPr/>
          </p:nvSpPr>
          <p:spPr>
            <a:xfrm>
              <a:off x="2585710" y="224618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8448" y="15789"/>
                    <a:pt x="29951" y="15789"/>
                  </a:cubicBezTo>
                  <a:cubicBezTo>
                    <a:pt x="21454"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endParaRPr lang="en-US"/>
            </a:p>
          </p:txBody>
        </p:sp>
        <p:sp>
          <p:nvSpPr>
            <p:cNvPr id="2331" name="Freeform: Shape 2330">
              <a:extLst>
                <a:ext uri="{FF2B5EF4-FFF2-40B4-BE49-F238E27FC236}">
                  <a16:creationId xmlns:a16="http://schemas.microsoft.com/office/drawing/2014/main" id="{F4E2ED8D-DFCD-4875-9AE1-AE3131247D9C}"/>
                </a:ext>
              </a:extLst>
            </p:cNvPr>
            <p:cNvSpPr/>
            <p:nvPr/>
          </p:nvSpPr>
          <p:spPr>
            <a:xfrm>
              <a:off x="2142355" y="1958698"/>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endParaRPr lang="en-US"/>
            </a:p>
          </p:txBody>
        </p:sp>
        <p:sp>
          <p:nvSpPr>
            <p:cNvPr id="2332" name="Freeform: Shape 2331">
              <a:extLst>
                <a:ext uri="{FF2B5EF4-FFF2-40B4-BE49-F238E27FC236}">
                  <a16:creationId xmlns:a16="http://schemas.microsoft.com/office/drawing/2014/main" id="{CCE6EA17-49B5-4A9F-9504-444A6C678C6E}"/>
                </a:ext>
              </a:extLst>
            </p:cNvPr>
            <p:cNvSpPr/>
            <p:nvPr/>
          </p:nvSpPr>
          <p:spPr>
            <a:xfrm>
              <a:off x="2706625" y="1732193"/>
              <a:ext cx="42486" cy="42486"/>
            </a:xfrm>
            <a:custGeom>
              <a:avLst/>
              <a:gdLst>
                <a:gd name="connsiteX0" fmla="*/ 27337 w 42485"/>
                <a:gd name="connsiteY0" fmla="*/ 39864 h 42485"/>
                <a:gd name="connsiteX1" fmla="*/ 38666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8535"/>
                  </a:cubicBezTo>
                  <a:cubicBezTo>
                    <a:pt x="38666" y="21454"/>
                    <a:pt x="33002" y="15789"/>
                    <a:pt x="27337" y="15789"/>
                  </a:cubicBezTo>
                  <a:cubicBezTo>
                    <a:pt x="20256" y="15789"/>
                    <a:pt x="16007" y="21454"/>
                    <a:pt x="16007" y="28535"/>
                  </a:cubicBezTo>
                  <a:cubicBezTo>
                    <a:pt x="14591" y="34199"/>
                    <a:pt x="20256" y="39864"/>
                    <a:pt x="27337" y="39864"/>
                  </a:cubicBezTo>
                  <a:close/>
                </a:path>
              </a:pathLst>
            </a:custGeom>
            <a:grpFill/>
            <a:ln w="14159" cap="flat">
              <a:noFill/>
              <a:prstDash val="solid"/>
              <a:miter/>
            </a:ln>
          </p:spPr>
          <p:txBody>
            <a:bodyPr rtlCol="0" anchor="ctr"/>
            <a:lstStyle/>
            <a:p>
              <a:endParaRPr lang="en-US"/>
            </a:p>
          </p:txBody>
        </p:sp>
        <p:sp>
          <p:nvSpPr>
            <p:cNvPr id="2333" name="Freeform: Shape 2332">
              <a:extLst>
                <a:ext uri="{FF2B5EF4-FFF2-40B4-BE49-F238E27FC236}">
                  <a16:creationId xmlns:a16="http://schemas.microsoft.com/office/drawing/2014/main" id="{F67F7F38-E8C0-4D38-9133-1BB977B38BBF}"/>
                </a:ext>
              </a:extLst>
            </p:cNvPr>
            <p:cNvSpPr/>
            <p:nvPr/>
          </p:nvSpPr>
          <p:spPr>
            <a:xfrm>
              <a:off x="3075053" y="1781759"/>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1454" y="39864"/>
                    <a:pt x="27119" y="39864"/>
                  </a:cubicBezTo>
                  <a:close/>
                </a:path>
              </a:pathLst>
            </a:custGeom>
            <a:grpFill/>
            <a:ln w="14159" cap="flat">
              <a:noFill/>
              <a:prstDash val="solid"/>
              <a:miter/>
            </a:ln>
          </p:spPr>
          <p:txBody>
            <a:bodyPr rtlCol="0" anchor="ctr"/>
            <a:lstStyle/>
            <a:p>
              <a:endParaRPr lang="en-US"/>
            </a:p>
          </p:txBody>
        </p:sp>
        <p:sp>
          <p:nvSpPr>
            <p:cNvPr id="2334" name="Freeform: Shape 2333">
              <a:extLst>
                <a:ext uri="{FF2B5EF4-FFF2-40B4-BE49-F238E27FC236}">
                  <a16:creationId xmlns:a16="http://schemas.microsoft.com/office/drawing/2014/main" id="{B46FE1F4-B4FC-414D-A1B1-19DD1562FC0B}"/>
                </a:ext>
              </a:extLst>
            </p:cNvPr>
            <p:cNvSpPr/>
            <p:nvPr/>
          </p:nvSpPr>
          <p:spPr>
            <a:xfrm>
              <a:off x="3025888" y="2418873"/>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endParaRPr lang="en-US"/>
            </a:p>
          </p:txBody>
        </p:sp>
        <p:sp>
          <p:nvSpPr>
            <p:cNvPr id="2335" name="Freeform: Shape 2334">
              <a:extLst>
                <a:ext uri="{FF2B5EF4-FFF2-40B4-BE49-F238E27FC236}">
                  <a16:creationId xmlns:a16="http://schemas.microsoft.com/office/drawing/2014/main" id="{3B4EB689-CB8A-4705-BFD1-FD817786AB56}"/>
                </a:ext>
              </a:extLst>
            </p:cNvPr>
            <p:cNvSpPr/>
            <p:nvPr/>
          </p:nvSpPr>
          <p:spPr>
            <a:xfrm>
              <a:off x="2483572" y="1997350"/>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2523" y="75269"/>
                    <a:pt x="75269" y="61107"/>
                    <a:pt x="75269" y="45529"/>
                  </a:cubicBezTo>
                  <a:cubicBezTo>
                    <a:pt x="75269" y="28535"/>
                    <a:pt x="61107" y="15789"/>
                    <a:pt x="45529" y="15789"/>
                  </a:cubicBezTo>
                  <a:cubicBezTo>
                    <a:pt x="28535" y="15789"/>
                    <a:pt x="15789" y="29951"/>
                    <a:pt x="15789" y="45529"/>
                  </a:cubicBezTo>
                  <a:cubicBezTo>
                    <a:pt x="15789" y="62523"/>
                    <a:pt x="29951" y="75269"/>
                    <a:pt x="45529" y="75269"/>
                  </a:cubicBezTo>
                  <a:close/>
                </a:path>
              </a:pathLst>
            </a:custGeom>
            <a:grpFill/>
            <a:ln w="14159" cap="flat">
              <a:noFill/>
              <a:prstDash val="solid"/>
              <a:miter/>
            </a:ln>
          </p:spPr>
          <p:txBody>
            <a:bodyPr rtlCol="0" anchor="ctr"/>
            <a:lstStyle/>
            <a:p>
              <a:endParaRPr lang="en-US"/>
            </a:p>
          </p:txBody>
        </p:sp>
        <p:sp>
          <p:nvSpPr>
            <p:cNvPr id="2336" name="Freeform: Shape 2335">
              <a:extLst>
                <a:ext uri="{FF2B5EF4-FFF2-40B4-BE49-F238E27FC236}">
                  <a16:creationId xmlns:a16="http://schemas.microsoft.com/office/drawing/2014/main" id="{6FAD8298-3346-497A-85AF-CD8378E9790E}"/>
                </a:ext>
              </a:extLst>
            </p:cNvPr>
            <p:cNvSpPr/>
            <p:nvPr/>
          </p:nvSpPr>
          <p:spPr>
            <a:xfrm>
              <a:off x="2207672" y="2695373"/>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endParaRPr lang="en-US"/>
            </a:p>
          </p:txBody>
        </p:sp>
        <p:sp>
          <p:nvSpPr>
            <p:cNvPr id="2337" name="Freeform: Shape 2336">
              <a:extLst>
                <a:ext uri="{FF2B5EF4-FFF2-40B4-BE49-F238E27FC236}">
                  <a16:creationId xmlns:a16="http://schemas.microsoft.com/office/drawing/2014/main" id="{9EA8F082-BF73-4B8F-8275-C56645635A90}"/>
                </a:ext>
              </a:extLst>
            </p:cNvPr>
            <p:cNvSpPr/>
            <p:nvPr/>
          </p:nvSpPr>
          <p:spPr>
            <a:xfrm>
              <a:off x="2148864" y="2141472"/>
              <a:ext cx="42486" cy="42486"/>
            </a:xfrm>
            <a:custGeom>
              <a:avLst/>
              <a:gdLst>
                <a:gd name="connsiteX0" fmla="*/ 27118 w 42485"/>
                <a:gd name="connsiteY0" fmla="*/ 38448 h 42485"/>
                <a:gd name="connsiteX1" fmla="*/ 38448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8448" y="32783"/>
                    <a:pt x="38448" y="27119"/>
                  </a:cubicBezTo>
                  <a:cubicBezTo>
                    <a:pt x="38448" y="20038"/>
                    <a:pt x="32783" y="15789"/>
                    <a:pt x="27118" y="15789"/>
                  </a:cubicBezTo>
                  <a:cubicBezTo>
                    <a:pt x="21454"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endParaRPr lang="en-US"/>
            </a:p>
          </p:txBody>
        </p:sp>
        <p:sp>
          <p:nvSpPr>
            <p:cNvPr id="2338" name="Freeform: Shape 2337">
              <a:extLst>
                <a:ext uri="{FF2B5EF4-FFF2-40B4-BE49-F238E27FC236}">
                  <a16:creationId xmlns:a16="http://schemas.microsoft.com/office/drawing/2014/main" id="{167CB62A-577D-46F1-8BF1-2F60DAFF4199}"/>
                </a:ext>
              </a:extLst>
            </p:cNvPr>
            <p:cNvSpPr/>
            <p:nvPr/>
          </p:nvSpPr>
          <p:spPr>
            <a:xfrm>
              <a:off x="2028487" y="1587741"/>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1454"/>
                    <a:pt x="34199" y="15789"/>
                    <a:pt x="28535" y="15789"/>
                  </a:cubicBezTo>
                  <a:cubicBezTo>
                    <a:pt x="21454" y="15789"/>
                    <a:pt x="15789" y="21454"/>
                    <a:pt x="15789" y="28535"/>
                  </a:cubicBezTo>
                  <a:cubicBezTo>
                    <a:pt x="15789" y="34200"/>
                    <a:pt x="21454" y="39864"/>
                    <a:pt x="28535" y="39864"/>
                  </a:cubicBezTo>
                  <a:close/>
                </a:path>
              </a:pathLst>
            </a:custGeom>
            <a:grpFill/>
            <a:ln w="14159" cap="flat">
              <a:noFill/>
              <a:prstDash val="solid"/>
              <a:miter/>
            </a:ln>
          </p:spPr>
          <p:txBody>
            <a:bodyPr rtlCol="0" anchor="ctr"/>
            <a:lstStyle/>
            <a:p>
              <a:endParaRPr lang="en-US"/>
            </a:p>
          </p:txBody>
        </p:sp>
        <p:sp>
          <p:nvSpPr>
            <p:cNvPr id="2339" name="Freeform: Shape 2338">
              <a:extLst>
                <a:ext uri="{FF2B5EF4-FFF2-40B4-BE49-F238E27FC236}">
                  <a16:creationId xmlns:a16="http://schemas.microsoft.com/office/drawing/2014/main" id="{F2BA6703-E438-4007-A8FC-C457A5CB1CF7}"/>
                </a:ext>
              </a:extLst>
            </p:cNvPr>
            <p:cNvSpPr/>
            <p:nvPr/>
          </p:nvSpPr>
          <p:spPr>
            <a:xfrm>
              <a:off x="2983000" y="177751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7032"/>
                    <a:pt x="21454" y="44113"/>
                    <a:pt x="29951" y="44113"/>
                  </a:cubicBezTo>
                  <a:close/>
                </a:path>
              </a:pathLst>
            </a:custGeom>
            <a:grpFill/>
            <a:ln w="14159" cap="flat">
              <a:noFill/>
              <a:prstDash val="solid"/>
              <a:miter/>
            </a:ln>
          </p:spPr>
          <p:txBody>
            <a:bodyPr rtlCol="0" anchor="ctr"/>
            <a:lstStyle/>
            <a:p>
              <a:endParaRPr lang="en-US"/>
            </a:p>
          </p:txBody>
        </p:sp>
        <p:sp>
          <p:nvSpPr>
            <p:cNvPr id="2340" name="Freeform: Shape 2339">
              <a:extLst>
                <a:ext uri="{FF2B5EF4-FFF2-40B4-BE49-F238E27FC236}">
                  <a16:creationId xmlns:a16="http://schemas.microsoft.com/office/drawing/2014/main" id="{075706F5-C0D5-498E-80B0-3760B5E61051}"/>
                </a:ext>
              </a:extLst>
            </p:cNvPr>
            <p:cNvSpPr/>
            <p:nvPr/>
          </p:nvSpPr>
          <p:spPr>
            <a:xfrm>
              <a:off x="1709844" y="1872395"/>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40" y="52610"/>
                    <a:pt x="63940" y="39864"/>
                  </a:cubicBezTo>
                  <a:cubicBezTo>
                    <a:pt x="63940"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endParaRPr lang="en-US"/>
            </a:p>
          </p:txBody>
        </p:sp>
        <p:sp>
          <p:nvSpPr>
            <p:cNvPr id="2341" name="Freeform: Shape 2340">
              <a:extLst>
                <a:ext uri="{FF2B5EF4-FFF2-40B4-BE49-F238E27FC236}">
                  <a16:creationId xmlns:a16="http://schemas.microsoft.com/office/drawing/2014/main" id="{03FDBBAE-0FC8-4A7F-A155-E96858C9BE3B}"/>
                </a:ext>
              </a:extLst>
            </p:cNvPr>
            <p:cNvSpPr/>
            <p:nvPr/>
          </p:nvSpPr>
          <p:spPr>
            <a:xfrm>
              <a:off x="1358629" y="1623146"/>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endParaRPr lang="en-US"/>
            </a:p>
          </p:txBody>
        </p:sp>
        <p:sp>
          <p:nvSpPr>
            <p:cNvPr id="2342" name="Freeform: Shape 2341">
              <a:extLst>
                <a:ext uri="{FF2B5EF4-FFF2-40B4-BE49-F238E27FC236}">
                  <a16:creationId xmlns:a16="http://schemas.microsoft.com/office/drawing/2014/main" id="{E0A02818-7B39-4CF2-BD68-A5BA49DA5AC2}"/>
                </a:ext>
              </a:extLst>
            </p:cNvPr>
            <p:cNvSpPr/>
            <p:nvPr/>
          </p:nvSpPr>
          <p:spPr>
            <a:xfrm>
              <a:off x="2141034" y="2883480"/>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2870" y="52610"/>
                    <a:pt x="34199" y="52610"/>
                  </a:cubicBezTo>
                  <a:close/>
                </a:path>
              </a:pathLst>
            </a:custGeom>
            <a:grpFill/>
            <a:ln w="14159" cap="flat">
              <a:noFill/>
              <a:prstDash val="solid"/>
              <a:miter/>
            </a:ln>
          </p:spPr>
          <p:txBody>
            <a:bodyPr rtlCol="0" anchor="ctr"/>
            <a:lstStyle/>
            <a:p>
              <a:endParaRPr lang="en-US"/>
            </a:p>
          </p:txBody>
        </p:sp>
        <p:sp>
          <p:nvSpPr>
            <p:cNvPr id="2343" name="Freeform: Shape 2342">
              <a:extLst>
                <a:ext uri="{FF2B5EF4-FFF2-40B4-BE49-F238E27FC236}">
                  <a16:creationId xmlns:a16="http://schemas.microsoft.com/office/drawing/2014/main" id="{E5E60501-BD61-40C8-B93C-1080059C110E}"/>
                </a:ext>
              </a:extLst>
            </p:cNvPr>
            <p:cNvSpPr/>
            <p:nvPr/>
          </p:nvSpPr>
          <p:spPr>
            <a:xfrm>
              <a:off x="972009" y="111756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2344" name="Freeform: Shape 2343">
              <a:extLst>
                <a:ext uri="{FF2B5EF4-FFF2-40B4-BE49-F238E27FC236}">
                  <a16:creationId xmlns:a16="http://schemas.microsoft.com/office/drawing/2014/main" id="{4009260A-85ED-4F80-9028-3B6FDBAC8355}"/>
                </a:ext>
              </a:extLst>
            </p:cNvPr>
            <p:cNvSpPr/>
            <p:nvPr/>
          </p:nvSpPr>
          <p:spPr>
            <a:xfrm>
              <a:off x="1384120" y="1198289"/>
              <a:ext cx="70810" cy="70810"/>
            </a:xfrm>
            <a:custGeom>
              <a:avLst/>
              <a:gdLst>
                <a:gd name="connsiteX0" fmla="*/ 58275 w 70809"/>
                <a:gd name="connsiteY0" fmla="*/ 37032 h 70809"/>
                <a:gd name="connsiteX1" fmla="*/ 37032 w 70809"/>
                <a:gd name="connsiteY1" fmla="*/ 58275 h 70809"/>
                <a:gd name="connsiteX2" fmla="*/ 15789 w 70809"/>
                <a:gd name="connsiteY2" fmla="*/ 37032 h 70809"/>
                <a:gd name="connsiteX3" fmla="*/ 37032 w 70809"/>
                <a:gd name="connsiteY3" fmla="*/ 15789 h 70809"/>
                <a:gd name="connsiteX4" fmla="*/ 58275 w 70809"/>
                <a:gd name="connsiteY4" fmla="*/ 3703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8275" y="37032"/>
                  </a:moveTo>
                  <a:cubicBezTo>
                    <a:pt x="58275" y="48764"/>
                    <a:pt x="48764" y="58275"/>
                    <a:pt x="37032" y="58275"/>
                  </a:cubicBezTo>
                  <a:cubicBezTo>
                    <a:pt x="25300" y="58275"/>
                    <a:pt x="15789" y="48764"/>
                    <a:pt x="15789" y="37032"/>
                  </a:cubicBezTo>
                  <a:cubicBezTo>
                    <a:pt x="15789" y="25300"/>
                    <a:pt x="25300" y="15789"/>
                    <a:pt x="37032" y="15789"/>
                  </a:cubicBezTo>
                  <a:cubicBezTo>
                    <a:pt x="48764" y="15789"/>
                    <a:pt x="58275" y="25300"/>
                    <a:pt x="58275" y="37032"/>
                  </a:cubicBezTo>
                  <a:close/>
                </a:path>
              </a:pathLst>
            </a:custGeom>
            <a:grpFill/>
            <a:ln w="14159" cap="flat">
              <a:noFill/>
              <a:prstDash val="solid"/>
              <a:miter/>
            </a:ln>
          </p:spPr>
          <p:txBody>
            <a:bodyPr rtlCol="0" anchor="ctr"/>
            <a:lstStyle/>
            <a:p>
              <a:endParaRPr lang="en-US"/>
            </a:p>
          </p:txBody>
        </p:sp>
        <p:sp>
          <p:nvSpPr>
            <p:cNvPr id="2345" name="Freeform: Shape 2344">
              <a:extLst>
                <a:ext uri="{FF2B5EF4-FFF2-40B4-BE49-F238E27FC236}">
                  <a16:creationId xmlns:a16="http://schemas.microsoft.com/office/drawing/2014/main" id="{64581AF6-A7FF-4B74-9D50-6E3DEE592364}"/>
                </a:ext>
              </a:extLst>
            </p:cNvPr>
            <p:cNvSpPr/>
            <p:nvPr/>
          </p:nvSpPr>
          <p:spPr>
            <a:xfrm>
              <a:off x="1013078" y="1761933"/>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5789" y="49778"/>
                    <a:pt x="25702" y="58275"/>
                    <a:pt x="37032" y="58275"/>
                  </a:cubicBezTo>
                  <a:close/>
                </a:path>
              </a:pathLst>
            </a:custGeom>
            <a:grpFill/>
            <a:ln w="14159" cap="flat">
              <a:noFill/>
              <a:prstDash val="solid"/>
              <a:miter/>
            </a:ln>
          </p:spPr>
          <p:txBody>
            <a:bodyPr rtlCol="0" anchor="ctr"/>
            <a:lstStyle/>
            <a:p>
              <a:endParaRPr lang="en-US"/>
            </a:p>
          </p:txBody>
        </p:sp>
        <p:sp>
          <p:nvSpPr>
            <p:cNvPr id="2346" name="Freeform: Shape 2345">
              <a:extLst>
                <a:ext uri="{FF2B5EF4-FFF2-40B4-BE49-F238E27FC236}">
                  <a16:creationId xmlns:a16="http://schemas.microsoft.com/office/drawing/2014/main" id="{4CF8EE7F-E80E-4AE8-A9B0-4013C7139566}"/>
                </a:ext>
              </a:extLst>
            </p:cNvPr>
            <p:cNvSpPr/>
            <p:nvPr/>
          </p:nvSpPr>
          <p:spPr>
            <a:xfrm>
              <a:off x="900981" y="1574995"/>
              <a:ext cx="42486" cy="42486"/>
            </a:xfrm>
            <a:custGeom>
              <a:avLst/>
              <a:gdLst>
                <a:gd name="connsiteX0" fmla="*/ 27337 w 42485"/>
                <a:gd name="connsiteY0" fmla="*/ 39864 h 42485"/>
                <a:gd name="connsiteX1" fmla="*/ 38667 w 42485"/>
                <a:gd name="connsiteY1" fmla="*/ 28535 h 42485"/>
                <a:gd name="connsiteX2" fmla="*/ 27337 w 42485"/>
                <a:gd name="connsiteY2" fmla="*/ 15789 h 42485"/>
                <a:gd name="connsiteX3" fmla="*/ 16007 w 42485"/>
                <a:gd name="connsiteY3" fmla="*/ 28535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8535"/>
                  </a:cubicBezTo>
                  <a:cubicBezTo>
                    <a:pt x="38667" y="21454"/>
                    <a:pt x="33002" y="15789"/>
                    <a:pt x="27337" y="15789"/>
                  </a:cubicBezTo>
                  <a:cubicBezTo>
                    <a:pt x="20256" y="15789"/>
                    <a:pt x="16007" y="21454"/>
                    <a:pt x="16007" y="28535"/>
                  </a:cubicBezTo>
                  <a:cubicBezTo>
                    <a:pt x="14591" y="34200"/>
                    <a:pt x="20256" y="39864"/>
                    <a:pt x="27337" y="39864"/>
                  </a:cubicBezTo>
                  <a:close/>
                </a:path>
              </a:pathLst>
            </a:custGeom>
            <a:grpFill/>
            <a:ln w="14159" cap="flat">
              <a:noFill/>
              <a:prstDash val="solid"/>
              <a:miter/>
            </a:ln>
          </p:spPr>
          <p:txBody>
            <a:bodyPr rtlCol="0" anchor="ctr"/>
            <a:lstStyle/>
            <a:p>
              <a:endParaRPr lang="en-US"/>
            </a:p>
          </p:txBody>
        </p:sp>
        <p:sp>
          <p:nvSpPr>
            <p:cNvPr id="2347" name="Freeform: Shape 2346">
              <a:extLst>
                <a:ext uri="{FF2B5EF4-FFF2-40B4-BE49-F238E27FC236}">
                  <a16:creationId xmlns:a16="http://schemas.microsoft.com/office/drawing/2014/main" id="{C2ED6952-7767-4D69-B65A-D5ADD39F6F42}"/>
                </a:ext>
              </a:extLst>
            </p:cNvPr>
            <p:cNvSpPr/>
            <p:nvPr/>
          </p:nvSpPr>
          <p:spPr>
            <a:xfrm>
              <a:off x="1140535" y="1233693"/>
              <a:ext cx="42486" cy="42486"/>
            </a:xfrm>
            <a:custGeom>
              <a:avLst/>
              <a:gdLst>
                <a:gd name="connsiteX0" fmla="*/ 28535 w 42485"/>
                <a:gd name="connsiteY0" fmla="*/ 39864 h 42485"/>
                <a:gd name="connsiteX1" fmla="*/ 39864 w 42485"/>
                <a:gd name="connsiteY1" fmla="*/ 28535 h 42485"/>
                <a:gd name="connsiteX2" fmla="*/ 28535 w 42485"/>
                <a:gd name="connsiteY2" fmla="*/ 15789 h 42485"/>
                <a:gd name="connsiteX3" fmla="*/ 15789 w 42485"/>
                <a:gd name="connsiteY3" fmla="*/ 28535 h 42485"/>
                <a:gd name="connsiteX4" fmla="*/ 28535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9864"/>
                  </a:moveTo>
                  <a:cubicBezTo>
                    <a:pt x="35616" y="39864"/>
                    <a:pt x="39864" y="34200"/>
                    <a:pt x="39864" y="28535"/>
                  </a:cubicBezTo>
                  <a:cubicBezTo>
                    <a:pt x="39864" y="22870"/>
                    <a:pt x="34199" y="15789"/>
                    <a:pt x="28535" y="15789"/>
                  </a:cubicBezTo>
                  <a:cubicBezTo>
                    <a:pt x="21454" y="15789"/>
                    <a:pt x="15789" y="21454"/>
                    <a:pt x="15789" y="28535"/>
                  </a:cubicBezTo>
                  <a:cubicBezTo>
                    <a:pt x="15789" y="35616"/>
                    <a:pt x="21454" y="39864"/>
                    <a:pt x="28535" y="39864"/>
                  </a:cubicBezTo>
                  <a:close/>
                </a:path>
              </a:pathLst>
            </a:custGeom>
            <a:grpFill/>
            <a:ln w="14159" cap="flat">
              <a:noFill/>
              <a:prstDash val="solid"/>
              <a:miter/>
            </a:ln>
          </p:spPr>
          <p:txBody>
            <a:bodyPr rtlCol="0" anchor="ctr"/>
            <a:lstStyle/>
            <a:p>
              <a:endParaRPr lang="en-US"/>
            </a:p>
          </p:txBody>
        </p:sp>
        <p:sp>
          <p:nvSpPr>
            <p:cNvPr id="2348" name="Freeform: Shape 2347">
              <a:extLst>
                <a:ext uri="{FF2B5EF4-FFF2-40B4-BE49-F238E27FC236}">
                  <a16:creationId xmlns:a16="http://schemas.microsoft.com/office/drawing/2014/main" id="{F79D7FDD-981C-40E4-BF2C-DEA14B239C59}"/>
                </a:ext>
              </a:extLst>
            </p:cNvPr>
            <p:cNvSpPr/>
            <p:nvPr/>
          </p:nvSpPr>
          <p:spPr>
            <a:xfrm>
              <a:off x="874292" y="1293173"/>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endParaRPr lang="en-US"/>
            </a:p>
          </p:txBody>
        </p:sp>
        <p:sp>
          <p:nvSpPr>
            <p:cNvPr id="2349" name="Freeform: Shape 2348">
              <a:extLst>
                <a:ext uri="{FF2B5EF4-FFF2-40B4-BE49-F238E27FC236}">
                  <a16:creationId xmlns:a16="http://schemas.microsoft.com/office/drawing/2014/main" id="{4A486E2B-8F8A-41F8-94F9-792D03EED646}"/>
                </a:ext>
              </a:extLst>
            </p:cNvPr>
            <p:cNvSpPr/>
            <p:nvPr/>
          </p:nvSpPr>
          <p:spPr>
            <a:xfrm>
              <a:off x="2141783" y="1015600"/>
              <a:ext cx="113295" cy="113295"/>
            </a:xfrm>
            <a:custGeom>
              <a:avLst/>
              <a:gdLst>
                <a:gd name="connsiteX0" fmla="*/ 58275 w 113295"/>
                <a:gd name="connsiteY0" fmla="*/ 100760 h 113295"/>
                <a:gd name="connsiteX1" fmla="*/ 100760 w 113295"/>
                <a:gd name="connsiteY1" fmla="*/ 58275 h 113295"/>
                <a:gd name="connsiteX2" fmla="*/ 58275 w 113295"/>
                <a:gd name="connsiteY2" fmla="*/ 15789 h 113295"/>
                <a:gd name="connsiteX3" fmla="*/ 15789 w 113295"/>
                <a:gd name="connsiteY3" fmla="*/ 58275 h 113295"/>
                <a:gd name="connsiteX4" fmla="*/ 58275 w 113295"/>
                <a:gd name="connsiteY4" fmla="*/ 100760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8275" y="100760"/>
                  </a:moveTo>
                  <a:cubicBezTo>
                    <a:pt x="82350" y="100760"/>
                    <a:pt x="100760" y="80934"/>
                    <a:pt x="100760" y="58275"/>
                  </a:cubicBezTo>
                  <a:cubicBezTo>
                    <a:pt x="100760" y="35616"/>
                    <a:pt x="80934" y="15789"/>
                    <a:pt x="58275" y="15789"/>
                  </a:cubicBezTo>
                  <a:cubicBezTo>
                    <a:pt x="34199" y="15789"/>
                    <a:pt x="15789" y="35616"/>
                    <a:pt x="15789" y="58275"/>
                  </a:cubicBezTo>
                  <a:cubicBezTo>
                    <a:pt x="15789" y="80934"/>
                    <a:pt x="34199" y="100760"/>
                    <a:pt x="58275" y="100760"/>
                  </a:cubicBezTo>
                  <a:close/>
                </a:path>
              </a:pathLst>
            </a:custGeom>
            <a:grpFill/>
            <a:ln w="14159" cap="flat">
              <a:noFill/>
              <a:prstDash val="solid"/>
              <a:miter/>
            </a:ln>
          </p:spPr>
          <p:txBody>
            <a:bodyPr rtlCol="0" anchor="ctr"/>
            <a:lstStyle/>
            <a:p>
              <a:endParaRPr lang="en-US"/>
            </a:p>
          </p:txBody>
        </p:sp>
        <p:sp>
          <p:nvSpPr>
            <p:cNvPr id="2350" name="Freeform: Shape 2349">
              <a:extLst>
                <a:ext uri="{FF2B5EF4-FFF2-40B4-BE49-F238E27FC236}">
                  <a16:creationId xmlns:a16="http://schemas.microsoft.com/office/drawing/2014/main" id="{225DF158-EB5D-49A9-AC01-A2919C40B862}"/>
                </a:ext>
              </a:extLst>
            </p:cNvPr>
            <p:cNvSpPr/>
            <p:nvPr/>
          </p:nvSpPr>
          <p:spPr>
            <a:xfrm>
              <a:off x="2725254" y="1526845"/>
              <a:ext cx="84971" cy="84971"/>
            </a:xfrm>
            <a:custGeom>
              <a:avLst/>
              <a:gdLst>
                <a:gd name="connsiteX0" fmla="*/ 46945 w 84971"/>
                <a:gd name="connsiteY0" fmla="*/ 78101 h 84971"/>
                <a:gd name="connsiteX1" fmla="*/ 78101 w 84971"/>
                <a:gd name="connsiteY1" fmla="*/ 46945 h 84971"/>
                <a:gd name="connsiteX2" fmla="*/ 46945 w 84971"/>
                <a:gd name="connsiteY2" fmla="*/ 15789 h 84971"/>
                <a:gd name="connsiteX3" fmla="*/ 15789 w 84971"/>
                <a:gd name="connsiteY3" fmla="*/ 46945 h 84971"/>
                <a:gd name="connsiteX4" fmla="*/ 46945 w 84971"/>
                <a:gd name="connsiteY4" fmla="*/ 7810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6945" y="78101"/>
                  </a:moveTo>
                  <a:cubicBezTo>
                    <a:pt x="63939" y="78101"/>
                    <a:pt x="78101" y="63939"/>
                    <a:pt x="78101" y="46945"/>
                  </a:cubicBezTo>
                  <a:cubicBezTo>
                    <a:pt x="78101" y="29951"/>
                    <a:pt x="63939" y="15789"/>
                    <a:pt x="46945" y="15789"/>
                  </a:cubicBezTo>
                  <a:cubicBezTo>
                    <a:pt x="29951" y="15789"/>
                    <a:pt x="15789" y="29951"/>
                    <a:pt x="15789" y="46945"/>
                  </a:cubicBezTo>
                  <a:cubicBezTo>
                    <a:pt x="15789" y="65356"/>
                    <a:pt x="29951" y="78101"/>
                    <a:pt x="46945" y="78101"/>
                  </a:cubicBezTo>
                  <a:close/>
                </a:path>
              </a:pathLst>
            </a:custGeom>
            <a:grpFill/>
            <a:ln w="14159" cap="flat">
              <a:noFill/>
              <a:prstDash val="solid"/>
              <a:miter/>
            </a:ln>
          </p:spPr>
          <p:txBody>
            <a:bodyPr rtlCol="0" anchor="ctr"/>
            <a:lstStyle/>
            <a:p>
              <a:endParaRPr lang="en-US"/>
            </a:p>
          </p:txBody>
        </p:sp>
        <p:sp>
          <p:nvSpPr>
            <p:cNvPr id="2351" name="Freeform: Shape 2350">
              <a:extLst>
                <a:ext uri="{FF2B5EF4-FFF2-40B4-BE49-F238E27FC236}">
                  <a16:creationId xmlns:a16="http://schemas.microsoft.com/office/drawing/2014/main" id="{CCBE19E2-C64A-4370-9F23-D1263C9B2EA4}"/>
                </a:ext>
              </a:extLst>
            </p:cNvPr>
            <p:cNvSpPr/>
            <p:nvPr/>
          </p:nvSpPr>
          <p:spPr>
            <a:xfrm>
              <a:off x="1597965" y="1280428"/>
              <a:ext cx="42486" cy="42486"/>
            </a:xfrm>
            <a:custGeom>
              <a:avLst/>
              <a:gdLst>
                <a:gd name="connsiteX0" fmla="*/ 27119 w 42485"/>
                <a:gd name="connsiteY0" fmla="*/ 38448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8"/>
                  </a:cubicBezTo>
                  <a:cubicBezTo>
                    <a:pt x="38448" y="21454"/>
                    <a:pt x="32783" y="15789"/>
                    <a:pt x="27119" y="15789"/>
                  </a:cubicBezTo>
                  <a:cubicBezTo>
                    <a:pt x="21454" y="15789"/>
                    <a:pt x="15789" y="21454"/>
                    <a:pt x="15789" y="27118"/>
                  </a:cubicBezTo>
                  <a:cubicBezTo>
                    <a:pt x="15789" y="32783"/>
                    <a:pt x="21454" y="38448"/>
                    <a:pt x="27119" y="38448"/>
                  </a:cubicBezTo>
                  <a:close/>
                </a:path>
              </a:pathLst>
            </a:custGeom>
            <a:grpFill/>
            <a:ln w="14159" cap="flat">
              <a:noFill/>
              <a:prstDash val="solid"/>
              <a:miter/>
            </a:ln>
          </p:spPr>
          <p:txBody>
            <a:bodyPr rtlCol="0" anchor="ctr"/>
            <a:lstStyle/>
            <a:p>
              <a:endParaRPr lang="en-US"/>
            </a:p>
          </p:txBody>
        </p:sp>
        <p:sp>
          <p:nvSpPr>
            <p:cNvPr id="2352" name="Freeform: Shape 2351">
              <a:extLst>
                <a:ext uri="{FF2B5EF4-FFF2-40B4-BE49-F238E27FC236}">
                  <a16:creationId xmlns:a16="http://schemas.microsoft.com/office/drawing/2014/main" id="{E45C4FAF-FEB7-4E2F-95CC-50419CEDCE03}"/>
                </a:ext>
              </a:extLst>
            </p:cNvPr>
            <p:cNvSpPr/>
            <p:nvPr/>
          </p:nvSpPr>
          <p:spPr>
            <a:xfrm>
              <a:off x="1838718" y="1215283"/>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2697"/>
                    <a:pt x="22870" y="49778"/>
                    <a:pt x="32783" y="49778"/>
                  </a:cubicBezTo>
                  <a:close/>
                </a:path>
              </a:pathLst>
            </a:custGeom>
            <a:grpFill/>
            <a:ln w="14159" cap="flat">
              <a:noFill/>
              <a:prstDash val="solid"/>
              <a:miter/>
            </a:ln>
          </p:spPr>
          <p:txBody>
            <a:bodyPr rtlCol="0" anchor="ctr"/>
            <a:lstStyle/>
            <a:p>
              <a:endParaRPr lang="en-US"/>
            </a:p>
          </p:txBody>
        </p:sp>
        <p:sp>
          <p:nvSpPr>
            <p:cNvPr id="2353" name="Freeform: Shape 2352">
              <a:extLst>
                <a:ext uri="{FF2B5EF4-FFF2-40B4-BE49-F238E27FC236}">
                  <a16:creationId xmlns:a16="http://schemas.microsoft.com/office/drawing/2014/main" id="{CE21C2A3-1196-4CE4-A0CB-6FCC6393E858}"/>
                </a:ext>
              </a:extLst>
            </p:cNvPr>
            <p:cNvSpPr/>
            <p:nvPr/>
          </p:nvSpPr>
          <p:spPr>
            <a:xfrm>
              <a:off x="2134483" y="1242190"/>
              <a:ext cx="42486" cy="42486"/>
            </a:xfrm>
            <a:custGeom>
              <a:avLst/>
              <a:gdLst>
                <a:gd name="connsiteX0" fmla="*/ 27337 w 42485"/>
                <a:gd name="connsiteY0" fmla="*/ 39864 h 42485"/>
                <a:gd name="connsiteX1" fmla="*/ 38667 w 42485"/>
                <a:gd name="connsiteY1" fmla="*/ 27119 h 42485"/>
                <a:gd name="connsiteX2" fmla="*/ 27337 w 42485"/>
                <a:gd name="connsiteY2" fmla="*/ 15789 h 42485"/>
                <a:gd name="connsiteX3" fmla="*/ 16007 w 42485"/>
                <a:gd name="connsiteY3" fmla="*/ 27119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7" y="34200"/>
                    <a:pt x="38667" y="27119"/>
                  </a:cubicBezTo>
                  <a:cubicBezTo>
                    <a:pt x="38667" y="20038"/>
                    <a:pt x="33002" y="15789"/>
                    <a:pt x="27337" y="15789"/>
                  </a:cubicBezTo>
                  <a:cubicBezTo>
                    <a:pt x="21672" y="15789"/>
                    <a:pt x="16007" y="21454"/>
                    <a:pt x="16007" y="27119"/>
                  </a:cubicBezTo>
                  <a:cubicBezTo>
                    <a:pt x="14591" y="34200"/>
                    <a:pt x="20256" y="39864"/>
                    <a:pt x="27337" y="39864"/>
                  </a:cubicBezTo>
                  <a:close/>
                </a:path>
              </a:pathLst>
            </a:custGeom>
            <a:grpFill/>
            <a:ln w="14159" cap="flat">
              <a:noFill/>
              <a:prstDash val="solid"/>
              <a:miter/>
            </a:ln>
          </p:spPr>
          <p:txBody>
            <a:bodyPr rtlCol="0" anchor="ctr"/>
            <a:lstStyle/>
            <a:p>
              <a:endParaRPr lang="en-US"/>
            </a:p>
          </p:txBody>
        </p:sp>
        <p:sp>
          <p:nvSpPr>
            <p:cNvPr id="2354" name="Freeform: Shape 2353">
              <a:extLst>
                <a:ext uri="{FF2B5EF4-FFF2-40B4-BE49-F238E27FC236}">
                  <a16:creationId xmlns:a16="http://schemas.microsoft.com/office/drawing/2014/main" id="{76206B44-E3C5-4E7E-908D-A6B73DC08A4F}"/>
                </a:ext>
              </a:extLst>
            </p:cNvPr>
            <p:cNvSpPr/>
            <p:nvPr/>
          </p:nvSpPr>
          <p:spPr>
            <a:xfrm>
              <a:off x="2631785" y="1185543"/>
              <a:ext cx="42486" cy="42486"/>
            </a:xfrm>
            <a:custGeom>
              <a:avLst/>
              <a:gdLst>
                <a:gd name="connsiteX0" fmla="*/ 27119 w 42485"/>
                <a:gd name="connsiteY0" fmla="*/ 39864 h 42485"/>
                <a:gd name="connsiteX1" fmla="*/ 38448 w 42485"/>
                <a:gd name="connsiteY1" fmla="*/ 28535 h 42485"/>
                <a:gd name="connsiteX2" fmla="*/ 27119 w 42485"/>
                <a:gd name="connsiteY2" fmla="*/ 15789 h 42485"/>
                <a:gd name="connsiteX3" fmla="*/ 15789 w 42485"/>
                <a:gd name="connsiteY3" fmla="*/ 28535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8535"/>
                  </a:cubicBezTo>
                  <a:cubicBezTo>
                    <a:pt x="38448" y="22870"/>
                    <a:pt x="32783" y="15789"/>
                    <a:pt x="27119" y="15789"/>
                  </a:cubicBezTo>
                  <a:cubicBezTo>
                    <a:pt x="20038" y="15789"/>
                    <a:pt x="15789" y="21454"/>
                    <a:pt x="15789" y="28535"/>
                  </a:cubicBezTo>
                  <a:cubicBezTo>
                    <a:pt x="15789" y="35616"/>
                    <a:pt x="20038" y="39864"/>
                    <a:pt x="27119" y="39864"/>
                  </a:cubicBezTo>
                  <a:close/>
                </a:path>
              </a:pathLst>
            </a:custGeom>
            <a:grpFill/>
            <a:ln w="14159" cap="flat">
              <a:noFill/>
              <a:prstDash val="solid"/>
              <a:miter/>
            </a:ln>
          </p:spPr>
          <p:txBody>
            <a:bodyPr rtlCol="0" anchor="ctr"/>
            <a:lstStyle/>
            <a:p>
              <a:endParaRPr lang="en-US"/>
            </a:p>
          </p:txBody>
        </p:sp>
        <p:sp>
          <p:nvSpPr>
            <p:cNvPr id="2355" name="Freeform: Shape 2354">
              <a:extLst>
                <a:ext uri="{FF2B5EF4-FFF2-40B4-BE49-F238E27FC236}">
                  <a16:creationId xmlns:a16="http://schemas.microsoft.com/office/drawing/2014/main" id="{A177C2EF-3EA8-4E11-9128-C19841787A1A}"/>
                </a:ext>
              </a:extLst>
            </p:cNvPr>
            <p:cNvSpPr/>
            <p:nvPr/>
          </p:nvSpPr>
          <p:spPr>
            <a:xfrm>
              <a:off x="2631785" y="651639"/>
              <a:ext cx="42486" cy="42486"/>
            </a:xfrm>
            <a:custGeom>
              <a:avLst/>
              <a:gdLst>
                <a:gd name="connsiteX0" fmla="*/ 28535 w 42485"/>
                <a:gd name="connsiteY0" fmla="*/ 38448 h 42485"/>
                <a:gd name="connsiteX1" fmla="*/ 39864 w 42485"/>
                <a:gd name="connsiteY1" fmla="*/ 27119 h 42485"/>
                <a:gd name="connsiteX2" fmla="*/ 28535 w 42485"/>
                <a:gd name="connsiteY2" fmla="*/ 15789 h 42485"/>
                <a:gd name="connsiteX3" fmla="*/ 15789 w 42485"/>
                <a:gd name="connsiteY3" fmla="*/ 27119 h 42485"/>
                <a:gd name="connsiteX4" fmla="*/ 28535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8535" y="38448"/>
                  </a:moveTo>
                  <a:cubicBezTo>
                    <a:pt x="35616" y="38448"/>
                    <a:pt x="39864" y="32783"/>
                    <a:pt x="39864" y="27119"/>
                  </a:cubicBezTo>
                  <a:cubicBezTo>
                    <a:pt x="39864" y="20038"/>
                    <a:pt x="34200" y="15789"/>
                    <a:pt x="28535" y="15789"/>
                  </a:cubicBezTo>
                  <a:cubicBezTo>
                    <a:pt x="21454" y="15789"/>
                    <a:pt x="15789" y="21454"/>
                    <a:pt x="15789" y="27119"/>
                  </a:cubicBezTo>
                  <a:cubicBezTo>
                    <a:pt x="17205" y="34199"/>
                    <a:pt x="22870" y="38448"/>
                    <a:pt x="28535" y="38448"/>
                  </a:cubicBezTo>
                  <a:close/>
                </a:path>
              </a:pathLst>
            </a:custGeom>
            <a:grpFill/>
            <a:ln w="14159" cap="flat">
              <a:noFill/>
              <a:prstDash val="solid"/>
              <a:miter/>
            </a:ln>
          </p:spPr>
          <p:txBody>
            <a:bodyPr rtlCol="0" anchor="ctr"/>
            <a:lstStyle/>
            <a:p>
              <a:endParaRPr lang="en-US"/>
            </a:p>
          </p:txBody>
        </p:sp>
        <p:sp>
          <p:nvSpPr>
            <p:cNvPr id="2356" name="Freeform: Shape 2355">
              <a:extLst>
                <a:ext uri="{FF2B5EF4-FFF2-40B4-BE49-F238E27FC236}">
                  <a16:creationId xmlns:a16="http://schemas.microsoft.com/office/drawing/2014/main" id="{7D536004-FF5A-4FF4-BF98-61DCD1619864}"/>
                </a:ext>
              </a:extLst>
            </p:cNvPr>
            <p:cNvSpPr/>
            <p:nvPr/>
          </p:nvSpPr>
          <p:spPr>
            <a:xfrm>
              <a:off x="2082028" y="779096"/>
              <a:ext cx="42486" cy="42486"/>
            </a:xfrm>
            <a:custGeom>
              <a:avLst/>
              <a:gdLst>
                <a:gd name="connsiteX0" fmla="*/ 24561 w 42485"/>
                <a:gd name="connsiteY0" fmla="*/ 32783 h 42485"/>
                <a:gd name="connsiteX1" fmla="*/ 33058 w 42485"/>
                <a:gd name="connsiteY1" fmla="*/ 24286 h 42485"/>
                <a:gd name="connsiteX2" fmla="*/ 24561 w 42485"/>
                <a:gd name="connsiteY2" fmla="*/ 15789 h 42485"/>
                <a:gd name="connsiteX3" fmla="*/ 16063 w 42485"/>
                <a:gd name="connsiteY3" fmla="*/ 24286 h 42485"/>
                <a:gd name="connsiteX4" fmla="*/ 24561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561" y="32783"/>
                  </a:moveTo>
                  <a:cubicBezTo>
                    <a:pt x="28809" y="32783"/>
                    <a:pt x="33058" y="28535"/>
                    <a:pt x="33058" y="24286"/>
                  </a:cubicBezTo>
                  <a:cubicBezTo>
                    <a:pt x="33058" y="20038"/>
                    <a:pt x="28809" y="15789"/>
                    <a:pt x="24561" y="15789"/>
                  </a:cubicBezTo>
                  <a:cubicBezTo>
                    <a:pt x="20312" y="15789"/>
                    <a:pt x="16063" y="20038"/>
                    <a:pt x="16063" y="24286"/>
                  </a:cubicBezTo>
                  <a:cubicBezTo>
                    <a:pt x="14647" y="28535"/>
                    <a:pt x="18896" y="32783"/>
                    <a:pt x="24561" y="32783"/>
                  </a:cubicBezTo>
                  <a:close/>
                </a:path>
              </a:pathLst>
            </a:custGeom>
            <a:grpFill/>
            <a:ln w="14159" cap="flat">
              <a:noFill/>
              <a:prstDash val="solid"/>
              <a:miter/>
            </a:ln>
          </p:spPr>
          <p:txBody>
            <a:bodyPr rtlCol="0" anchor="ctr"/>
            <a:lstStyle/>
            <a:p>
              <a:endParaRPr lang="en-US"/>
            </a:p>
          </p:txBody>
        </p:sp>
        <p:sp>
          <p:nvSpPr>
            <p:cNvPr id="2357" name="Freeform: Shape 2356">
              <a:extLst>
                <a:ext uri="{FF2B5EF4-FFF2-40B4-BE49-F238E27FC236}">
                  <a16:creationId xmlns:a16="http://schemas.microsoft.com/office/drawing/2014/main" id="{2E743CC0-338A-42CE-AB74-3F0256AB3B98}"/>
                </a:ext>
              </a:extLst>
            </p:cNvPr>
            <p:cNvSpPr/>
            <p:nvPr/>
          </p:nvSpPr>
          <p:spPr>
            <a:xfrm>
              <a:off x="3049561" y="1460284"/>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358" name="Freeform: Shape 2357">
              <a:extLst>
                <a:ext uri="{FF2B5EF4-FFF2-40B4-BE49-F238E27FC236}">
                  <a16:creationId xmlns:a16="http://schemas.microsoft.com/office/drawing/2014/main" id="{29B38326-7AEB-4806-8BE0-A3E9396B8864}"/>
                </a:ext>
              </a:extLst>
            </p:cNvPr>
            <p:cNvSpPr/>
            <p:nvPr/>
          </p:nvSpPr>
          <p:spPr>
            <a:xfrm>
              <a:off x="2902061" y="1658551"/>
              <a:ext cx="56648" cy="56648"/>
            </a:xfrm>
            <a:custGeom>
              <a:avLst/>
              <a:gdLst>
                <a:gd name="connsiteX0" fmla="*/ 28752 w 56647"/>
                <a:gd name="connsiteY0" fmla="*/ 41280 h 56647"/>
                <a:gd name="connsiteX1" fmla="*/ 41497 w 56647"/>
                <a:gd name="connsiteY1" fmla="*/ 28535 h 56647"/>
                <a:gd name="connsiteX2" fmla="*/ 28752 w 56647"/>
                <a:gd name="connsiteY2" fmla="*/ 15789 h 56647"/>
                <a:gd name="connsiteX3" fmla="*/ 16006 w 56647"/>
                <a:gd name="connsiteY3" fmla="*/ 28535 h 56647"/>
                <a:gd name="connsiteX4" fmla="*/ 28752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52" y="41280"/>
                  </a:moveTo>
                  <a:cubicBezTo>
                    <a:pt x="35833" y="41280"/>
                    <a:pt x="41497" y="35616"/>
                    <a:pt x="41497" y="28535"/>
                  </a:cubicBezTo>
                  <a:cubicBezTo>
                    <a:pt x="41497" y="21454"/>
                    <a:pt x="35833" y="15789"/>
                    <a:pt x="28752" y="15789"/>
                  </a:cubicBezTo>
                  <a:cubicBezTo>
                    <a:pt x="21671" y="15789"/>
                    <a:pt x="16006" y="21454"/>
                    <a:pt x="16006" y="28535"/>
                  </a:cubicBezTo>
                  <a:cubicBezTo>
                    <a:pt x="14590" y="35616"/>
                    <a:pt x="20254" y="41280"/>
                    <a:pt x="28752" y="41280"/>
                  </a:cubicBezTo>
                  <a:close/>
                </a:path>
              </a:pathLst>
            </a:custGeom>
            <a:grpFill/>
            <a:ln w="14159" cap="flat">
              <a:noFill/>
              <a:prstDash val="solid"/>
              <a:miter/>
            </a:ln>
          </p:spPr>
          <p:txBody>
            <a:bodyPr rtlCol="0" anchor="ctr"/>
            <a:lstStyle/>
            <a:p>
              <a:endParaRPr lang="en-US"/>
            </a:p>
          </p:txBody>
        </p:sp>
        <p:sp>
          <p:nvSpPr>
            <p:cNvPr id="2359" name="Freeform: Shape 2358">
              <a:extLst>
                <a:ext uri="{FF2B5EF4-FFF2-40B4-BE49-F238E27FC236}">
                  <a16:creationId xmlns:a16="http://schemas.microsoft.com/office/drawing/2014/main" id="{243B8632-8DDB-43DA-AD82-023D90034557}"/>
                </a:ext>
              </a:extLst>
            </p:cNvPr>
            <p:cNvSpPr/>
            <p:nvPr/>
          </p:nvSpPr>
          <p:spPr>
            <a:xfrm>
              <a:off x="3436182" y="1678377"/>
              <a:ext cx="56648" cy="56648"/>
            </a:xfrm>
            <a:custGeom>
              <a:avLst/>
              <a:gdLst>
                <a:gd name="connsiteX0" fmla="*/ 28535 w 56647"/>
                <a:gd name="connsiteY0" fmla="*/ 41280 h 56647"/>
                <a:gd name="connsiteX1" fmla="*/ 41280 w 56647"/>
                <a:gd name="connsiteY1" fmla="*/ 28535 h 56647"/>
                <a:gd name="connsiteX2" fmla="*/ 28535 w 56647"/>
                <a:gd name="connsiteY2" fmla="*/ 15789 h 56647"/>
                <a:gd name="connsiteX3" fmla="*/ 15789 w 56647"/>
                <a:gd name="connsiteY3" fmla="*/ 28535 h 56647"/>
                <a:gd name="connsiteX4" fmla="*/ 28535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535" y="41280"/>
                  </a:moveTo>
                  <a:cubicBezTo>
                    <a:pt x="35616" y="41280"/>
                    <a:pt x="41280" y="35616"/>
                    <a:pt x="41280" y="28535"/>
                  </a:cubicBezTo>
                  <a:cubicBezTo>
                    <a:pt x="41280" y="21454"/>
                    <a:pt x="35616" y="15789"/>
                    <a:pt x="28535" y="15789"/>
                  </a:cubicBezTo>
                  <a:cubicBezTo>
                    <a:pt x="21454" y="15789"/>
                    <a:pt x="15789" y="21454"/>
                    <a:pt x="15789" y="28535"/>
                  </a:cubicBezTo>
                  <a:cubicBezTo>
                    <a:pt x="15789" y="35616"/>
                    <a:pt x="21454" y="41280"/>
                    <a:pt x="28535" y="41280"/>
                  </a:cubicBezTo>
                  <a:close/>
                </a:path>
              </a:pathLst>
            </a:custGeom>
            <a:grpFill/>
            <a:ln w="14159" cap="flat">
              <a:noFill/>
              <a:prstDash val="solid"/>
              <a:miter/>
            </a:ln>
          </p:spPr>
          <p:txBody>
            <a:bodyPr rtlCol="0" anchor="ctr"/>
            <a:lstStyle/>
            <a:p>
              <a:endParaRPr lang="en-US"/>
            </a:p>
          </p:txBody>
        </p:sp>
        <p:sp>
          <p:nvSpPr>
            <p:cNvPr id="2360" name="Freeform: Shape 2359">
              <a:extLst>
                <a:ext uri="{FF2B5EF4-FFF2-40B4-BE49-F238E27FC236}">
                  <a16:creationId xmlns:a16="http://schemas.microsoft.com/office/drawing/2014/main" id="{9E40B6C6-ECE6-4BBB-9A53-7D57F27F6368}"/>
                </a:ext>
              </a:extLst>
            </p:cNvPr>
            <p:cNvSpPr/>
            <p:nvPr/>
          </p:nvSpPr>
          <p:spPr>
            <a:xfrm>
              <a:off x="3870952" y="1933292"/>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2" y="15789"/>
                    <a:pt x="15789" y="25702"/>
                    <a:pt x="15789" y="38448"/>
                  </a:cubicBezTo>
                  <a:cubicBezTo>
                    <a:pt x="15789" y="51194"/>
                    <a:pt x="25702" y="61107"/>
                    <a:pt x="38448" y="61107"/>
                  </a:cubicBezTo>
                  <a:close/>
                </a:path>
              </a:pathLst>
            </a:custGeom>
            <a:grpFill/>
            <a:ln w="14159" cap="flat">
              <a:noFill/>
              <a:prstDash val="solid"/>
              <a:miter/>
            </a:ln>
          </p:spPr>
          <p:txBody>
            <a:bodyPr rtlCol="0" anchor="ctr"/>
            <a:lstStyle/>
            <a:p>
              <a:endParaRPr lang="en-US"/>
            </a:p>
          </p:txBody>
        </p:sp>
        <p:sp>
          <p:nvSpPr>
            <p:cNvPr id="2361" name="Freeform: Shape 2360">
              <a:extLst>
                <a:ext uri="{FF2B5EF4-FFF2-40B4-BE49-F238E27FC236}">
                  <a16:creationId xmlns:a16="http://schemas.microsoft.com/office/drawing/2014/main" id="{2E04573D-E96E-42DB-956C-9028B3FD8CAF}"/>
                </a:ext>
              </a:extLst>
            </p:cNvPr>
            <p:cNvSpPr/>
            <p:nvPr/>
          </p:nvSpPr>
          <p:spPr>
            <a:xfrm>
              <a:off x="3400511" y="207286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endParaRPr lang="en-US"/>
            </a:p>
          </p:txBody>
        </p:sp>
        <p:sp>
          <p:nvSpPr>
            <p:cNvPr id="2362" name="Freeform: Shape 2361">
              <a:extLst>
                <a:ext uri="{FF2B5EF4-FFF2-40B4-BE49-F238E27FC236}">
                  <a16:creationId xmlns:a16="http://schemas.microsoft.com/office/drawing/2014/main" id="{4873BA0F-DB09-455F-AA73-5BA8180B430A}"/>
                </a:ext>
              </a:extLst>
            </p:cNvPr>
            <p:cNvSpPr/>
            <p:nvPr/>
          </p:nvSpPr>
          <p:spPr>
            <a:xfrm>
              <a:off x="3688166" y="1798753"/>
              <a:ext cx="84971" cy="84971"/>
            </a:xfrm>
            <a:custGeom>
              <a:avLst/>
              <a:gdLst>
                <a:gd name="connsiteX0" fmla="*/ 44211 w 84971"/>
                <a:gd name="connsiteY0" fmla="*/ 72437 h 84971"/>
                <a:gd name="connsiteX1" fmla="*/ 72535 w 84971"/>
                <a:gd name="connsiteY1" fmla="*/ 44113 h 84971"/>
                <a:gd name="connsiteX2" fmla="*/ 44211 w 84971"/>
                <a:gd name="connsiteY2" fmla="*/ 15789 h 84971"/>
                <a:gd name="connsiteX3" fmla="*/ 15887 w 84971"/>
                <a:gd name="connsiteY3" fmla="*/ 44113 h 84971"/>
                <a:gd name="connsiteX4" fmla="*/ 44211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11" y="72437"/>
                  </a:moveTo>
                  <a:cubicBezTo>
                    <a:pt x="59789" y="72437"/>
                    <a:pt x="72535" y="59691"/>
                    <a:pt x="72535" y="44113"/>
                  </a:cubicBezTo>
                  <a:cubicBezTo>
                    <a:pt x="72535" y="28535"/>
                    <a:pt x="59789" y="15789"/>
                    <a:pt x="44211" y="15789"/>
                  </a:cubicBezTo>
                  <a:cubicBezTo>
                    <a:pt x="28633" y="15789"/>
                    <a:pt x="15887" y="28535"/>
                    <a:pt x="15887" y="44113"/>
                  </a:cubicBezTo>
                  <a:cubicBezTo>
                    <a:pt x="14471" y="59691"/>
                    <a:pt x="28633" y="72437"/>
                    <a:pt x="44211" y="72437"/>
                  </a:cubicBezTo>
                  <a:close/>
                </a:path>
              </a:pathLst>
            </a:custGeom>
            <a:grpFill/>
            <a:ln w="14159" cap="flat">
              <a:noFill/>
              <a:prstDash val="solid"/>
              <a:miter/>
            </a:ln>
          </p:spPr>
          <p:txBody>
            <a:bodyPr rtlCol="0" anchor="ctr"/>
            <a:lstStyle/>
            <a:p>
              <a:endParaRPr lang="en-US"/>
            </a:p>
          </p:txBody>
        </p:sp>
        <p:sp>
          <p:nvSpPr>
            <p:cNvPr id="2363" name="Freeform: Shape 2362">
              <a:extLst>
                <a:ext uri="{FF2B5EF4-FFF2-40B4-BE49-F238E27FC236}">
                  <a16:creationId xmlns:a16="http://schemas.microsoft.com/office/drawing/2014/main" id="{2FB85148-C922-4930-8380-792D067C8920}"/>
                </a:ext>
              </a:extLst>
            </p:cNvPr>
            <p:cNvSpPr/>
            <p:nvPr/>
          </p:nvSpPr>
          <p:spPr>
            <a:xfrm>
              <a:off x="2951844" y="1250688"/>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8275"/>
                    <a:pt x="28535" y="72437"/>
                    <a:pt x="44113" y="72437"/>
                  </a:cubicBezTo>
                  <a:close/>
                </a:path>
              </a:pathLst>
            </a:custGeom>
            <a:grpFill/>
            <a:ln w="14159" cap="flat">
              <a:noFill/>
              <a:prstDash val="solid"/>
              <a:miter/>
            </a:ln>
          </p:spPr>
          <p:txBody>
            <a:bodyPr rtlCol="0" anchor="ctr"/>
            <a:lstStyle/>
            <a:p>
              <a:endParaRPr lang="en-US"/>
            </a:p>
          </p:txBody>
        </p:sp>
        <p:sp>
          <p:nvSpPr>
            <p:cNvPr id="2364" name="Freeform: Shape 2363">
              <a:extLst>
                <a:ext uri="{FF2B5EF4-FFF2-40B4-BE49-F238E27FC236}">
                  <a16:creationId xmlns:a16="http://schemas.microsoft.com/office/drawing/2014/main" id="{8C566975-6026-4B06-9F5F-31420F50B77F}"/>
                </a:ext>
              </a:extLst>
            </p:cNvPr>
            <p:cNvSpPr/>
            <p:nvPr/>
          </p:nvSpPr>
          <p:spPr>
            <a:xfrm>
              <a:off x="2536900" y="129742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8448"/>
                    <a:pt x="22870" y="44113"/>
                    <a:pt x="29951" y="44113"/>
                  </a:cubicBezTo>
                  <a:close/>
                </a:path>
              </a:pathLst>
            </a:custGeom>
            <a:grpFill/>
            <a:ln w="14159" cap="flat">
              <a:noFill/>
              <a:prstDash val="solid"/>
              <a:miter/>
            </a:ln>
          </p:spPr>
          <p:txBody>
            <a:bodyPr rtlCol="0" anchor="ctr"/>
            <a:lstStyle/>
            <a:p>
              <a:endParaRPr lang="en-US"/>
            </a:p>
          </p:txBody>
        </p:sp>
        <p:sp>
          <p:nvSpPr>
            <p:cNvPr id="2365" name="Freeform: Shape 2364">
              <a:extLst>
                <a:ext uri="{FF2B5EF4-FFF2-40B4-BE49-F238E27FC236}">
                  <a16:creationId xmlns:a16="http://schemas.microsoft.com/office/drawing/2014/main" id="{7036F36D-E8F9-4972-98D6-C4AF81095AF8}"/>
                </a:ext>
              </a:extLst>
            </p:cNvPr>
            <p:cNvSpPr/>
            <p:nvPr/>
          </p:nvSpPr>
          <p:spPr>
            <a:xfrm>
              <a:off x="2500079" y="104958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2870"/>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endParaRPr lang="en-US"/>
            </a:p>
          </p:txBody>
        </p:sp>
        <p:sp>
          <p:nvSpPr>
            <p:cNvPr id="2366" name="Freeform: Shape 2365">
              <a:extLst>
                <a:ext uri="{FF2B5EF4-FFF2-40B4-BE49-F238E27FC236}">
                  <a16:creationId xmlns:a16="http://schemas.microsoft.com/office/drawing/2014/main" id="{B6D6F538-770A-4ABA-85B7-B3DC752C71DA}"/>
                </a:ext>
              </a:extLst>
            </p:cNvPr>
            <p:cNvSpPr/>
            <p:nvPr/>
          </p:nvSpPr>
          <p:spPr>
            <a:xfrm>
              <a:off x="1685769" y="1614649"/>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4286"/>
                    <a:pt x="42697" y="15789"/>
                    <a:pt x="32783" y="15789"/>
                  </a:cubicBezTo>
                  <a:cubicBezTo>
                    <a:pt x="24286" y="15789"/>
                    <a:pt x="15789" y="22870"/>
                    <a:pt x="15789" y="32783"/>
                  </a:cubicBezTo>
                  <a:cubicBezTo>
                    <a:pt x="15789" y="41280"/>
                    <a:pt x="24286" y="49778"/>
                    <a:pt x="32783" y="49778"/>
                  </a:cubicBezTo>
                  <a:close/>
                </a:path>
              </a:pathLst>
            </a:custGeom>
            <a:grpFill/>
            <a:ln w="14159" cap="flat">
              <a:noFill/>
              <a:prstDash val="solid"/>
              <a:miter/>
            </a:ln>
          </p:spPr>
          <p:txBody>
            <a:bodyPr rtlCol="0" anchor="ctr"/>
            <a:lstStyle/>
            <a:p>
              <a:endParaRPr lang="en-US"/>
            </a:p>
          </p:txBody>
        </p:sp>
        <p:sp>
          <p:nvSpPr>
            <p:cNvPr id="2367" name="Freeform: Shape 2366">
              <a:extLst>
                <a:ext uri="{FF2B5EF4-FFF2-40B4-BE49-F238E27FC236}">
                  <a16:creationId xmlns:a16="http://schemas.microsoft.com/office/drawing/2014/main" id="{B43651F6-4696-4C99-9A25-4481D8BD0A36}"/>
                </a:ext>
              </a:extLst>
            </p:cNvPr>
            <p:cNvSpPr/>
            <p:nvPr/>
          </p:nvSpPr>
          <p:spPr>
            <a:xfrm>
              <a:off x="1691434" y="1664215"/>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2" y="15789"/>
                    <a:pt x="15789" y="25702"/>
                    <a:pt x="15789" y="37032"/>
                  </a:cubicBezTo>
                  <a:cubicBezTo>
                    <a:pt x="17205" y="48361"/>
                    <a:pt x="25702" y="58275"/>
                    <a:pt x="37032" y="58275"/>
                  </a:cubicBezTo>
                  <a:close/>
                </a:path>
              </a:pathLst>
            </a:custGeom>
            <a:grpFill/>
            <a:ln w="14159" cap="flat">
              <a:noFill/>
              <a:prstDash val="solid"/>
              <a:miter/>
            </a:ln>
          </p:spPr>
          <p:txBody>
            <a:bodyPr rtlCol="0" anchor="ctr"/>
            <a:lstStyle/>
            <a:p>
              <a:endParaRPr lang="en-US"/>
            </a:p>
          </p:txBody>
        </p:sp>
        <p:sp>
          <p:nvSpPr>
            <p:cNvPr id="2368" name="Freeform: Shape 2367">
              <a:extLst>
                <a:ext uri="{FF2B5EF4-FFF2-40B4-BE49-F238E27FC236}">
                  <a16:creationId xmlns:a16="http://schemas.microsoft.com/office/drawing/2014/main" id="{48A1A59F-F957-4AB1-9DBB-4E5E81132936}"/>
                </a:ext>
              </a:extLst>
            </p:cNvPr>
            <p:cNvSpPr/>
            <p:nvPr/>
          </p:nvSpPr>
          <p:spPr>
            <a:xfrm>
              <a:off x="1643283" y="139938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endParaRPr lang="en-US"/>
            </a:p>
          </p:txBody>
        </p:sp>
        <p:sp>
          <p:nvSpPr>
            <p:cNvPr id="2369" name="Freeform: Shape 2368">
              <a:extLst>
                <a:ext uri="{FF2B5EF4-FFF2-40B4-BE49-F238E27FC236}">
                  <a16:creationId xmlns:a16="http://schemas.microsoft.com/office/drawing/2014/main" id="{ABBEFF95-C975-4415-8871-DD31CFFE5C9A}"/>
                </a:ext>
              </a:extLst>
            </p:cNvPr>
            <p:cNvSpPr/>
            <p:nvPr/>
          </p:nvSpPr>
          <p:spPr>
            <a:xfrm>
              <a:off x="1925399" y="1962663"/>
              <a:ext cx="84971" cy="84971"/>
            </a:xfrm>
            <a:custGeom>
              <a:avLst/>
              <a:gdLst>
                <a:gd name="connsiteX0" fmla="*/ 42697 w 84971"/>
                <a:gd name="connsiteY0" fmla="*/ 69604 h 84971"/>
                <a:gd name="connsiteX1" fmla="*/ 69604 w 84971"/>
                <a:gd name="connsiteY1" fmla="*/ 42697 h 84971"/>
                <a:gd name="connsiteX2" fmla="*/ 42697 w 84971"/>
                <a:gd name="connsiteY2" fmla="*/ 15789 h 84971"/>
                <a:gd name="connsiteX3" fmla="*/ 15789 w 84971"/>
                <a:gd name="connsiteY3" fmla="*/ 42697 h 84971"/>
                <a:gd name="connsiteX4" fmla="*/ 42697 w 84971"/>
                <a:gd name="connsiteY4" fmla="*/ 6960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2697" y="69604"/>
                  </a:moveTo>
                  <a:cubicBezTo>
                    <a:pt x="56859" y="69604"/>
                    <a:pt x="69604" y="56859"/>
                    <a:pt x="69604" y="42697"/>
                  </a:cubicBezTo>
                  <a:cubicBezTo>
                    <a:pt x="69604" y="28535"/>
                    <a:pt x="56859" y="15789"/>
                    <a:pt x="42697" y="15789"/>
                  </a:cubicBezTo>
                  <a:cubicBezTo>
                    <a:pt x="28535" y="15789"/>
                    <a:pt x="15789" y="28535"/>
                    <a:pt x="15789" y="42697"/>
                  </a:cubicBezTo>
                  <a:cubicBezTo>
                    <a:pt x="15789" y="56859"/>
                    <a:pt x="27119" y="69604"/>
                    <a:pt x="42697" y="69604"/>
                  </a:cubicBezTo>
                  <a:close/>
                </a:path>
              </a:pathLst>
            </a:custGeom>
            <a:grpFill/>
            <a:ln w="14159" cap="flat">
              <a:noFill/>
              <a:prstDash val="solid"/>
              <a:miter/>
            </a:ln>
          </p:spPr>
          <p:txBody>
            <a:bodyPr rtlCol="0" anchor="ctr"/>
            <a:lstStyle/>
            <a:p>
              <a:endParaRPr lang="en-US"/>
            </a:p>
          </p:txBody>
        </p:sp>
        <p:sp>
          <p:nvSpPr>
            <p:cNvPr id="2370" name="Freeform: Shape 2369">
              <a:extLst>
                <a:ext uri="{FF2B5EF4-FFF2-40B4-BE49-F238E27FC236}">
                  <a16:creationId xmlns:a16="http://schemas.microsoft.com/office/drawing/2014/main" id="{2DEB11F4-34F9-4CC7-8E79-93830F54E59A}"/>
                </a:ext>
              </a:extLst>
            </p:cNvPr>
            <p:cNvSpPr/>
            <p:nvPr/>
          </p:nvSpPr>
          <p:spPr>
            <a:xfrm>
              <a:off x="3160171" y="1973764"/>
              <a:ext cx="56648" cy="56648"/>
            </a:xfrm>
            <a:custGeom>
              <a:avLst/>
              <a:gdLst>
                <a:gd name="connsiteX0" fmla="*/ 29951 w 56647"/>
                <a:gd name="connsiteY0" fmla="*/ 42697 h 56647"/>
                <a:gd name="connsiteX1" fmla="*/ 42697 w 56647"/>
                <a:gd name="connsiteY1" fmla="*/ 29951 h 56647"/>
                <a:gd name="connsiteX2" fmla="*/ 29951 w 56647"/>
                <a:gd name="connsiteY2" fmla="*/ 15789 h 56647"/>
                <a:gd name="connsiteX3" fmla="*/ 15789 w 56647"/>
                <a:gd name="connsiteY3" fmla="*/ 29951 h 56647"/>
                <a:gd name="connsiteX4" fmla="*/ 29951 w 56647"/>
                <a:gd name="connsiteY4" fmla="*/ 4269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2697"/>
                  </a:moveTo>
                  <a:cubicBezTo>
                    <a:pt x="37032" y="42697"/>
                    <a:pt x="42697" y="37032"/>
                    <a:pt x="42697" y="29951"/>
                  </a:cubicBezTo>
                  <a:cubicBezTo>
                    <a:pt x="42697" y="22870"/>
                    <a:pt x="37032" y="15789"/>
                    <a:pt x="29951" y="15789"/>
                  </a:cubicBezTo>
                  <a:cubicBezTo>
                    <a:pt x="22870" y="15789"/>
                    <a:pt x="15789" y="21454"/>
                    <a:pt x="15789" y="29951"/>
                  </a:cubicBezTo>
                  <a:cubicBezTo>
                    <a:pt x="15789" y="37032"/>
                    <a:pt x="22870" y="42697"/>
                    <a:pt x="29951" y="42697"/>
                  </a:cubicBezTo>
                  <a:close/>
                </a:path>
              </a:pathLst>
            </a:custGeom>
            <a:grpFill/>
            <a:ln w="14159" cap="flat">
              <a:noFill/>
              <a:prstDash val="solid"/>
              <a:miter/>
            </a:ln>
          </p:spPr>
          <p:txBody>
            <a:bodyPr rtlCol="0" anchor="ctr"/>
            <a:lstStyle/>
            <a:p>
              <a:endParaRPr lang="en-US"/>
            </a:p>
          </p:txBody>
        </p:sp>
        <p:sp>
          <p:nvSpPr>
            <p:cNvPr id="2371" name="Freeform: Shape 2370">
              <a:extLst>
                <a:ext uri="{FF2B5EF4-FFF2-40B4-BE49-F238E27FC236}">
                  <a16:creationId xmlns:a16="http://schemas.microsoft.com/office/drawing/2014/main" id="{3729B7E0-0D16-4817-AA69-3F0E569E2DCF}"/>
                </a:ext>
              </a:extLst>
            </p:cNvPr>
            <p:cNvSpPr/>
            <p:nvPr/>
          </p:nvSpPr>
          <p:spPr>
            <a:xfrm>
              <a:off x="3034575" y="1878842"/>
              <a:ext cx="42486" cy="42486"/>
            </a:xfrm>
            <a:custGeom>
              <a:avLst/>
              <a:gdLst>
                <a:gd name="connsiteX0" fmla="*/ 27118 w 42485"/>
                <a:gd name="connsiteY0" fmla="*/ 39864 h 42485"/>
                <a:gd name="connsiteX1" fmla="*/ 38448 w 42485"/>
                <a:gd name="connsiteY1" fmla="*/ 28535 h 42485"/>
                <a:gd name="connsiteX2" fmla="*/ 27118 w 42485"/>
                <a:gd name="connsiteY2" fmla="*/ 15789 h 42485"/>
                <a:gd name="connsiteX3" fmla="*/ 15789 w 42485"/>
                <a:gd name="connsiteY3" fmla="*/ 28535 h 42485"/>
                <a:gd name="connsiteX4" fmla="*/ 27118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9864"/>
                  </a:moveTo>
                  <a:cubicBezTo>
                    <a:pt x="34199" y="39864"/>
                    <a:pt x="38448" y="34199"/>
                    <a:pt x="38448" y="28535"/>
                  </a:cubicBezTo>
                  <a:cubicBezTo>
                    <a:pt x="38448" y="22870"/>
                    <a:pt x="32783" y="15789"/>
                    <a:pt x="27118" y="15789"/>
                  </a:cubicBezTo>
                  <a:cubicBezTo>
                    <a:pt x="20037" y="15789"/>
                    <a:pt x="15789" y="21454"/>
                    <a:pt x="15789" y="28535"/>
                  </a:cubicBezTo>
                  <a:cubicBezTo>
                    <a:pt x="15789" y="35616"/>
                    <a:pt x="20037" y="39864"/>
                    <a:pt x="27118" y="39864"/>
                  </a:cubicBezTo>
                  <a:close/>
                </a:path>
              </a:pathLst>
            </a:custGeom>
            <a:grpFill/>
            <a:ln w="14159" cap="flat">
              <a:noFill/>
              <a:prstDash val="solid"/>
              <a:miter/>
            </a:ln>
          </p:spPr>
          <p:txBody>
            <a:bodyPr rtlCol="0" anchor="ctr"/>
            <a:lstStyle/>
            <a:p>
              <a:endParaRPr lang="en-US"/>
            </a:p>
          </p:txBody>
        </p:sp>
        <p:sp>
          <p:nvSpPr>
            <p:cNvPr id="2372" name="Freeform: Shape 2371">
              <a:extLst>
                <a:ext uri="{FF2B5EF4-FFF2-40B4-BE49-F238E27FC236}">
                  <a16:creationId xmlns:a16="http://schemas.microsoft.com/office/drawing/2014/main" id="{5DE56250-ABF0-4A28-AF94-169057551002}"/>
                </a:ext>
              </a:extLst>
            </p:cNvPr>
            <p:cNvSpPr/>
            <p:nvPr/>
          </p:nvSpPr>
          <p:spPr>
            <a:xfrm>
              <a:off x="3470241" y="1907426"/>
              <a:ext cx="42486" cy="42486"/>
            </a:xfrm>
            <a:custGeom>
              <a:avLst/>
              <a:gdLst>
                <a:gd name="connsiteX0" fmla="*/ 27118 w 42485"/>
                <a:gd name="connsiteY0" fmla="*/ 38448 h 42485"/>
                <a:gd name="connsiteX1" fmla="*/ 39864 w 42485"/>
                <a:gd name="connsiteY1" fmla="*/ 27119 h 42485"/>
                <a:gd name="connsiteX2" fmla="*/ 27118 w 42485"/>
                <a:gd name="connsiteY2" fmla="*/ 15789 h 42485"/>
                <a:gd name="connsiteX3" fmla="*/ 15789 w 42485"/>
                <a:gd name="connsiteY3" fmla="*/ 27119 h 42485"/>
                <a:gd name="connsiteX4" fmla="*/ 27118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38448"/>
                  </a:moveTo>
                  <a:cubicBezTo>
                    <a:pt x="34199" y="38448"/>
                    <a:pt x="39864" y="32783"/>
                    <a:pt x="39864" y="27119"/>
                  </a:cubicBezTo>
                  <a:cubicBezTo>
                    <a:pt x="39864" y="21454"/>
                    <a:pt x="34199" y="15789"/>
                    <a:pt x="27118" y="15789"/>
                  </a:cubicBezTo>
                  <a:cubicBezTo>
                    <a:pt x="20037" y="15789"/>
                    <a:pt x="15789" y="21454"/>
                    <a:pt x="15789" y="27119"/>
                  </a:cubicBezTo>
                  <a:cubicBezTo>
                    <a:pt x="15789" y="32783"/>
                    <a:pt x="21454" y="38448"/>
                    <a:pt x="27118" y="38448"/>
                  </a:cubicBezTo>
                  <a:close/>
                </a:path>
              </a:pathLst>
            </a:custGeom>
            <a:grpFill/>
            <a:ln w="14159" cap="flat">
              <a:noFill/>
              <a:prstDash val="solid"/>
              <a:miter/>
            </a:ln>
          </p:spPr>
          <p:txBody>
            <a:bodyPr rtlCol="0" anchor="ctr"/>
            <a:lstStyle/>
            <a:p>
              <a:endParaRPr lang="en-US"/>
            </a:p>
          </p:txBody>
        </p:sp>
        <p:sp>
          <p:nvSpPr>
            <p:cNvPr id="2373" name="Freeform: Shape 2372">
              <a:extLst>
                <a:ext uri="{FF2B5EF4-FFF2-40B4-BE49-F238E27FC236}">
                  <a16:creationId xmlns:a16="http://schemas.microsoft.com/office/drawing/2014/main" id="{4AF4F77E-1158-4E97-93FF-8AAF7F2B0AE3}"/>
                </a:ext>
              </a:extLst>
            </p:cNvPr>
            <p:cNvSpPr/>
            <p:nvPr/>
          </p:nvSpPr>
          <p:spPr>
            <a:xfrm>
              <a:off x="3742524" y="2426273"/>
              <a:ext cx="42486" cy="42486"/>
            </a:xfrm>
            <a:custGeom>
              <a:avLst/>
              <a:gdLst>
                <a:gd name="connsiteX0" fmla="*/ 27119 w 42485"/>
                <a:gd name="connsiteY0" fmla="*/ 39864 h 42485"/>
                <a:gd name="connsiteX1" fmla="*/ 38448 w 42485"/>
                <a:gd name="connsiteY1" fmla="*/ 27118 h 42485"/>
                <a:gd name="connsiteX2" fmla="*/ 27119 w 42485"/>
                <a:gd name="connsiteY2" fmla="*/ 15789 h 42485"/>
                <a:gd name="connsiteX3" fmla="*/ 15789 w 42485"/>
                <a:gd name="connsiteY3" fmla="*/ 27118 h 42485"/>
                <a:gd name="connsiteX4" fmla="*/ 27119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9864"/>
                  </a:moveTo>
                  <a:cubicBezTo>
                    <a:pt x="34200" y="39864"/>
                    <a:pt x="38448" y="34199"/>
                    <a:pt x="38448" y="27118"/>
                  </a:cubicBezTo>
                  <a:cubicBezTo>
                    <a:pt x="38448" y="20037"/>
                    <a:pt x="32783" y="15789"/>
                    <a:pt x="27119" y="15789"/>
                  </a:cubicBezTo>
                  <a:cubicBezTo>
                    <a:pt x="20038" y="15789"/>
                    <a:pt x="15789" y="21454"/>
                    <a:pt x="15789" y="27118"/>
                  </a:cubicBezTo>
                  <a:cubicBezTo>
                    <a:pt x="15789" y="34199"/>
                    <a:pt x="20038" y="39864"/>
                    <a:pt x="27119" y="39864"/>
                  </a:cubicBezTo>
                  <a:close/>
                </a:path>
              </a:pathLst>
            </a:custGeom>
            <a:grpFill/>
            <a:ln w="14159" cap="flat">
              <a:noFill/>
              <a:prstDash val="solid"/>
              <a:miter/>
            </a:ln>
          </p:spPr>
          <p:txBody>
            <a:bodyPr rtlCol="0" anchor="ctr"/>
            <a:lstStyle/>
            <a:p>
              <a:endParaRPr lang="en-US"/>
            </a:p>
          </p:txBody>
        </p:sp>
        <p:sp>
          <p:nvSpPr>
            <p:cNvPr id="2374" name="Freeform: Shape 2373">
              <a:extLst>
                <a:ext uri="{FF2B5EF4-FFF2-40B4-BE49-F238E27FC236}">
                  <a16:creationId xmlns:a16="http://schemas.microsoft.com/office/drawing/2014/main" id="{AC22C31B-4B09-4405-9EFD-CA53099967E0}"/>
                </a:ext>
              </a:extLst>
            </p:cNvPr>
            <p:cNvSpPr/>
            <p:nvPr/>
          </p:nvSpPr>
          <p:spPr>
            <a:xfrm>
              <a:off x="3535097" y="2571994"/>
              <a:ext cx="42486" cy="42486"/>
            </a:xfrm>
            <a:custGeom>
              <a:avLst/>
              <a:gdLst>
                <a:gd name="connsiteX0" fmla="*/ 27337 w 42485"/>
                <a:gd name="connsiteY0" fmla="*/ 39864 h 42485"/>
                <a:gd name="connsiteX1" fmla="*/ 38666 w 42485"/>
                <a:gd name="connsiteY1" fmla="*/ 27118 h 42485"/>
                <a:gd name="connsiteX2" fmla="*/ 27337 w 42485"/>
                <a:gd name="connsiteY2" fmla="*/ 15789 h 42485"/>
                <a:gd name="connsiteX3" fmla="*/ 16007 w 42485"/>
                <a:gd name="connsiteY3" fmla="*/ 27118 h 42485"/>
                <a:gd name="connsiteX4" fmla="*/ 27337 w 42485"/>
                <a:gd name="connsiteY4" fmla="*/ 398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9864"/>
                  </a:moveTo>
                  <a:cubicBezTo>
                    <a:pt x="34418" y="39864"/>
                    <a:pt x="38666" y="34199"/>
                    <a:pt x="38666" y="27118"/>
                  </a:cubicBezTo>
                  <a:cubicBezTo>
                    <a:pt x="38666" y="20037"/>
                    <a:pt x="33002" y="15789"/>
                    <a:pt x="27337" y="15789"/>
                  </a:cubicBezTo>
                  <a:cubicBezTo>
                    <a:pt x="20256" y="15789"/>
                    <a:pt x="16007" y="21454"/>
                    <a:pt x="16007" y="27118"/>
                  </a:cubicBezTo>
                  <a:cubicBezTo>
                    <a:pt x="14591" y="34199"/>
                    <a:pt x="20256" y="39864"/>
                    <a:pt x="27337" y="39864"/>
                  </a:cubicBezTo>
                  <a:close/>
                </a:path>
              </a:pathLst>
            </a:custGeom>
            <a:grpFill/>
            <a:ln w="14159" cap="flat">
              <a:noFill/>
              <a:prstDash val="solid"/>
              <a:miter/>
            </a:ln>
          </p:spPr>
          <p:txBody>
            <a:bodyPr rtlCol="0" anchor="ctr"/>
            <a:lstStyle/>
            <a:p>
              <a:endParaRPr lang="en-US"/>
            </a:p>
          </p:txBody>
        </p:sp>
        <p:sp>
          <p:nvSpPr>
            <p:cNvPr id="2375" name="Freeform: Shape 2374">
              <a:extLst>
                <a:ext uri="{FF2B5EF4-FFF2-40B4-BE49-F238E27FC236}">
                  <a16:creationId xmlns:a16="http://schemas.microsoft.com/office/drawing/2014/main" id="{4B885425-071B-459B-BA54-FA8E576D39CE}"/>
                </a:ext>
              </a:extLst>
            </p:cNvPr>
            <p:cNvSpPr/>
            <p:nvPr/>
          </p:nvSpPr>
          <p:spPr>
            <a:xfrm>
              <a:off x="3555142" y="2368062"/>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2376" name="Freeform: Shape 2375">
              <a:extLst>
                <a:ext uri="{FF2B5EF4-FFF2-40B4-BE49-F238E27FC236}">
                  <a16:creationId xmlns:a16="http://schemas.microsoft.com/office/drawing/2014/main" id="{357C52B8-E2F6-4B74-80A8-3F45C653AC80}"/>
                </a:ext>
              </a:extLst>
            </p:cNvPr>
            <p:cNvSpPr/>
            <p:nvPr/>
          </p:nvSpPr>
          <p:spPr>
            <a:xfrm>
              <a:off x="3518543" y="2348382"/>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2870" y="44113"/>
                    <a:pt x="29951" y="44113"/>
                  </a:cubicBezTo>
                  <a:close/>
                </a:path>
              </a:pathLst>
            </a:custGeom>
            <a:grpFill/>
            <a:ln w="14159" cap="flat">
              <a:noFill/>
              <a:prstDash val="solid"/>
              <a:miter/>
            </a:ln>
          </p:spPr>
          <p:txBody>
            <a:bodyPr rtlCol="0" anchor="ctr"/>
            <a:lstStyle/>
            <a:p>
              <a:endParaRPr lang="en-US"/>
            </a:p>
          </p:txBody>
        </p:sp>
        <p:sp>
          <p:nvSpPr>
            <p:cNvPr id="2377" name="Freeform: Shape 2376">
              <a:extLst>
                <a:ext uri="{FF2B5EF4-FFF2-40B4-BE49-F238E27FC236}">
                  <a16:creationId xmlns:a16="http://schemas.microsoft.com/office/drawing/2014/main" id="{A8C14E57-A790-4435-BB91-6544BFC04487}"/>
                </a:ext>
              </a:extLst>
            </p:cNvPr>
            <p:cNvSpPr/>
            <p:nvPr/>
          </p:nvSpPr>
          <p:spPr>
            <a:xfrm>
              <a:off x="3182531" y="2256011"/>
              <a:ext cx="56648" cy="56648"/>
            </a:xfrm>
            <a:custGeom>
              <a:avLst/>
              <a:gdLst>
                <a:gd name="connsiteX0" fmla="*/ 30132 w 56647"/>
                <a:gd name="connsiteY0" fmla="*/ 44113 h 56647"/>
                <a:gd name="connsiteX1" fmla="*/ 44294 w 56647"/>
                <a:gd name="connsiteY1" fmla="*/ 29951 h 56647"/>
                <a:gd name="connsiteX2" fmla="*/ 30132 w 56647"/>
                <a:gd name="connsiteY2" fmla="*/ 15789 h 56647"/>
                <a:gd name="connsiteX3" fmla="*/ 15970 w 56647"/>
                <a:gd name="connsiteY3" fmla="*/ 29951 h 56647"/>
                <a:gd name="connsiteX4" fmla="*/ 30132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32" y="44113"/>
                  </a:moveTo>
                  <a:cubicBezTo>
                    <a:pt x="38629" y="44113"/>
                    <a:pt x="44294" y="37032"/>
                    <a:pt x="44294" y="29951"/>
                  </a:cubicBezTo>
                  <a:cubicBezTo>
                    <a:pt x="44294" y="21454"/>
                    <a:pt x="37213" y="15789"/>
                    <a:pt x="30132" y="15789"/>
                  </a:cubicBezTo>
                  <a:cubicBezTo>
                    <a:pt x="21635" y="15789"/>
                    <a:pt x="15970" y="22870"/>
                    <a:pt x="15970" y="29951"/>
                  </a:cubicBezTo>
                  <a:cubicBezTo>
                    <a:pt x="14554" y="38448"/>
                    <a:pt x="21635" y="44113"/>
                    <a:pt x="30132" y="44113"/>
                  </a:cubicBezTo>
                  <a:close/>
                </a:path>
              </a:pathLst>
            </a:custGeom>
            <a:grpFill/>
            <a:ln w="14159" cap="flat">
              <a:noFill/>
              <a:prstDash val="solid"/>
              <a:miter/>
            </a:ln>
          </p:spPr>
          <p:txBody>
            <a:bodyPr rtlCol="0" anchor="ctr"/>
            <a:lstStyle/>
            <a:p>
              <a:endParaRPr lang="en-US"/>
            </a:p>
          </p:txBody>
        </p:sp>
        <p:sp>
          <p:nvSpPr>
            <p:cNvPr id="2378" name="Freeform: Shape 2377">
              <a:extLst>
                <a:ext uri="{FF2B5EF4-FFF2-40B4-BE49-F238E27FC236}">
                  <a16:creationId xmlns:a16="http://schemas.microsoft.com/office/drawing/2014/main" id="{9187CB59-02C9-4C00-936D-60170BFF5561}"/>
                </a:ext>
              </a:extLst>
            </p:cNvPr>
            <p:cNvSpPr/>
            <p:nvPr/>
          </p:nvSpPr>
          <p:spPr>
            <a:xfrm>
              <a:off x="2851439" y="2252349"/>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7032"/>
                    <a:pt x="44113" y="29951"/>
                  </a:cubicBezTo>
                  <a:cubicBezTo>
                    <a:pt x="44113" y="21454"/>
                    <a:pt x="37032" y="15789"/>
                    <a:pt x="29951" y="15789"/>
                  </a:cubicBezTo>
                  <a:cubicBezTo>
                    <a:pt x="21454" y="15789"/>
                    <a:pt x="15789" y="22870"/>
                    <a:pt x="15789" y="29951"/>
                  </a:cubicBezTo>
                  <a:cubicBezTo>
                    <a:pt x="15789" y="37032"/>
                    <a:pt x="21454" y="44113"/>
                    <a:pt x="29951" y="44113"/>
                  </a:cubicBezTo>
                  <a:close/>
                </a:path>
              </a:pathLst>
            </a:custGeom>
            <a:grpFill/>
            <a:ln w="14159" cap="flat">
              <a:noFill/>
              <a:prstDash val="solid"/>
              <a:miter/>
            </a:ln>
          </p:spPr>
          <p:txBody>
            <a:bodyPr rtlCol="0" anchor="ctr"/>
            <a:lstStyle/>
            <a:p>
              <a:endParaRPr lang="en-US"/>
            </a:p>
          </p:txBody>
        </p:sp>
        <p:sp>
          <p:nvSpPr>
            <p:cNvPr id="2379" name="Freeform: Shape 2378">
              <a:extLst>
                <a:ext uri="{FF2B5EF4-FFF2-40B4-BE49-F238E27FC236}">
                  <a16:creationId xmlns:a16="http://schemas.microsoft.com/office/drawing/2014/main" id="{4EE54A00-FCA9-4EA6-9AE2-808334FAFF8D}"/>
                </a:ext>
              </a:extLst>
            </p:cNvPr>
            <p:cNvSpPr/>
            <p:nvPr/>
          </p:nvSpPr>
          <p:spPr>
            <a:xfrm>
              <a:off x="3682599" y="2206616"/>
              <a:ext cx="84971" cy="84971"/>
            </a:xfrm>
            <a:custGeom>
              <a:avLst/>
              <a:gdLst>
                <a:gd name="connsiteX0" fmla="*/ 44113 w 84971"/>
                <a:gd name="connsiteY0" fmla="*/ 72437 h 84971"/>
                <a:gd name="connsiteX1" fmla="*/ 72437 w 84971"/>
                <a:gd name="connsiteY1" fmla="*/ 44113 h 84971"/>
                <a:gd name="connsiteX2" fmla="*/ 44113 w 84971"/>
                <a:gd name="connsiteY2" fmla="*/ 15789 h 84971"/>
                <a:gd name="connsiteX3" fmla="*/ 15789 w 84971"/>
                <a:gd name="connsiteY3" fmla="*/ 44113 h 84971"/>
                <a:gd name="connsiteX4" fmla="*/ 44113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113" y="72437"/>
                  </a:moveTo>
                  <a:cubicBezTo>
                    <a:pt x="59691" y="72437"/>
                    <a:pt x="72437" y="59691"/>
                    <a:pt x="72437" y="44113"/>
                  </a:cubicBezTo>
                  <a:cubicBezTo>
                    <a:pt x="72437" y="28535"/>
                    <a:pt x="59691" y="15789"/>
                    <a:pt x="44113" y="15789"/>
                  </a:cubicBezTo>
                  <a:cubicBezTo>
                    <a:pt x="28535" y="15789"/>
                    <a:pt x="15789" y="28535"/>
                    <a:pt x="15789" y="44113"/>
                  </a:cubicBezTo>
                  <a:cubicBezTo>
                    <a:pt x="15789" y="59691"/>
                    <a:pt x="28535" y="72437"/>
                    <a:pt x="44113" y="72437"/>
                  </a:cubicBezTo>
                  <a:close/>
                </a:path>
              </a:pathLst>
            </a:custGeom>
            <a:grpFill/>
            <a:ln w="14159" cap="flat">
              <a:noFill/>
              <a:prstDash val="solid"/>
              <a:miter/>
            </a:ln>
          </p:spPr>
          <p:txBody>
            <a:bodyPr rtlCol="0" anchor="ctr"/>
            <a:lstStyle/>
            <a:p>
              <a:endParaRPr lang="en-US"/>
            </a:p>
          </p:txBody>
        </p:sp>
        <p:sp>
          <p:nvSpPr>
            <p:cNvPr id="2380" name="Freeform: Shape 2379">
              <a:extLst>
                <a:ext uri="{FF2B5EF4-FFF2-40B4-BE49-F238E27FC236}">
                  <a16:creationId xmlns:a16="http://schemas.microsoft.com/office/drawing/2014/main" id="{65B1343E-2BCD-4368-8AEB-BE8D1CC49725}"/>
                </a:ext>
              </a:extLst>
            </p:cNvPr>
            <p:cNvSpPr/>
            <p:nvPr/>
          </p:nvSpPr>
          <p:spPr>
            <a:xfrm>
              <a:off x="3652641" y="2038090"/>
              <a:ext cx="42486" cy="42486"/>
            </a:xfrm>
            <a:custGeom>
              <a:avLst/>
              <a:gdLst>
                <a:gd name="connsiteX0" fmla="*/ 27337 w 42485"/>
                <a:gd name="connsiteY0" fmla="*/ 38448 h 42485"/>
                <a:gd name="connsiteX1" fmla="*/ 40083 w 42485"/>
                <a:gd name="connsiteY1" fmla="*/ 27118 h 42485"/>
                <a:gd name="connsiteX2" fmla="*/ 27337 w 42485"/>
                <a:gd name="connsiteY2" fmla="*/ 15789 h 42485"/>
                <a:gd name="connsiteX3" fmla="*/ 16007 w 42485"/>
                <a:gd name="connsiteY3" fmla="*/ 27118 h 42485"/>
                <a:gd name="connsiteX4" fmla="*/ 27337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38448"/>
                  </a:moveTo>
                  <a:cubicBezTo>
                    <a:pt x="34418" y="38448"/>
                    <a:pt x="40083" y="32783"/>
                    <a:pt x="40083" y="27118"/>
                  </a:cubicBezTo>
                  <a:cubicBezTo>
                    <a:pt x="40083" y="20038"/>
                    <a:pt x="34418" y="15789"/>
                    <a:pt x="27337" y="15789"/>
                  </a:cubicBezTo>
                  <a:cubicBezTo>
                    <a:pt x="20256" y="15789"/>
                    <a:pt x="16007" y="21454"/>
                    <a:pt x="16007" y="27118"/>
                  </a:cubicBezTo>
                  <a:cubicBezTo>
                    <a:pt x="14591" y="32783"/>
                    <a:pt x="20256" y="38448"/>
                    <a:pt x="27337" y="38448"/>
                  </a:cubicBezTo>
                  <a:close/>
                </a:path>
              </a:pathLst>
            </a:custGeom>
            <a:grpFill/>
            <a:ln w="14159" cap="flat">
              <a:noFill/>
              <a:prstDash val="solid"/>
              <a:miter/>
            </a:ln>
          </p:spPr>
          <p:txBody>
            <a:bodyPr rtlCol="0" anchor="ctr"/>
            <a:lstStyle/>
            <a:p>
              <a:endParaRPr lang="en-US"/>
            </a:p>
          </p:txBody>
        </p:sp>
        <p:sp>
          <p:nvSpPr>
            <p:cNvPr id="2381" name="Freeform: Shape 2380">
              <a:extLst>
                <a:ext uri="{FF2B5EF4-FFF2-40B4-BE49-F238E27FC236}">
                  <a16:creationId xmlns:a16="http://schemas.microsoft.com/office/drawing/2014/main" id="{A28FD1E0-04AF-41A5-B6C6-8B0B4EBB1487}"/>
                </a:ext>
              </a:extLst>
            </p:cNvPr>
            <p:cNvSpPr/>
            <p:nvPr/>
          </p:nvSpPr>
          <p:spPr>
            <a:xfrm>
              <a:off x="3866704" y="2121645"/>
              <a:ext cx="99133" cy="99133"/>
            </a:xfrm>
            <a:custGeom>
              <a:avLst/>
              <a:gdLst>
                <a:gd name="connsiteX0" fmla="*/ 55442 w 99133"/>
                <a:gd name="connsiteY0" fmla="*/ 95096 h 99133"/>
                <a:gd name="connsiteX1" fmla="*/ 95096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8102" y="95096"/>
                    <a:pt x="95096" y="76685"/>
                    <a:pt x="95096" y="55442"/>
                  </a:cubicBezTo>
                  <a:cubicBezTo>
                    <a:pt x="95096" y="32783"/>
                    <a:pt x="76685" y="15789"/>
                    <a:pt x="55442" y="15789"/>
                  </a:cubicBezTo>
                  <a:cubicBezTo>
                    <a:pt x="32783" y="15789"/>
                    <a:pt x="15789" y="34199"/>
                    <a:pt x="15789" y="55442"/>
                  </a:cubicBezTo>
                  <a:cubicBezTo>
                    <a:pt x="15789" y="78101"/>
                    <a:pt x="32783" y="95096"/>
                    <a:pt x="55442" y="95096"/>
                  </a:cubicBezTo>
                  <a:close/>
                </a:path>
              </a:pathLst>
            </a:custGeom>
            <a:grpFill/>
            <a:ln w="14159" cap="flat">
              <a:noFill/>
              <a:prstDash val="solid"/>
              <a:miter/>
            </a:ln>
          </p:spPr>
          <p:txBody>
            <a:bodyPr rtlCol="0" anchor="ctr"/>
            <a:lstStyle/>
            <a:p>
              <a:endParaRPr lang="en-US"/>
            </a:p>
          </p:txBody>
        </p:sp>
        <p:sp>
          <p:nvSpPr>
            <p:cNvPr id="2382" name="Freeform: Shape 2381">
              <a:extLst>
                <a:ext uri="{FF2B5EF4-FFF2-40B4-BE49-F238E27FC236}">
                  <a16:creationId xmlns:a16="http://schemas.microsoft.com/office/drawing/2014/main" id="{174CF808-8675-4529-BB77-4AA2322676B8}"/>
                </a:ext>
              </a:extLst>
            </p:cNvPr>
            <p:cNvSpPr/>
            <p:nvPr/>
          </p:nvSpPr>
          <p:spPr>
            <a:xfrm>
              <a:off x="3325719" y="2232108"/>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8"/>
                    <a:pt x="52610" y="15789"/>
                    <a:pt x="39864" y="15789"/>
                  </a:cubicBezTo>
                  <a:cubicBezTo>
                    <a:pt x="27119" y="15789"/>
                    <a:pt x="15789" y="27118"/>
                    <a:pt x="15789" y="39864"/>
                  </a:cubicBezTo>
                  <a:cubicBezTo>
                    <a:pt x="15789" y="52610"/>
                    <a:pt x="27119" y="63939"/>
                    <a:pt x="39864" y="63939"/>
                  </a:cubicBezTo>
                  <a:close/>
                </a:path>
              </a:pathLst>
            </a:custGeom>
            <a:grpFill/>
            <a:ln w="14159" cap="flat">
              <a:noFill/>
              <a:prstDash val="solid"/>
              <a:miter/>
            </a:ln>
          </p:spPr>
          <p:txBody>
            <a:bodyPr rtlCol="0" anchor="ctr"/>
            <a:lstStyle/>
            <a:p>
              <a:endParaRPr lang="en-US"/>
            </a:p>
          </p:txBody>
        </p:sp>
        <p:sp>
          <p:nvSpPr>
            <p:cNvPr id="2383" name="Freeform: Shape 2382">
              <a:extLst>
                <a:ext uri="{FF2B5EF4-FFF2-40B4-BE49-F238E27FC236}">
                  <a16:creationId xmlns:a16="http://schemas.microsoft.com/office/drawing/2014/main" id="{4F2EAA92-06D8-46F0-824D-5A6BA6845BE0}"/>
                </a:ext>
              </a:extLst>
            </p:cNvPr>
            <p:cNvSpPr/>
            <p:nvPr/>
          </p:nvSpPr>
          <p:spPr>
            <a:xfrm>
              <a:off x="3365372" y="264421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2610" y="63940"/>
                    <a:pt x="63939" y="52610"/>
                    <a:pt x="63939" y="39864"/>
                  </a:cubicBezTo>
                  <a:cubicBezTo>
                    <a:pt x="63939" y="27119"/>
                    <a:pt x="52610" y="15789"/>
                    <a:pt x="39864" y="15789"/>
                  </a:cubicBezTo>
                  <a:cubicBezTo>
                    <a:pt x="27119"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endParaRPr lang="en-US"/>
            </a:p>
          </p:txBody>
        </p:sp>
        <p:sp>
          <p:nvSpPr>
            <p:cNvPr id="2384" name="Freeform: Shape 2383">
              <a:extLst>
                <a:ext uri="{FF2B5EF4-FFF2-40B4-BE49-F238E27FC236}">
                  <a16:creationId xmlns:a16="http://schemas.microsoft.com/office/drawing/2014/main" id="{AD401AD1-81B1-4C78-A225-1008F1B3EABC}"/>
                </a:ext>
              </a:extLst>
            </p:cNvPr>
            <p:cNvSpPr/>
            <p:nvPr/>
          </p:nvSpPr>
          <p:spPr>
            <a:xfrm>
              <a:off x="2786150" y="2989770"/>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29951"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endParaRPr lang="en-US"/>
            </a:p>
          </p:txBody>
        </p:sp>
        <p:sp>
          <p:nvSpPr>
            <p:cNvPr id="2385" name="Freeform: Shape 2384">
              <a:extLst>
                <a:ext uri="{FF2B5EF4-FFF2-40B4-BE49-F238E27FC236}">
                  <a16:creationId xmlns:a16="http://schemas.microsoft.com/office/drawing/2014/main" id="{F034A4DD-104E-4C35-A387-8DE5F6E5FF22}"/>
                </a:ext>
              </a:extLst>
            </p:cNvPr>
            <p:cNvSpPr/>
            <p:nvPr/>
          </p:nvSpPr>
          <p:spPr>
            <a:xfrm>
              <a:off x="2464592" y="3185204"/>
              <a:ext cx="99133" cy="99133"/>
            </a:xfrm>
            <a:custGeom>
              <a:avLst/>
              <a:gdLst>
                <a:gd name="connsiteX0" fmla="*/ 51276 w 99133"/>
                <a:gd name="connsiteY0" fmla="*/ 86599 h 99133"/>
                <a:gd name="connsiteX1" fmla="*/ 86681 w 99133"/>
                <a:gd name="connsiteY1" fmla="*/ 51194 h 99133"/>
                <a:gd name="connsiteX2" fmla="*/ 51276 w 99133"/>
                <a:gd name="connsiteY2" fmla="*/ 15789 h 99133"/>
                <a:gd name="connsiteX3" fmla="*/ 15872 w 99133"/>
                <a:gd name="connsiteY3" fmla="*/ 51194 h 99133"/>
                <a:gd name="connsiteX4" fmla="*/ 51276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276" y="86599"/>
                  </a:moveTo>
                  <a:cubicBezTo>
                    <a:pt x="71103" y="86599"/>
                    <a:pt x="86681" y="71021"/>
                    <a:pt x="86681" y="51194"/>
                  </a:cubicBezTo>
                  <a:cubicBezTo>
                    <a:pt x="86681" y="31367"/>
                    <a:pt x="71103" y="15789"/>
                    <a:pt x="51276" y="15789"/>
                  </a:cubicBezTo>
                  <a:cubicBezTo>
                    <a:pt x="31450" y="15789"/>
                    <a:pt x="15872" y="31367"/>
                    <a:pt x="15872" y="51194"/>
                  </a:cubicBezTo>
                  <a:cubicBezTo>
                    <a:pt x="14455" y="71021"/>
                    <a:pt x="31450" y="86599"/>
                    <a:pt x="51276" y="86599"/>
                  </a:cubicBezTo>
                  <a:close/>
                </a:path>
              </a:pathLst>
            </a:custGeom>
            <a:grpFill/>
            <a:ln w="14159" cap="flat">
              <a:noFill/>
              <a:prstDash val="solid"/>
              <a:miter/>
            </a:ln>
          </p:spPr>
          <p:txBody>
            <a:bodyPr rtlCol="0" anchor="ctr"/>
            <a:lstStyle/>
            <a:p>
              <a:endParaRPr lang="en-US"/>
            </a:p>
          </p:txBody>
        </p:sp>
        <p:sp>
          <p:nvSpPr>
            <p:cNvPr id="2386" name="Freeform: Shape 2385">
              <a:extLst>
                <a:ext uri="{FF2B5EF4-FFF2-40B4-BE49-F238E27FC236}">
                  <a16:creationId xmlns:a16="http://schemas.microsoft.com/office/drawing/2014/main" id="{CCA05F03-CE96-45AE-9C59-6BD5FB549B75}"/>
                </a:ext>
              </a:extLst>
            </p:cNvPr>
            <p:cNvSpPr/>
            <p:nvPr/>
          </p:nvSpPr>
          <p:spPr>
            <a:xfrm>
              <a:off x="3181267" y="3022342"/>
              <a:ext cx="99133" cy="99133"/>
            </a:xfrm>
            <a:custGeom>
              <a:avLst/>
              <a:gdLst>
                <a:gd name="connsiteX0" fmla="*/ 86599 w 99133"/>
                <a:gd name="connsiteY0" fmla="*/ 51194 h 99133"/>
                <a:gd name="connsiteX1" fmla="*/ 51194 w 99133"/>
                <a:gd name="connsiteY1" fmla="*/ 86598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8"/>
                    <a:pt x="51194" y="86598"/>
                  </a:cubicBezTo>
                  <a:cubicBezTo>
                    <a:pt x="31640" y="86598"/>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endParaRPr lang="en-US"/>
            </a:p>
          </p:txBody>
        </p:sp>
        <p:sp>
          <p:nvSpPr>
            <p:cNvPr id="2387" name="Freeform: Shape 2386">
              <a:extLst>
                <a:ext uri="{FF2B5EF4-FFF2-40B4-BE49-F238E27FC236}">
                  <a16:creationId xmlns:a16="http://schemas.microsoft.com/office/drawing/2014/main" id="{55927ED2-0ED1-4B71-82FC-3B19DCD28517}"/>
                </a:ext>
              </a:extLst>
            </p:cNvPr>
            <p:cNvSpPr/>
            <p:nvPr/>
          </p:nvSpPr>
          <p:spPr>
            <a:xfrm>
              <a:off x="2628953" y="3373558"/>
              <a:ext cx="70810" cy="70810"/>
            </a:xfrm>
            <a:custGeom>
              <a:avLst/>
              <a:gdLst>
                <a:gd name="connsiteX0" fmla="*/ 39864 w 70809"/>
                <a:gd name="connsiteY0" fmla="*/ 15789 h 70809"/>
                <a:gd name="connsiteX1" fmla="*/ 63939 w 70809"/>
                <a:gd name="connsiteY1" fmla="*/ 39864 h 70809"/>
                <a:gd name="connsiteX2" fmla="*/ 39864 w 70809"/>
                <a:gd name="connsiteY2" fmla="*/ 63940 h 70809"/>
                <a:gd name="connsiteX3" fmla="*/ 15789 w 70809"/>
                <a:gd name="connsiteY3" fmla="*/ 39864 h 70809"/>
                <a:gd name="connsiteX4" fmla="*/ 39864 w 70809"/>
                <a:gd name="connsiteY4" fmla="*/ 15789 h 70809"/>
                <a:gd name="connsiteX5" fmla="*/ 39864 w 70809"/>
                <a:gd name="connsiteY5" fmla="*/ 15789 h 70809"/>
                <a:gd name="connsiteX6" fmla="*/ 39864 w 70809"/>
                <a:gd name="connsiteY6" fmla="*/ 27119 h 70809"/>
                <a:gd name="connsiteX7" fmla="*/ 25702 w 70809"/>
                <a:gd name="connsiteY7" fmla="*/ 41280 h 70809"/>
                <a:gd name="connsiteX8" fmla="*/ 39864 w 70809"/>
                <a:gd name="connsiteY8" fmla="*/ 55442 h 70809"/>
                <a:gd name="connsiteX9" fmla="*/ 54026 w 70809"/>
                <a:gd name="connsiteY9" fmla="*/ 41280 h 70809"/>
                <a:gd name="connsiteX10" fmla="*/ 39864 w 70809"/>
                <a:gd name="connsiteY10" fmla="*/ 2711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39864" y="15789"/>
                  </a:moveTo>
                  <a:cubicBezTo>
                    <a:pt x="52610" y="15789"/>
                    <a:pt x="63939" y="27119"/>
                    <a:pt x="63939" y="39864"/>
                  </a:cubicBezTo>
                  <a:cubicBezTo>
                    <a:pt x="63939" y="52610"/>
                    <a:pt x="52610" y="63940"/>
                    <a:pt x="39864" y="63940"/>
                  </a:cubicBezTo>
                  <a:cubicBezTo>
                    <a:pt x="27119" y="63940"/>
                    <a:pt x="15789" y="52610"/>
                    <a:pt x="15789" y="39864"/>
                  </a:cubicBezTo>
                  <a:cubicBezTo>
                    <a:pt x="15789" y="27119"/>
                    <a:pt x="25702" y="15789"/>
                    <a:pt x="39864" y="15789"/>
                  </a:cubicBezTo>
                  <a:lnTo>
                    <a:pt x="39864" y="15789"/>
                  </a:lnTo>
                  <a:close/>
                  <a:moveTo>
                    <a:pt x="39864" y="27119"/>
                  </a:moveTo>
                  <a:cubicBezTo>
                    <a:pt x="32783" y="27119"/>
                    <a:pt x="25702" y="32783"/>
                    <a:pt x="25702" y="41280"/>
                  </a:cubicBezTo>
                  <a:cubicBezTo>
                    <a:pt x="25702" y="48361"/>
                    <a:pt x="31367" y="55442"/>
                    <a:pt x="39864" y="55442"/>
                  </a:cubicBezTo>
                  <a:cubicBezTo>
                    <a:pt x="46945" y="55442"/>
                    <a:pt x="54026" y="49778"/>
                    <a:pt x="54026" y="41280"/>
                  </a:cubicBezTo>
                  <a:cubicBezTo>
                    <a:pt x="52610" y="32783"/>
                    <a:pt x="46945" y="27119"/>
                    <a:pt x="39864" y="27119"/>
                  </a:cubicBezTo>
                  <a:close/>
                </a:path>
              </a:pathLst>
            </a:custGeom>
            <a:grpFill/>
            <a:ln w="14159" cap="flat">
              <a:noFill/>
              <a:prstDash val="solid"/>
              <a:miter/>
            </a:ln>
          </p:spPr>
          <p:txBody>
            <a:bodyPr rtlCol="0" anchor="ctr"/>
            <a:lstStyle/>
            <a:p>
              <a:endParaRPr lang="en-US"/>
            </a:p>
          </p:txBody>
        </p:sp>
        <p:sp>
          <p:nvSpPr>
            <p:cNvPr id="2388" name="Freeform: Shape 2387">
              <a:extLst>
                <a:ext uri="{FF2B5EF4-FFF2-40B4-BE49-F238E27FC236}">
                  <a16:creationId xmlns:a16="http://schemas.microsoft.com/office/drawing/2014/main" id="{9464A2FA-C8F9-4885-BE90-2E2C447DE0A6}"/>
                </a:ext>
              </a:extLst>
            </p:cNvPr>
            <p:cNvSpPr/>
            <p:nvPr/>
          </p:nvSpPr>
          <p:spPr>
            <a:xfrm>
              <a:off x="2643115" y="2831156"/>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endParaRPr lang="en-US"/>
            </a:p>
          </p:txBody>
        </p:sp>
        <p:sp>
          <p:nvSpPr>
            <p:cNvPr id="2389" name="Freeform: Shape 2388">
              <a:extLst>
                <a:ext uri="{FF2B5EF4-FFF2-40B4-BE49-F238E27FC236}">
                  <a16:creationId xmlns:a16="http://schemas.microsoft.com/office/drawing/2014/main" id="{9B1E2134-1106-425C-BD5D-B5DE6CF450DB}"/>
                </a:ext>
              </a:extLst>
            </p:cNvPr>
            <p:cNvSpPr/>
            <p:nvPr/>
          </p:nvSpPr>
          <p:spPr>
            <a:xfrm>
              <a:off x="3008492" y="304500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5529"/>
                    <a:pt x="24286" y="52610"/>
                    <a:pt x="34199" y="52610"/>
                  </a:cubicBezTo>
                  <a:close/>
                </a:path>
              </a:pathLst>
            </a:custGeom>
            <a:grpFill/>
            <a:ln w="14159" cap="flat">
              <a:noFill/>
              <a:prstDash val="solid"/>
              <a:miter/>
            </a:ln>
          </p:spPr>
          <p:txBody>
            <a:bodyPr rtlCol="0" anchor="ctr"/>
            <a:lstStyle/>
            <a:p>
              <a:endParaRPr lang="en-US"/>
            </a:p>
          </p:txBody>
        </p:sp>
        <p:sp>
          <p:nvSpPr>
            <p:cNvPr id="2390" name="Freeform: Shape 2389">
              <a:extLst>
                <a:ext uri="{FF2B5EF4-FFF2-40B4-BE49-F238E27FC236}">
                  <a16:creationId xmlns:a16="http://schemas.microsoft.com/office/drawing/2014/main" id="{DF3FA466-707C-4BEB-9163-9425C7F879C6}"/>
                </a:ext>
              </a:extLst>
            </p:cNvPr>
            <p:cNvSpPr/>
            <p:nvPr/>
          </p:nvSpPr>
          <p:spPr>
            <a:xfrm>
              <a:off x="3290314" y="3202199"/>
              <a:ext cx="56648" cy="56648"/>
            </a:xfrm>
            <a:custGeom>
              <a:avLst/>
              <a:gdLst>
                <a:gd name="connsiteX0" fmla="*/ 34200 w 56647"/>
                <a:gd name="connsiteY0" fmla="*/ 52610 h 56647"/>
                <a:gd name="connsiteX1" fmla="*/ 52610 w 56647"/>
                <a:gd name="connsiteY1" fmla="*/ 34199 h 56647"/>
                <a:gd name="connsiteX2" fmla="*/ 34200 w 56647"/>
                <a:gd name="connsiteY2" fmla="*/ 15789 h 56647"/>
                <a:gd name="connsiteX3" fmla="*/ 15789 w 56647"/>
                <a:gd name="connsiteY3" fmla="*/ 34199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199"/>
                  </a:cubicBezTo>
                  <a:cubicBezTo>
                    <a:pt x="52610" y="24286"/>
                    <a:pt x="44113" y="15789"/>
                    <a:pt x="34200" y="15789"/>
                  </a:cubicBezTo>
                  <a:cubicBezTo>
                    <a:pt x="24286" y="15789"/>
                    <a:pt x="15789" y="24286"/>
                    <a:pt x="15789" y="34199"/>
                  </a:cubicBezTo>
                  <a:cubicBezTo>
                    <a:pt x="15789" y="44113"/>
                    <a:pt x="24286" y="52610"/>
                    <a:pt x="34200" y="52610"/>
                  </a:cubicBezTo>
                  <a:close/>
                </a:path>
              </a:pathLst>
            </a:custGeom>
            <a:grpFill/>
            <a:ln w="14159" cap="flat">
              <a:noFill/>
              <a:prstDash val="solid"/>
              <a:miter/>
            </a:ln>
          </p:spPr>
          <p:txBody>
            <a:bodyPr rtlCol="0" anchor="ctr"/>
            <a:lstStyle/>
            <a:p>
              <a:endParaRPr lang="en-US"/>
            </a:p>
          </p:txBody>
        </p:sp>
        <p:sp>
          <p:nvSpPr>
            <p:cNvPr id="2391" name="Freeform: Shape 2390">
              <a:extLst>
                <a:ext uri="{FF2B5EF4-FFF2-40B4-BE49-F238E27FC236}">
                  <a16:creationId xmlns:a16="http://schemas.microsoft.com/office/drawing/2014/main" id="{1DA0D1FE-AC46-4743-926B-D2DF5845FD39}"/>
                </a:ext>
              </a:extLst>
            </p:cNvPr>
            <p:cNvSpPr/>
            <p:nvPr/>
          </p:nvSpPr>
          <p:spPr>
            <a:xfrm>
              <a:off x="3331383" y="2896301"/>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5789" y="44113"/>
                    <a:pt x="24286" y="52610"/>
                    <a:pt x="34200" y="52610"/>
                  </a:cubicBezTo>
                  <a:close/>
                </a:path>
              </a:pathLst>
            </a:custGeom>
            <a:grpFill/>
            <a:ln w="14159" cap="flat">
              <a:noFill/>
              <a:prstDash val="solid"/>
              <a:miter/>
            </a:ln>
          </p:spPr>
          <p:txBody>
            <a:bodyPr rtlCol="0" anchor="ctr"/>
            <a:lstStyle/>
            <a:p>
              <a:endParaRPr lang="en-US"/>
            </a:p>
          </p:txBody>
        </p:sp>
        <p:sp>
          <p:nvSpPr>
            <p:cNvPr id="2392" name="Freeform: Shape 2391">
              <a:extLst>
                <a:ext uri="{FF2B5EF4-FFF2-40B4-BE49-F238E27FC236}">
                  <a16:creationId xmlns:a16="http://schemas.microsoft.com/office/drawing/2014/main" id="{43B62568-0032-47F0-B529-3C586E624A3B}"/>
                </a:ext>
              </a:extLst>
            </p:cNvPr>
            <p:cNvSpPr/>
            <p:nvPr/>
          </p:nvSpPr>
          <p:spPr>
            <a:xfrm>
              <a:off x="3873603" y="2411964"/>
              <a:ext cx="56648" cy="56648"/>
            </a:xfrm>
            <a:custGeom>
              <a:avLst/>
              <a:gdLst>
                <a:gd name="connsiteX0" fmla="*/ 28717 w 56647"/>
                <a:gd name="connsiteY0" fmla="*/ 41280 h 56647"/>
                <a:gd name="connsiteX1" fmla="*/ 41463 w 56647"/>
                <a:gd name="connsiteY1" fmla="*/ 28535 h 56647"/>
                <a:gd name="connsiteX2" fmla="*/ 28717 w 56647"/>
                <a:gd name="connsiteY2" fmla="*/ 15789 h 56647"/>
                <a:gd name="connsiteX3" fmla="*/ 15971 w 56647"/>
                <a:gd name="connsiteY3" fmla="*/ 28535 h 56647"/>
                <a:gd name="connsiteX4" fmla="*/ 28717 w 56647"/>
                <a:gd name="connsiteY4" fmla="*/ 4128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8717" y="41280"/>
                  </a:moveTo>
                  <a:cubicBezTo>
                    <a:pt x="35798" y="41280"/>
                    <a:pt x="41463" y="35616"/>
                    <a:pt x="41463" y="28535"/>
                  </a:cubicBezTo>
                  <a:cubicBezTo>
                    <a:pt x="41463" y="21454"/>
                    <a:pt x="35798" y="15789"/>
                    <a:pt x="28717" y="15789"/>
                  </a:cubicBezTo>
                  <a:cubicBezTo>
                    <a:pt x="21636" y="15789"/>
                    <a:pt x="15971" y="21454"/>
                    <a:pt x="15971" y="28535"/>
                  </a:cubicBezTo>
                  <a:cubicBezTo>
                    <a:pt x="14555" y="35616"/>
                    <a:pt x="21636" y="41280"/>
                    <a:pt x="28717" y="41280"/>
                  </a:cubicBezTo>
                  <a:close/>
                </a:path>
              </a:pathLst>
            </a:custGeom>
            <a:grpFill/>
            <a:ln w="14159" cap="flat">
              <a:noFill/>
              <a:prstDash val="solid"/>
              <a:miter/>
            </a:ln>
          </p:spPr>
          <p:txBody>
            <a:bodyPr rtlCol="0" anchor="ctr"/>
            <a:lstStyle/>
            <a:p>
              <a:endParaRPr lang="en-US"/>
            </a:p>
          </p:txBody>
        </p:sp>
        <p:sp>
          <p:nvSpPr>
            <p:cNvPr id="2393" name="Freeform: Shape 2392">
              <a:extLst>
                <a:ext uri="{FF2B5EF4-FFF2-40B4-BE49-F238E27FC236}">
                  <a16:creationId xmlns:a16="http://schemas.microsoft.com/office/drawing/2014/main" id="{4C8603EE-EB86-41AD-8F01-B02F6087B8A1}"/>
                </a:ext>
              </a:extLst>
            </p:cNvPr>
            <p:cNvSpPr/>
            <p:nvPr/>
          </p:nvSpPr>
          <p:spPr>
            <a:xfrm>
              <a:off x="4159855" y="2298669"/>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4200"/>
                    <a:pt x="20038" y="38448"/>
                    <a:pt x="27119" y="38448"/>
                  </a:cubicBezTo>
                  <a:close/>
                </a:path>
              </a:pathLst>
            </a:custGeom>
            <a:grpFill/>
            <a:ln w="14159" cap="flat">
              <a:noFill/>
              <a:prstDash val="solid"/>
              <a:miter/>
            </a:ln>
          </p:spPr>
          <p:txBody>
            <a:bodyPr rtlCol="0" anchor="ctr"/>
            <a:lstStyle/>
            <a:p>
              <a:endParaRPr lang="en-US"/>
            </a:p>
          </p:txBody>
        </p:sp>
        <p:sp>
          <p:nvSpPr>
            <p:cNvPr id="2394" name="Freeform: Shape 2393">
              <a:extLst>
                <a:ext uri="{FF2B5EF4-FFF2-40B4-BE49-F238E27FC236}">
                  <a16:creationId xmlns:a16="http://schemas.microsoft.com/office/drawing/2014/main" id="{CEF61C6E-A6F7-4D85-99F9-2DB5E4B19DE5}"/>
                </a:ext>
              </a:extLst>
            </p:cNvPr>
            <p:cNvSpPr/>
            <p:nvPr/>
          </p:nvSpPr>
          <p:spPr>
            <a:xfrm>
              <a:off x="4022207" y="2297253"/>
              <a:ext cx="42486" cy="42486"/>
            </a:xfrm>
            <a:custGeom>
              <a:avLst/>
              <a:gdLst>
                <a:gd name="connsiteX0" fmla="*/ 23148 w 42485"/>
                <a:gd name="connsiteY0" fmla="*/ 29951 h 42485"/>
                <a:gd name="connsiteX1" fmla="*/ 30229 w 42485"/>
                <a:gd name="connsiteY1" fmla="*/ 22870 h 42485"/>
                <a:gd name="connsiteX2" fmla="*/ 23148 w 42485"/>
                <a:gd name="connsiteY2" fmla="*/ 15789 h 42485"/>
                <a:gd name="connsiteX3" fmla="*/ 16067 w 42485"/>
                <a:gd name="connsiteY3" fmla="*/ 22870 h 42485"/>
                <a:gd name="connsiteX4" fmla="*/ 23148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148" y="29951"/>
                  </a:moveTo>
                  <a:cubicBezTo>
                    <a:pt x="27396" y="29951"/>
                    <a:pt x="30229" y="27119"/>
                    <a:pt x="30229" y="22870"/>
                  </a:cubicBezTo>
                  <a:cubicBezTo>
                    <a:pt x="30229" y="18621"/>
                    <a:pt x="27396" y="15789"/>
                    <a:pt x="23148" y="15789"/>
                  </a:cubicBezTo>
                  <a:cubicBezTo>
                    <a:pt x="18899" y="15789"/>
                    <a:pt x="16067" y="18621"/>
                    <a:pt x="16067" y="22870"/>
                  </a:cubicBezTo>
                  <a:cubicBezTo>
                    <a:pt x="14651" y="25702"/>
                    <a:pt x="18899" y="29951"/>
                    <a:pt x="23148" y="29951"/>
                  </a:cubicBezTo>
                  <a:close/>
                </a:path>
              </a:pathLst>
            </a:custGeom>
            <a:grpFill/>
            <a:ln w="14159" cap="flat">
              <a:noFill/>
              <a:prstDash val="solid"/>
              <a:miter/>
            </a:ln>
          </p:spPr>
          <p:txBody>
            <a:bodyPr rtlCol="0" anchor="ctr"/>
            <a:lstStyle/>
            <a:p>
              <a:endParaRPr lang="en-US"/>
            </a:p>
          </p:txBody>
        </p:sp>
        <p:sp>
          <p:nvSpPr>
            <p:cNvPr id="2395" name="Freeform: Shape 2394">
              <a:extLst>
                <a:ext uri="{FF2B5EF4-FFF2-40B4-BE49-F238E27FC236}">
                  <a16:creationId xmlns:a16="http://schemas.microsoft.com/office/drawing/2014/main" id="{7B10048A-2361-43A3-A9EC-95BF7DEFC30D}"/>
                </a:ext>
              </a:extLst>
            </p:cNvPr>
            <p:cNvSpPr/>
            <p:nvPr/>
          </p:nvSpPr>
          <p:spPr>
            <a:xfrm>
              <a:off x="4049393" y="209757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7032"/>
                    <a:pt x="22870" y="44113"/>
                    <a:pt x="29951" y="44113"/>
                  </a:cubicBezTo>
                  <a:close/>
                </a:path>
              </a:pathLst>
            </a:custGeom>
            <a:grpFill/>
            <a:ln w="14159" cap="flat">
              <a:noFill/>
              <a:prstDash val="solid"/>
              <a:miter/>
            </a:ln>
          </p:spPr>
          <p:txBody>
            <a:bodyPr rtlCol="0" anchor="ctr"/>
            <a:lstStyle/>
            <a:p>
              <a:endParaRPr lang="en-US"/>
            </a:p>
          </p:txBody>
        </p:sp>
        <p:sp>
          <p:nvSpPr>
            <p:cNvPr id="2396" name="Freeform: Shape 2395">
              <a:extLst>
                <a:ext uri="{FF2B5EF4-FFF2-40B4-BE49-F238E27FC236}">
                  <a16:creationId xmlns:a16="http://schemas.microsoft.com/office/drawing/2014/main" id="{6142E6E5-601C-4ABC-9ACE-DAD16140124F}"/>
                </a:ext>
              </a:extLst>
            </p:cNvPr>
            <p:cNvSpPr/>
            <p:nvPr/>
          </p:nvSpPr>
          <p:spPr>
            <a:xfrm>
              <a:off x="5078964" y="1073664"/>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1"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endParaRPr lang="en-US"/>
            </a:p>
          </p:txBody>
        </p:sp>
        <p:sp>
          <p:nvSpPr>
            <p:cNvPr id="2397" name="Freeform: Shape 2396">
              <a:extLst>
                <a:ext uri="{FF2B5EF4-FFF2-40B4-BE49-F238E27FC236}">
                  <a16:creationId xmlns:a16="http://schemas.microsoft.com/office/drawing/2014/main" id="{BE2AE66F-638A-4824-BCA9-803FDEF45C7D}"/>
                </a:ext>
              </a:extLst>
            </p:cNvPr>
            <p:cNvSpPr/>
            <p:nvPr/>
          </p:nvSpPr>
          <p:spPr>
            <a:xfrm>
              <a:off x="4815552" y="885310"/>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2697" y="49778"/>
                    <a:pt x="49778" y="41280"/>
                    <a:pt x="49778" y="32783"/>
                  </a:cubicBezTo>
                  <a:cubicBezTo>
                    <a:pt x="49778" y="22870"/>
                    <a:pt x="41280" y="15789"/>
                    <a:pt x="32783" y="15789"/>
                  </a:cubicBezTo>
                  <a:cubicBezTo>
                    <a:pt x="22870" y="15789"/>
                    <a:pt x="15789" y="24286"/>
                    <a:pt x="15789" y="32783"/>
                  </a:cubicBezTo>
                  <a:cubicBezTo>
                    <a:pt x="15789" y="41280"/>
                    <a:pt x="22870" y="49778"/>
                    <a:pt x="32783" y="49778"/>
                  </a:cubicBezTo>
                  <a:close/>
                </a:path>
              </a:pathLst>
            </a:custGeom>
            <a:grpFill/>
            <a:ln w="14159" cap="flat">
              <a:noFill/>
              <a:prstDash val="solid"/>
              <a:miter/>
            </a:ln>
          </p:spPr>
          <p:txBody>
            <a:bodyPr rtlCol="0" anchor="ctr"/>
            <a:lstStyle/>
            <a:p>
              <a:endParaRPr lang="en-US"/>
            </a:p>
          </p:txBody>
        </p:sp>
        <p:sp>
          <p:nvSpPr>
            <p:cNvPr id="2398" name="Freeform: Shape 2397">
              <a:extLst>
                <a:ext uri="{FF2B5EF4-FFF2-40B4-BE49-F238E27FC236}">
                  <a16:creationId xmlns:a16="http://schemas.microsoft.com/office/drawing/2014/main" id="{8F4FE83F-9DD8-489D-A688-4C14DA470B3B}"/>
                </a:ext>
              </a:extLst>
            </p:cNvPr>
            <p:cNvSpPr/>
            <p:nvPr/>
          </p:nvSpPr>
          <p:spPr>
            <a:xfrm>
              <a:off x="2847046" y="2824076"/>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endParaRPr lang="en-US"/>
            </a:p>
          </p:txBody>
        </p:sp>
        <p:sp>
          <p:nvSpPr>
            <p:cNvPr id="2399" name="Freeform: Shape 2398">
              <a:extLst>
                <a:ext uri="{FF2B5EF4-FFF2-40B4-BE49-F238E27FC236}">
                  <a16:creationId xmlns:a16="http://schemas.microsoft.com/office/drawing/2014/main" id="{6AE1803B-1C07-4446-99C8-A6C2C4CD7537}"/>
                </a:ext>
              </a:extLst>
            </p:cNvPr>
            <p:cNvSpPr/>
            <p:nvPr/>
          </p:nvSpPr>
          <p:spPr>
            <a:xfrm>
              <a:off x="2885163" y="3581738"/>
              <a:ext cx="70810" cy="70810"/>
            </a:xfrm>
            <a:custGeom>
              <a:avLst/>
              <a:gdLst>
                <a:gd name="connsiteX0" fmla="*/ 39984 w 70809"/>
                <a:gd name="connsiteY0" fmla="*/ 63940 h 70809"/>
                <a:gd name="connsiteX1" fmla="*/ 64059 w 70809"/>
                <a:gd name="connsiteY1" fmla="*/ 39864 h 70809"/>
                <a:gd name="connsiteX2" fmla="*/ 39984 w 70809"/>
                <a:gd name="connsiteY2" fmla="*/ 15789 h 70809"/>
                <a:gd name="connsiteX3" fmla="*/ 15909 w 70809"/>
                <a:gd name="connsiteY3" fmla="*/ 39864 h 70809"/>
                <a:gd name="connsiteX4" fmla="*/ 3998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984" y="63940"/>
                  </a:moveTo>
                  <a:cubicBezTo>
                    <a:pt x="54146" y="63940"/>
                    <a:pt x="64059" y="52610"/>
                    <a:pt x="64059" y="39864"/>
                  </a:cubicBezTo>
                  <a:cubicBezTo>
                    <a:pt x="64059" y="25703"/>
                    <a:pt x="52730" y="15789"/>
                    <a:pt x="39984" y="15789"/>
                  </a:cubicBezTo>
                  <a:cubicBezTo>
                    <a:pt x="25822" y="15789"/>
                    <a:pt x="15909" y="27119"/>
                    <a:pt x="15909" y="39864"/>
                  </a:cubicBezTo>
                  <a:cubicBezTo>
                    <a:pt x="14493" y="52610"/>
                    <a:pt x="25822" y="63940"/>
                    <a:pt x="39984" y="63940"/>
                  </a:cubicBezTo>
                  <a:close/>
                </a:path>
              </a:pathLst>
            </a:custGeom>
            <a:grpFill/>
            <a:ln w="14159" cap="flat">
              <a:noFill/>
              <a:prstDash val="solid"/>
              <a:miter/>
            </a:ln>
          </p:spPr>
          <p:txBody>
            <a:bodyPr rtlCol="0" anchor="ctr"/>
            <a:lstStyle/>
            <a:p>
              <a:endParaRPr lang="en-US"/>
            </a:p>
          </p:txBody>
        </p:sp>
        <p:sp>
          <p:nvSpPr>
            <p:cNvPr id="2400" name="Freeform: Shape 2399">
              <a:extLst>
                <a:ext uri="{FF2B5EF4-FFF2-40B4-BE49-F238E27FC236}">
                  <a16:creationId xmlns:a16="http://schemas.microsoft.com/office/drawing/2014/main" id="{FAB5C53B-D43B-4E0B-A9C6-068E932B6541}"/>
                </a:ext>
              </a:extLst>
            </p:cNvPr>
            <p:cNvSpPr/>
            <p:nvPr/>
          </p:nvSpPr>
          <p:spPr>
            <a:xfrm>
              <a:off x="3073637" y="3393384"/>
              <a:ext cx="56648" cy="56648"/>
            </a:xfrm>
            <a:custGeom>
              <a:avLst/>
              <a:gdLst>
                <a:gd name="connsiteX0" fmla="*/ 44113 w 56647"/>
                <a:gd name="connsiteY0" fmla="*/ 29951 h 56647"/>
                <a:gd name="connsiteX1" fmla="*/ 29951 w 56647"/>
                <a:gd name="connsiteY1" fmla="*/ 44113 h 56647"/>
                <a:gd name="connsiteX2" fmla="*/ 15789 w 56647"/>
                <a:gd name="connsiteY2" fmla="*/ 29951 h 56647"/>
                <a:gd name="connsiteX3" fmla="*/ 29951 w 56647"/>
                <a:gd name="connsiteY3" fmla="*/ 15789 h 56647"/>
                <a:gd name="connsiteX4" fmla="*/ 44113 w 56647"/>
                <a:gd name="connsiteY4" fmla="*/ 29951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4113" y="29951"/>
                  </a:moveTo>
                  <a:cubicBezTo>
                    <a:pt x="44113" y="37773"/>
                    <a:pt x="37772" y="44113"/>
                    <a:pt x="29951" y="44113"/>
                  </a:cubicBezTo>
                  <a:cubicBezTo>
                    <a:pt x="22129" y="44113"/>
                    <a:pt x="15789" y="37773"/>
                    <a:pt x="15789" y="29951"/>
                  </a:cubicBezTo>
                  <a:cubicBezTo>
                    <a:pt x="15789" y="22129"/>
                    <a:pt x="22129" y="15789"/>
                    <a:pt x="29951" y="15789"/>
                  </a:cubicBezTo>
                  <a:cubicBezTo>
                    <a:pt x="37772" y="15789"/>
                    <a:pt x="44113" y="22129"/>
                    <a:pt x="44113" y="29951"/>
                  </a:cubicBezTo>
                  <a:close/>
                </a:path>
              </a:pathLst>
            </a:custGeom>
            <a:grpFill/>
            <a:ln w="14159" cap="flat">
              <a:noFill/>
              <a:prstDash val="solid"/>
              <a:miter/>
            </a:ln>
          </p:spPr>
          <p:txBody>
            <a:bodyPr rtlCol="0" anchor="ctr"/>
            <a:lstStyle/>
            <a:p>
              <a:endParaRPr lang="en-US"/>
            </a:p>
          </p:txBody>
        </p:sp>
        <p:sp>
          <p:nvSpPr>
            <p:cNvPr id="2401" name="Freeform: Shape 2400">
              <a:extLst>
                <a:ext uri="{FF2B5EF4-FFF2-40B4-BE49-F238E27FC236}">
                  <a16:creationId xmlns:a16="http://schemas.microsoft.com/office/drawing/2014/main" id="{F325C14D-4FA4-4C1A-BC7C-40351CB58A59}"/>
                </a:ext>
              </a:extLst>
            </p:cNvPr>
            <p:cNvSpPr/>
            <p:nvPr/>
          </p:nvSpPr>
          <p:spPr>
            <a:xfrm>
              <a:off x="3019821" y="3692201"/>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2870"/>
                    <a:pt x="15789" y="29951"/>
                  </a:cubicBezTo>
                  <a:cubicBezTo>
                    <a:pt x="15789" y="38448"/>
                    <a:pt x="21454" y="44113"/>
                    <a:pt x="29951" y="44113"/>
                  </a:cubicBezTo>
                  <a:close/>
                </a:path>
              </a:pathLst>
            </a:custGeom>
            <a:grpFill/>
            <a:ln w="14159" cap="flat">
              <a:noFill/>
              <a:prstDash val="solid"/>
              <a:miter/>
            </a:ln>
          </p:spPr>
          <p:txBody>
            <a:bodyPr rtlCol="0" anchor="ctr"/>
            <a:lstStyle/>
            <a:p>
              <a:endParaRPr lang="en-US"/>
            </a:p>
          </p:txBody>
        </p:sp>
        <p:sp>
          <p:nvSpPr>
            <p:cNvPr id="2402" name="Freeform: Shape 2401">
              <a:extLst>
                <a:ext uri="{FF2B5EF4-FFF2-40B4-BE49-F238E27FC236}">
                  <a16:creationId xmlns:a16="http://schemas.microsoft.com/office/drawing/2014/main" id="{DB749465-82F2-4881-9B4A-2FF247349F4C}"/>
                </a:ext>
              </a:extLst>
            </p:cNvPr>
            <p:cNvSpPr/>
            <p:nvPr/>
          </p:nvSpPr>
          <p:spPr>
            <a:xfrm>
              <a:off x="2766323" y="3427373"/>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7119" y="63939"/>
                    <a:pt x="39864" y="63939"/>
                  </a:cubicBezTo>
                  <a:close/>
                </a:path>
              </a:pathLst>
            </a:custGeom>
            <a:grpFill/>
            <a:ln w="14159" cap="flat">
              <a:noFill/>
              <a:prstDash val="solid"/>
              <a:miter/>
            </a:ln>
          </p:spPr>
          <p:txBody>
            <a:bodyPr rtlCol="0" anchor="ctr"/>
            <a:lstStyle/>
            <a:p>
              <a:endParaRPr lang="en-US"/>
            </a:p>
          </p:txBody>
        </p:sp>
        <p:sp>
          <p:nvSpPr>
            <p:cNvPr id="2403" name="Freeform: Shape 2402">
              <a:extLst>
                <a:ext uri="{FF2B5EF4-FFF2-40B4-BE49-F238E27FC236}">
                  <a16:creationId xmlns:a16="http://schemas.microsoft.com/office/drawing/2014/main" id="{CE8047A4-CC9B-45BB-A51B-921D91D4DD42}"/>
                </a:ext>
              </a:extLst>
            </p:cNvPr>
            <p:cNvSpPr/>
            <p:nvPr/>
          </p:nvSpPr>
          <p:spPr>
            <a:xfrm>
              <a:off x="3162857" y="3757345"/>
              <a:ext cx="70810" cy="70810"/>
            </a:xfrm>
            <a:custGeom>
              <a:avLst/>
              <a:gdLst>
                <a:gd name="connsiteX0" fmla="*/ 39864 w 70809"/>
                <a:gd name="connsiteY0" fmla="*/ 63939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3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39"/>
                  </a:moveTo>
                  <a:cubicBezTo>
                    <a:pt x="52610" y="63939"/>
                    <a:pt x="63939" y="52610"/>
                    <a:pt x="63939" y="39864"/>
                  </a:cubicBezTo>
                  <a:cubicBezTo>
                    <a:pt x="63939" y="27119"/>
                    <a:pt x="52610" y="15789"/>
                    <a:pt x="39864" y="15789"/>
                  </a:cubicBezTo>
                  <a:cubicBezTo>
                    <a:pt x="27119" y="15789"/>
                    <a:pt x="15789" y="27119"/>
                    <a:pt x="15789" y="39864"/>
                  </a:cubicBezTo>
                  <a:cubicBezTo>
                    <a:pt x="15789" y="52610"/>
                    <a:pt x="25702" y="63939"/>
                    <a:pt x="39864" y="63939"/>
                  </a:cubicBezTo>
                  <a:close/>
                </a:path>
              </a:pathLst>
            </a:custGeom>
            <a:grpFill/>
            <a:ln w="14159" cap="flat">
              <a:noFill/>
              <a:prstDash val="solid"/>
              <a:miter/>
            </a:ln>
          </p:spPr>
          <p:txBody>
            <a:bodyPr rtlCol="0" anchor="ctr"/>
            <a:lstStyle/>
            <a:p>
              <a:endParaRPr lang="en-US"/>
            </a:p>
          </p:txBody>
        </p:sp>
        <p:sp>
          <p:nvSpPr>
            <p:cNvPr id="2404" name="Freeform: Shape 2403">
              <a:extLst>
                <a:ext uri="{FF2B5EF4-FFF2-40B4-BE49-F238E27FC236}">
                  <a16:creationId xmlns:a16="http://schemas.microsoft.com/office/drawing/2014/main" id="{308BA547-2C0C-43BF-9A6D-268F675DC2F8}"/>
                </a:ext>
              </a:extLst>
            </p:cNvPr>
            <p:cNvSpPr/>
            <p:nvPr/>
          </p:nvSpPr>
          <p:spPr>
            <a:xfrm>
              <a:off x="3209591" y="3659628"/>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2"/>
                    <a:pt x="24286" y="15789"/>
                    <a:pt x="21454" y="15789"/>
                  </a:cubicBezTo>
                  <a:cubicBezTo>
                    <a:pt x="18621" y="15789"/>
                    <a:pt x="15789" y="18622"/>
                    <a:pt x="15789" y="21454"/>
                  </a:cubicBezTo>
                  <a:cubicBezTo>
                    <a:pt x="15789" y="24286"/>
                    <a:pt x="18621" y="27119"/>
                    <a:pt x="21454" y="27119"/>
                  </a:cubicBezTo>
                  <a:close/>
                </a:path>
              </a:pathLst>
            </a:custGeom>
            <a:grpFill/>
            <a:ln w="14159" cap="flat">
              <a:noFill/>
              <a:prstDash val="solid"/>
              <a:miter/>
            </a:ln>
          </p:spPr>
          <p:txBody>
            <a:bodyPr rtlCol="0" anchor="ctr"/>
            <a:lstStyle/>
            <a:p>
              <a:endParaRPr lang="en-US"/>
            </a:p>
          </p:txBody>
        </p:sp>
        <p:sp>
          <p:nvSpPr>
            <p:cNvPr id="2405" name="Freeform: Shape 2404">
              <a:extLst>
                <a:ext uri="{FF2B5EF4-FFF2-40B4-BE49-F238E27FC236}">
                  <a16:creationId xmlns:a16="http://schemas.microsoft.com/office/drawing/2014/main" id="{FB576A35-C58D-4487-A3BD-46629DAE18CB}"/>
                </a:ext>
              </a:extLst>
            </p:cNvPr>
            <p:cNvSpPr/>
            <p:nvPr/>
          </p:nvSpPr>
          <p:spPr>
            <a:xfrm>
              <a:off x="3089215" y="3696449"/>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endParaRPr lang="en-US"/>
            </a:p>
          </p:txBody>
        </p:sp>
        <p:sp>
          <p:nvSpPr>
            <p:cNvPr id="2406" name="Freeform: Shape 2405">
              <a:extLst>
                <a:ext uri="{FF2B5EF4-FFF2-40B4-BE49-F238E27FC236}">
                  <a16:creationId xmlns:a16="http://schemas.microsoft.com/office/drawing/2014/main" id="{D9FC2005-74EB-42F1-82D3-8A62C0FFCDBD}"/>
                </a:ext>
              </a:extLst>
            </p:cNvPr>
            <p:cNvSpPr/>
            <p:nvPr/>
          </p:nvSpPr>
          <p:spPr>
            <a:xfrm>
              <a:off x="2331552" y="3244684"/>
              <a:ext cx="99133" cy="99133"/>
            </a:xfrm>
            <a:custGeom>
              <a:avLst/>
              <a:gdLst>
                <a:gd name="connsiteX0" fmla="*/ 49778 w 99133"/>
                <a:gd name="connsiteY0" fmla="*/ 15789 h 99133"/>
                <a:gd name="connsiteX1" fmla="*/ 83766 w 99133"/>
                <a:gd name="connsiteY1" fmla="*/ 49777 h 99133"/>
                <a:gd name="connsiteX2" fmla="*/ 49778 w 99133"/>
                <a:gd name="connsiteY2" fmla="*/ 83766 h 99133"/>
                <a:gd name="connsiteX3" fmla="*/ 15789 w 99133"/>
                <a:gd name="connsiteY3" fmla="*/ 49777 h 99133"/>
                <a:gd name="connsiteX4" fmla="*/ 49778 w 99133"/>
                <a:gd name="connsiteY4" fmla="*/ 15789 h 99133"/>
                <a:gd name="connsiteX5" fmla="*/ 49778 w 99133"/>
                <a:gd name="connsiteY5" fmla="*/ 15789 h 99133"/>
                <a:gd name="connsiteX6" fmla="*/ 49778 w 99133"/>
                <a:gd name="connsiteY6" fmla="*/ 31367 h 99133"/>
                <a:gd name="connsiteX7" fmla="*/ 31367 w 99133"/>
                <a:gd name="connsiteY7" fmla="*/ 49777 h 99133"/>
                <a:gd name="connsiteX8" fmla="*/ 49778 w 99133"/>
                <a:gd name="connsiteY8" fmla="*/ 68188 h 99133"/>
                <a:gd name="connsiteX9" fmla="*/ 68188 w 99133"/>
                <a:gd name="connsiteY9" fmla="*/ 49777 h 99133"/>
                <a:gd name="connsiteX10" fmla="*/ 49778 w 99133"/>
                <a:gd name="connsiteY10" fmla="*/ 31367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49778" y="15789"/>
                  </a:moveTo>
                  <a:cubicBezTo>
                    <a:pt x="68188" y="15789"/>
                    <a:pt x="83766" y="31367"/>
                    <a:pt x="83766" y="49777"/>
                  </a:cubicBezTo>
                  <a:cubicBezTo>
                    <a:pt x="83766" y="68188"/>
                    <a:pt x="68188" y="83766"/>
                    <a:pt x="49778" y="83766"/>
                  </a:cubicBezTo>
                  <a:cubicBezTo>
                    <a:pt x="31367" y="83766"/>
                    <a:pt x="15789" y="68188"/>
                    <a:pt x="15789" y="49777"/>
                  </a:cubicBezTo>
                  <a:cubicBezTo>
                    <a:pt x="15789" y="31367"/>
                    <a:pt x="31367" y="15789"/>
                    <a:pt x="49778" y="15789"/>
                  </a:cubicBezTo>
                  <a:lnTo>
                    <a:pt x="49778" y="15789"/>
                  </a:lnTo>
                  <a:close/>
                  <a:moveTo>
                    <a:pt x="49778" y="31367"/>
                  </a:moveTo>
                  <a:cubicBezTo>
                    <a:pt x="39864" y="31367"/>
                    <a:pt x="31367" y="39864"/>
                    <a:pt x="31367" y="49777"/>
                  </a:cubicBezTo>
                  <a:cubicBezTo>
                    <a:pt x="31367" y="59691"/>
                    <a:pt x="39864" y="68188"/>
                    <a:pt x="49778" y="68188"/>
                  </a:cubicBezTo>
                  <a:cubicBezTo>
                    <a:pt x="59691" y="68188"/>
                    <a:pt x="68188" y="59691"/>
                    <a:pt x="68188" y="49777"/>
                  </a:cubicBezTo>
                  <a:cubicBezTo>
                    <a:pt x="68188" y="39864"/>
                    <a:pt x="59691" y="31367"/>
                    <a:pt x="49778" y="31367"/>
                  </a:cubicBezTo>
                  <a:close/>
                </a:path>
              </a:pathLst>
            </a:custGeom>
            <a:grpFill/>
            <a:ln w="14159" cap="flat">
              <a:noFill/>
              <a:prstDash val="solid"/>
              <a:miter/>
            </a:ln>
          </p:spPr>
          <p:txBody>
            <a:bodyPr rtlCol="0" anchor="ctr"/>
            <a:lstStyle/>
            <a:p>
              <a:endParaRPr lang="en-US"/>
            </a:p>
          </p:txBody>
        </p:sp>
        <p:sp>
          <p:nvSpPr>
            <p:cNvPr id="2407" name="Freeform: Shape 2406">
              <a:extLst>
                <a:ext uri="{FF2B5EF4-FFF2-40B4-BE49-F238E27FC236}">
                  <a16:creationId xmlns:a16="http://schemas.microsoft.com/office/drawing/2014/main" id="{31744ECD-5A27-4210-8CD9-736EAAD148B4}"/>
                </a:ext>
              </a:extLst>
            </p:cNvPr>
            <p:cNvSpPr/>
            <p:nvPr/>
          </p:nvSpPr>
          <p:spPr>
            <a:xfrm>
              <a:off x="3410690" y="3389136"/>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1" y="46945"/>
                    <a:pt x="31367" y="46945"/>
                  </a:cubicBezTo>
                  <a:cubicBezTo>
                    <a:pt x="22763" y="46945"/>
                    <a:pt x="15789" y="39971"/>
                    <a:pt x="15789" y="31367"/>
                  </a:cubicBezTo>
                  <a:cubicBezTo>
                    <a:pt x="15789" y="22763"/>
                    <a:pt x="22763" y="15789"/>
                    <a:pt x="31367" y="15789"/>
                  </a:cubicBezTo>
                  <a:cubicBezTo>
                    <a:pt x="39971" y="15789"/>
                    <a:pt x="46945" y="22763"/>
                    <a:pt x="46945" y="31367"/>
                  </a:cubicBezTo>
                  <a:close/>
                </a:path>
              </a:pathLst>
            </a:custGeom>
            <a:grpFill/>
            <a:ln w="14159" cap="flat">
              <a:noFill/>
              <a:prstDash val="solid"/>
              <a:miter/>
            </a:ln>
          </p:spPr>
          <p:txBody>
            <a:bodyPr rtlCol="0" anchor="ctr"/>
            <a:lstStyle/>
            <a:p>
              <a:endParaRPr lang="en-US"/>
            </a:p>
          </p:txBody>
        </p:sp>
        <p:sp>
          <p:nvSpPr>
            <p:cNvPr id="2408" name="Freeform: Shape 2407">
              <a:extLst>
                <a:ext uri="{FF2B5EF4-FFF2-40B4-BE49-F238E27FC236}">
                  <a16:creationId xmlns:a16="http://schemas.microsoft.com/office/drawing/2014/main" id="{9190A044-A259-4092-A01F-13787CF18216}"/>
                </a:ext>
              </a:extLst>
            </p:cNvPr>
            <p:cNvSpPr/>
            <p:nvPr/>
          </p:nvSpPr>
          <p:spPr>
            <a:xfrm>
              <a:off x="3616038" y="3461361"/>
              <a:ext cx="56648" cy="56648"/>
            </a:xfrm>
            <a:custGeom>
              <a:avLst/>
              <a:gdLst>
                <a:gd name="connsiteX0" fmla="*/ 32783 w 56647"/>
                <a:gd name="connsiteY0" fmla="*/ 49778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8"/>
                  </a:moveTo>
                  <a:cubicBezTo>
                    <a:pt x="41280" y="49778"/>
                    <a:pt x="49778" y="42697"/>
                    <a:pt x="49778" y="32783"/>
                  </a:cubicBezTo>
                  <a:cubicBezTo>
                    <a:pt x="49778" y="22870"/>
                    <a:pt x="42697" y="15789"/>
                    <a:pt x="32783" y="15789"/>
                  </a:cubicBezTo>
                  <a:cubicBezTo>
                    <a:pt x="22870" y="15789"/>
                    <a:pt x="15789" y="22870"/>
                    <a:pt x="15789" y="32783"/>
                  </a:cubicBezTo>
                  <a:cubicBezTo>
                    <a:pt x="17205" y="42697"/>
                    <a:pt x="24286" y="49778"/>
                    <a:pt x="32783" y="49778"/>
                  </a:cubicBezTo>
                  <a:close/>
                </a:path>
              </a:pathLst>
            </a:custGeom>
            <a:grpFill/>
            <a:ln w="14159" cap="flat">
              <a:noFill/>
              <a:prstDash val="solid"/>
              <a:miter/>
            </a:ln>
          </p:spPr>
          <p:txBody>
            <a:bodyPr rtlCol="0" anchor="ctr"/>
            <a:lstStyle/>
            <a:p>
              <a:endParaRPr lang="en-US"/>
            </a:p>
          </p:txBody>
        </p:sp>
        <p:sp>
          <p:nvSpPr>
            <p:cNvPr id="2409" name="Freeform: Shape 2408">
              <a:extLst>
                <a:ext uri="{FF2B5EF4-FFF2-40B4-BE49-F238E27FC236}">
                  <a16:creationId xmlns:a16="http://schemas.microsoft.com/office/drawing/2014/main" id="{DE3DD345-C963-42C5-98B4-8EBD847B5531}"/>
                </a:ext>
              </a:extLst>
            </p:cNvPr>
            <p:cNvSpPr/>
            <p:nvPr/>
          </p:nvSpPr>
          <p:spPr>
            <a:xfrm>
              <a:off x="3511240" y="3501015"/>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8448" y="44113"/>
                    <a:pt x="44113" y="38448"/>
                    <a:pt x="44113" y="29951"/>
                  </a:cubicBezTo>
                  <a:cubicBezTo>
                    <a:pt x="44113" y="21454"/>
                    <a:pt x="38448" y="15789"/>
                    <a:pt x="29951" y="15789"/>
                  </a:cubicBezTo>
                  <a:cubicBezTo>
                    <a:pt x="21454" y="15789"/>
                    <a:pt x="15789" y="21454"/>
                    <a:pt x="15789" y="29951"/>
                  </a:cubicBezTo>
                  <a:cubicBezTo>
                    <a:pt x="15789" y="38448"/>
                    <a:pt x="22870" y="44113"/>
                    <a:pt x="29951" y="44113"/>
                  </a:cubicBezTo>
                  <a:close/>
                </a:path>
              </a:pathLst>
            </a:custGeom>
            <a:grpFill/>
            <a:ln w="14159" cap="flat">
              <a:noFill/>
              <a:prstDash val="solid"/>
              <a:miter/>
            </a:ln>
          </p:spPr>
          <p:txBody>
            <a:bodyPr rtlCol="0" anchor="ctr"/>
            <a:lstStyle/>
            <a:p>
              <a:endParaRPr lang="en-US"/>
            </a:p>
          </p:txBody>
        </p:sp>
        <p:sp>
          <p:nvSpPr>
            <p:cNvPr id="2410" name="Freeform: Shape 2409">
              <a:extLst>
                <a:ext uri="{FF2B5EF4-FFF2-40B4-BE49-F238E27FC236}">
                  <a16:creationId xmlns:a16="http://schemas.microsoft.com/office/drawing/2014/main" id="{823DBB98-22F7-4A85-BB5A-1F7BEAE0DC1B}"/>
                </a:ext>
              </a:extLst>
            </p:cNvPr>
            <p:cNvSpPr/>
            <p:nvPr/>
          </p:nvSpPr>
          <p:spPr>
            <a:xfrm>
              <a:off x="3310141" y="3348066"/>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411" name="Freeform: Shape 2410">
              <a:extLst>
                <a:ext uri="{FF2B5EF4-FFF2-40B4-BE49-F238E27FC236}">
                  <a16:creationId xmlns:a16="http://schemas.microsoft.com/office/drawing/2014/main" id="{DC070CD7-65FB-45F7-BE4A-C10328BD1964}"/>
                </a:ext>
              </a:extLst>
            </p:cNvPr>
            <p:cNvSpPr/>
            <p:nvPr/>
          </p:nvSpPr>
          <p:spPr>
            <a:xfrm>
              <a:off x="3430517" y="3457113"/>
              <a:ext cx="42486" cy="42486"/>
            </a:xfrm>
            <a:custGeom>
              <a:avLst/>
              <a:gdLst>
                <a:gd name="connsiteX0" fmla="*/ 21454 w 42485"/>
                <a:gd name="connsiteY0" fmla="*/ 27118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8"/>
                  </a:moveTo>
                  <a:cubicBezTo>
                    <a:pt x="24286" y="27118"/>
                    <a:pt x="27119" y="24286"/>
                    <a:pt x="27119" y="21454"/>
                  </a:cubicBezTo>
                  <a:cubicBezTo>
                    <a:pt x="27119" y="18621"/>
                    <a:pt x="24286" y="15789"/>
                    <a:pt x="21454" y="15789"/>
                  </a:cubicBezTo>
                  <a:cubicBezTo>
                    <a:pt x="18622" y="15789"/>
                    <a:pt x="15789" y="18621"/>
                    <a:pt x="15789" y="21454"/>
                  </a:cubicBezTo>
                  <a:cubicBezTo>
                    <a:pt x="15789" y="24286"/>
                    <a:pt x="18622" y="27118"/>
                    <a:pt x="21454" y="27118"/>
                  </a:cubicBezTo>
                  <a:close/>
                </a:path>
              </a:pathLst>
            </a:custGeom>
            <a:grpFill/>
            <a:ln w="14159" cap="flat">
              <a:noFill/>
              <a:prstDash val="solid"/>
              <a:miter/>
            </a:ln>
          </p:spPr>
          <p:txBody>
            <a:bodyPr rtlCol="0" anchor="ctr"/>
            <a:lstStyle/>
            <a:p>
              <a:endParaRPr lang="en-US"/>
            </a:p>
          </p:txBody>
        </p:sp>
        <p:sp>
          <p:nvSpPr>
            <p:cNvPr id="2412" name="Freeform: Shape 2411">
              <a:extLst>
                <a:ext uri="{FF2B5EF4-FFF2-40B4-BE49-F238E27FC236}">
                  <a16:creationId xmlns:a16="http://schemas.microsoft.com/office/drawing/2014/main" id="{2DA6B479-42C9-42EF-A1B7-CE71FD3DF25A}"/>
                </a:ext>
              </a:extLst>
            </p:cNvPr>
            <p:cNvSpPr/>
            <p:nvPr/>
          </p:nvSpPr>
          <p:spPr>
            <a:xfrm>
              <a:off x="3226585" y="3367893"/>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1" y="15789"/>
                    <a:pt x="15789" y="18621"/>
                    <a:pt x="15789" y="21454"/>
                  </a:cubicBezTo>
                  <a:cubicBezTo>
                    <a:pt x="15789" y="24286"/>
                    <a:pt x="18621" y="27119"/>
                    <a:pt x="21454" y="27119"/>
                  </a:cubicBezTo>
                  <a:close/>
                </a:path>
              </a:pathLst>
            </a:custGeom>
            <a:grpFill/>
            <a:ln w="14159" cap="flat">
              <a:noFill/>
              <a:prstDash val="solid"/>
              <a:miter/>
            </a:ln>
          </p:spPr>
          <p:txBody>
            <a:bodyPr rtlCol="0" anchor="ctr"/>
            <a:lstStyle/>
            <a:p>
              <a:endParaRPr lang="en-US"/>
            </a:p>
          </p:txBody>
        </p:sp>
        <p:sp>
          <p:nvSpPr>
            <p:cNvPr id="2413" name="Freeform: Shape 2412">
              <a:extLst>
                <a:ext uri="{FF2B5EF4-FFF2-40B4-BE49-F238E27FC236}">
                  <a16:creationId xmlns:a16="http://schemas.microsoft.com/office/drawing/2014/main" id="{94294D12-F9AC-4671-8CC0-E2E34535D760}"/>
                </a:ext>
              </a:extLst>
            </p:cNvPr>
            <p:cNvSpPr/>
            <p:nvPr/>
          </p:nvSpPr>
          <p:spPr>
            <a:xfrm>
              <a:off x="3743495" y="3519425"/>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1"/>
                    <a:pt x="27119" y="15789"/>
                    <a:pt x="22870" y="15789"/>
                  </a:cubicBezTo>
                  <a:cubicBezTo>
                    <a:pt x="18621" y="15789"/>
                    <a:pt x="15789" y="18621"/>
                    <a:pt x="15789" y="22870"/>
                  </a:cubicBezTo>
                  <a:cubicBezTo>
                    <a:pt x="15789" y="25702"/>
                    <a:pt x="20038" y="29951"/>
                    <a:pt x="22870" y="29951"/>
                  </a:cubicBezTo>
                  <a:close/>
                </a:path>
              </a:pathLst>
            </a:custGeom>
            <a:grpFill/>
            <a:ln w="14159" cap="flat">
              <a:noFill/>
              <a:prstDash val="solid"/>
              <a:miter/>
            </a:ln>
          </p:spPr>
          <p:txBody>
            <a:bodyPr rtlCol="0" anchor="ctr"/>
            <a:lstStyle/>
            <a:p>
              <a:endParaRPr lang="en-US"/>
            </a:p>
          </p:txBody>
        </p:sp>
        <p:sp>
          <p:nvSpPr>
            <p:cNvPr id="2414" name="Freeform: Shape 2413">
              <a:extLst>
                <a:ext uri="{FF2B5EF4-FFF2-40B4-BE49-F238E27FC236}">
                  <a16:creationId xmlns:a16="http://schemas.microsoft.com/office/drawing/2014/main" id="{3B6DD125-B34A-4132-ACB9-DA89788F805E}"/>
                </a:ext>
              </a:extLst>
            </p:cNvPr>
            <p:cNvSpPr/>
            <p:nvPr/>
          </p:nvSpPr>
          <p:spPr>
            <a:xfrm>
              <a:off x="3665605" y="3503847"/>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9" y="29951"/>
                    <a:pt x="29951" y="27119"/>
                    <a:pt x="29951" y="22870"/>
                  </a:cubicBezTo>
                  <a:cubicBezTo>
                    <a:pt x="29951" y="18622"/>
                    <a:pt x="27119" y="15789"/>
                    <a:pt x="22870" y="15789"/>
                  </a:cubicBezTo>
                  <a:cubicBezTo>
                    <a:pt x="18621" y="15789"/>
                    <a:pt x="15789" y="18622"/>
                    <a:pt x="15789" y="22870"/>
                  </a:cubicBezTo>
                  <a:cubicBezTo>
                    <a:pt x="15789" y="25703"/>
                    <a:pt x="18621" y="29951"/>
                    <a:pt x="22870" y="29951"/>
                  </a:cubicBezTo>
                  <a:close/>
                </a:path>
              </a:pathLst>
            </a:custGeom>
            <a:grpFill/>
            <a:ln w="14159" cap="flat">
              <a:noFill/>
              <a:prstDash val="solid"/>
              <a:miter/>
            </a:ln>
          </p:spPr>
          <p:txBody>
            <a:bodyPr rtlCol="0" anchor="ctr"/>
            <a:lstStyle/>
            <a:p>
              <a:endParaRPr lang="en-US"/>
            </a:p>
          </p:txBody>
        </p:sp>
        <p:sp>
          <p:nvSpPr>
            <p:cNvPr id="2415" name="Freeform: Shape 2414">
              <a:extLst>
                <a:ext uri="{FF2B5EF4-FFF2-40B4-BE49-F238E27FC236}">
                  <a16:creationId xmlns:a16="http://schemas.microsoft.com/office/drawing/2014/main" id="{5F050ECD-9FA1-4404-8C51-0A2AE7DEFEBC}"/>
                </a:ext>
              </a:extLst>
            </p:cNvPr>
            <p:cNvSpPr/>
            <p:nvPr/>
          </p:nvSpPr>
          <p:spPr>
            <a:xfrm>
              <a:off x="3359707" y="3345234"/>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7205" y="38448"/>
                    <a:pt x="22870" y="44113"/>
                    <a:pt x="29951" y="44113"/>
                  </a:cubicBezTo>
                  <a:close/>
                </a:path>
              </a:pathLst>
            </a:custGeom>
            <a:grpFill/>
            <a:ln w="14159" cap="flat">
              <a:noFill/>
              <a:prstDash val="solid"/>
              <a:miter/>
            </a:ln>
          </p:spPr>
          <p:txBody>
            <a:bodyPr rtlCol="0" anchor="ctr"/>
            <a:lstStyle/>
            <a:p>
              <a:endParaRPr lang="en-US"/>
            </a:p>
          </p:txBody>
        </p:sp>
        <p:sp>
          <p:nvSpPr>
            <p:cNvPr id="2416" name="Freeform: Shape 2415">
              <a:extLst>
                <a:ext uri="{FF2B5EF4-FFF2-40B4-BE49-F238E27FC236}">
                  <a16:creationId xmlns:a16="http://schemas.microsoft.com/office/drawing/2014/main" id="{C96516D8-6384-4759-8D0D-4C18B5E88B64}"/>
                </a:ext>
              </a:extLst>
            </p:cNvPr>
            <p:cNvSpPr/>
            <p:nvPr/>
          </p:nvSpPr>
          <p:spPr>
            <a:xfrm>
              <a:off x="3409274" y="3544917"/>
              <a:ext cx="42486" cy="42486"/>
            </a:xfrm>
            <a:custGeom>
              <a:avLst/>
              <a:gdLst>
                <a:gd name="connsiteX0" fmla="*/ 21454 w 42485"/>
                <a:gd name="connsiteY0" fmla="*/ 27119 h 42485"/>
                <a:gd name="connsiteX1" fmla="*/ 27119 w 42485"/>
                <a:gd name="connsiteY1" fmla="*/ 21454 h 42485"/>
                <a:gd name="connsiteX2" fmla="*/ 21454 w 42485"/>
                <a:gd name="connsiteY2" fmla="*/ 15789 h 42485"/>
                <a:gd name="connsiteX3" fmla="*/ 15789 w 42485"/>
                <a:gd name="connsiteY3" fmla="*/ 21454 h 42485"/>
                <a:gd name="connsiteX4" fmla="*/ 21454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1454" y="27119"/>
                  </a:moveTo>
                  <a:cubicBezTo>
                    <a:pt x="24286" y="27119"/>
                    <a:pt x="27119" y="24286"/>
                    <a:pt x="27119" y="21454"/>
                  </a:cubicBezTo>
                  <a:cubicBezTo>
                    <a:pt x="27119" y="18621"/>
                    <a:pt x="24286" y="15789"/>
                    <a:pt x="21454" y="15789"/>
                  </a:cubicBezTo>
                  <a:cubicBezTo>
                    <a:pt x="18622" y="15789"/>
                    <a:pt x="15789" y="18621"/>
                    <a:pt x="15789" y="21454"/>
                  </a:cubicBezTo>
                  <a:cubicBezTo>
                    <a:pt x="15789" y="24286"/>
                    <a:pt x="18622" y="27119"/>
                    <a:pt x="21454" y="27119"/>
                  </a:cubicBezTo>
                  <a:close/>
                </a:path>
              </a:pathLst>
            </a:custGeom>
            <a:grpFill/>
            <a:ln w="14159" cap="flat">
              <a:noFill/>
              <a:prstDash val="solid"/>
              <a:miter/>
            </a:ln>
          </p:spPr>
          <p:txBody>
            <a:bodyPr rtlCol="0" anchor="ctr"/>
            <a:lstStyle/>
            <a:p>
              <a:endParaRPr lang="en-US"/>
            </a:p>
          </p:txBody>
        </p:sp>
        <p:sp>
          <p:nvSpPr>
            <p:cNvPr id="2417" name="Freeform: Shape 2416">
              <a:extLst>
                <a:ext uri="{FF2B5EF4-FFF2-40B4-BE49-F238E27FC236}">
                  <a16:creationId xmlns:a16="http://schemas.microsoft.com/office/drawing/2014/main" id="{366DF21C-A476-4321-AE05-A0340439F8E9}"/>
                </a:ext>
              </a:extLst>
            </p:cNvPr>
            <p:cNvSpPr/>
            <p:nvPr/>
          </p:nvSpPr>
          <p:spPr>
            <a:xfrm>
              <a:off x="3407858" y="3512344"/>
              <a:ext cx="28324" cy="28324"/>
            </a:xfrm>
            <a:custGeom>
              <a:avLst/>
              <a:gdLst>
                <a:gd name="connsiteX0" fmla="*/ 20038 w 28323"/>
                <a:gd name="connsiteY0" fmla="*/ 24286 h 28323"/>
                <a:gd name="connsiteX1" fmla="*/ 24286 w 28323"/>
                <a:gd name="connsiteY1" fmla="*/ 20038 h 28323"/>
                <a:gd name="connsiteX2" fmla="*/ 20038 w 28323"/>
                <a:gd name="connsiteY2" fmla="*/ 15789 h 28323"/>
                <a:gd name="connsiteX3" fmla="*/ 15789 w 28323"/>
                <a:gd name="connsiteY3" fmla="*/ 20038 h 28323"/>
                <a:gd name="connsiteX4" fmla="*/ 20038 w 28323"/>
                <a:gd name="connsiteY4" fmla="*/ 24286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0038" y="24286"/>
                  </a:moveTo>
                  <a:cubicBezTo>
                    <a:pt x="22870" y="24286"/>
                    <a:pt x="24286" y="22870"/>
                    <a:pt x="24286" y="20038"/>
                  </a:cubicBezTo>
                  <a:cubicBezTo>
                    <a:pt x="24286" y="17205"/>
                    <a:pt x="22870" y="15789"/>
                    <a:pt x="20038" y="15789"/>
                  </a:cubicBezTo>
                  <a:cubicBezTo>
                    <a:pt x="17205" y="15789"/>
                    <a:pt x="15789" y="17205"/>
                    <a:pt x="15789" y="20038"/>
                  </a:cubicBezTo>
                  <a:cubicBezTo>
                    <a:pt x="15789" y="21454"/>
                    <a:pt x="17205" y="24286"/>
                    <a:pt x="20038" y="24286"/>
                  </a:cubicBezTo>
                  <a:close/>
                </a:path>
              </a:pathLst>
            </a:custGeom>
            <a:grpFill/>
            <a:ln w="14159" cap="flat">
              <a:noFill/>
              <a:prstDash val="solid"/>
              <a:miter/>
            </a:ln>
          </p:spPr>
          <p:txBody>
            <a:bodyPr rtlCol="0" anchor="ctr"/>
            <a:lstStyle/>
            <a:p>
              <a:endParaRPr lang="en-US"/>
            </a:p>
          </p:txBody>
        </p:sp>
        <p:sp>
          <p:nvSpPr>
            <p:cNvPr id="2418" name="Freeform: Shape 2417">
              <a:extLst>
                <a:ext uri="{FF2B5EF4-FFF2-40B4-BE49-F238E27FC236}">
                  <a16:creationId xmlns:a16="http://schemas.microsoft.com/office/drawing/2014/main" id="{F8DB9E88-B1CF-4F31-AD12-DD92EAB13E93}"/>
                </a:ext>
              </a:extLst>
            </p:cNvPr>
            <p:cNvSpPr/>
            <p:nvPr/>
          </p:nvSpPr>
          <p:spPr>
            <a:xfrm>
              <a:off x="1497416" y="1713782"/>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endParaRPr lang="en-US"/>
            </a:p>
          </p:txBody>
        </p:sp>
        <p:sp>
          <p:nvSpPr>
            <p:cNvPr id="2419" name="Freeform: Shape 2418">
              <a:extLst>
                <a:ext uri="{FF2B5EF4-FFF2-40B4-BE49-F238E27FC236}">
                  <a16:creationId xmlns:a16="http://schemas.microsoft.com/office/drawing/2014/main" id="{D847C0BF-A521-4404-890B-A35024D4ED38}"/>
                </a:ext>
              </a:extLst>
            </p:cNvPr>
            <p:cNvSpPr/>
            <p:nvPr/>
          </p:nvSpPr>
          <p:spPr>
            <a:xfrm>
              <a:off x="1252415" y="1160051"/>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endParaRPr lang="en-US"/>
            </a:p>
          </p:txBody>
        </p:sp>
        <p:sp>
          <p:nvSpPr>
            <p:cNvPr id="2420" name="Freeform: Shape 2419">
              <a:extLst>
                <a:ext uri="{FF2B5EF4-FFF2-40B4-BE49-F238E27FC236}">
                  <a16:creationId xmlns:a16="http://schemas.microsoft.com/office/drawing/2014/main" id="{BA7A37DC-7065-4594-BDBB-1E88F0188D52}"/>
                </a:ext>
              </a:extLst>
            </p:cNvPr>
            <p:cNvSpPr/>
            <p:nvPr/>
          </p:nvSpPr>
          <p:spPr>
            <a:xfrm>
              <a:off x="826141" y="1175630"/>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1454" y="38448"/>
                    <a:pt x="27119" y="38448"/>
                  </a:cubicBezTo>
                  <a:close/>
                </a:path>
              </a:pathLst>
            </a:custGeom>
            <a:grpFill/>
            <a:ln w="14159" cap="flat">
              <a:noFill/>
              <a:prstDash val="solid"/>
              <a:miter/>
            </a:ln>
          </p:spPr>
          <p:txBody>
            <a:bodyPr rtlCol="0" anchor="ctr"/>
            <a:lstStyle/>
            <a:p>
              <a:endParaRPr lang="en-US"/>
            </a:p>
          </p:txBody>
        </p:sp>
        <p:sp>
          <p:nvSpPr>
            <p:cNvPr id="2421" name="Freeform: Shape 2420">
              <a:extLst>
                <a:ext uri="{FF2B5EF4-FFF2-40B4-BE49-F238E27FC236}">
                  <a16:creationId xmlns:a16="http://schemas.microsoft.com/office/drawing/2014/main" id="{E97E2669-7982-44B8-A0AF-782EFCE7DAB0}"/>
                </a:ext>
              </a:extLst>
            </p:cNvPr>
            <p:cNvSpPr/>
            <p:nvPr/>
          </p:nvSpPr>
          <p:spPr>
            <a:xfrm>
              <a:off x="906864" y="1406469"/>
              <a:ext cx="42486" cy="42486"/>
            </a:xfrm>
            <a:custGeom>
              <a:avLst/>
              <a:gdLst>
                <a:gd name="connsiteX0" fmla="*/ 38448 w 42485"/>
                <a:gd name="connsiteY0" fmla="*/ 27119 h 42485"/>
                <a:gd name="connsiteX1" fmla="*/ 27119 w 42485"/>
                <a:gd name="connsiteY1" fmla="*/ 38448 h 42485"/>
                <a:gd name="connsiteX2" fmla="*/ 15789 w 42485"/>
                <a:gd name="connsiteY2" fmla="*/ 27119 h 42485"/>
                <a:gd name="connsiteX3" fmla="*/ 27119 w 42485"/>
                <a:gd name="connsiteY3" fmla="*/ 15789 h 42485"/>
                <a:gd name="connsiteX4" fmla="*/ 38448 w 42485"/>
                <a:gd name="connsiteY4" fmla="*/ 2711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8448" y="27119"/>
                  </a:moveTo>
                  <a:cubicBezTo>
                    <a:pt x="38448" y="33376"/>
                    <a:pt x="33376" y="38448"/>
                    <a:pt x="27119" y="38448"/>
                  </a:cubicBezTo>
                  <a:cubicBezTo>
                    <a:pt x="20861" y="38448"/>
                    <a:pt x="15789" y="33376"/>
                    <a:pt x="15789" y="27119"/>
                  </a:cubicBezTo>
                  <a:cubicBezTo>
                    <a:pt x="15789" y="20861"/>
                    <a:pt x="20861" y="15789"/>
                    <a:pt x="27119" y="15789"/>
                  </a:cubicBezTo>
                  <a:cubicBezTo>
                    <a:pt x="33376" y="15789"/>
                    <a:pt x="38448" y="20861"/>
                    <a:pt x="38448" y="27119"/>
                  </a:cubicBezTo>
                  <a:close/>
                </a:path>
              </a:pathLst>
            </a:custGeom>
            <a:grpFill/>
            <a:ln w="14159" cap="flat">
              <a:noFill/>
              <a:prstDash val="solid"/>
              <a:miter/>
            </a:ln>
          </p:spPr>
          <p:txBody>
            <a:bodyPr rtlCol="0" anchor="ctr"/>
            <a:lstStyle/>
            <a:p>
              <a:endParaRPr lang="en-US"/>
            </a:p>
          </p:txBody>
        </p:sp>
        <p:sp>
          <p:nvSpPr>
            <p:cNvPr id="2422" name="Freeform: Shape 2421">
              <a:extLst>
                <a:ext uri="{FF2B5EF4-FFF2-40B4-BE49-F238E27FC236}">
                  <a16:creationId xmlns:a16="http://schemas.microsoft.com/office/drawing/2014/main" id="{5182C0FF-26E3-4C08-81DC-CADDEE58AF90}"/>
                </a:ext>
              </a:extLst>
            </p:cNvPr>
            <p:cNvSpPr/>
            <p:nvPr/>
          </p:nvSpPr>
          <p:spPr>
            <a:xfrm>
              <a:off x="2032736" y="963201"/>
              <a:ext cx="42486" cy="42486"/>
            </a:xfrm>
            <a:custGeom>
              <a:avLst/>
              <a:gdLst>
                <a:gd name="connsiteX0" fmla="*/ 27119 w 42485"/>
                <a:gd name="connsiteY0" fmla="*/ 38448 h 42485"/>
                <a:gd name="connsiteX1" fmla="*/ 38448 w 42485"/>
                <a:gd name="connsiteY1" fmla="*/ 27119 h 42485"/>
                <a:gd name="connsiteX2" fmla="*/ 27119 w 42485"/>
                <a:gd name="connsiteY2" fmla="*/ 15789 h 42485"/>
                <a:gd name="connsiteX3" fmla="*/ 15789 w 42485"/>
                <a:gd name="connsiteY3" fmla="*/ 27119 h 42485"/>
                <a:gd name="connsiteX4" fmla="*/ 27119 w 42485"/>
                <a:gd name="connsiteY4" fmla="*/ 38448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38448"/>
                  </a:moveTo>
                  <a:cubicBezTo>
                    <a:pt x="32783" y="38448"/>
                    <a:pt x="38448" y="32783"/>
                    <a:pt x="38448" y="27119"/>
                  </a:cubicBezTo>
                  <a:cubicBezTo>
                    <a:pt x="38448" y="21454"/>
                    <a:pt x="32783" y="15789"/>
                    <a:pt x="27119" y="15789"/>
                  </a:cubicBezTo>
                  <a:cubicBezTo>
                    <a:pt x="21454" y="15789"/>
                    <a:pt x="15789" y="21454"/>
                    <a:pt x="15789" y="27119"/>
                  </a:cubicBezTo>
                  <a:cubicBezTo>
                    <a:pt x="15789" y="32783"/>
                    <a:pt x="20038" y="38448"/>
                    <a:pt x="27119" y="38448"/>
                  </a:cubicBezTo>
                  <a:close/>
                </a:path>
              </a:pathLst>
            </a:custGeom>
            <a:grpFill/>
            <a:ln w="14159" cap="flat">
              <a:noFill/>
              <a:prstDash val="solid"/>
              <a:miter/>
            </a:ln>
          </p:spPr>
          <p:txBody>
            <a:bodyPr rtlCol="0" anchor="ctr"/>
            <a:lstStyle/>
            <a:p>
              <a:endParaRPr lang="en-US"/>
            </a:p>
          </p:txBody>
        </p:sp>
        <p:sp>
          <p:nvSpPr>
            <p:cNvPr id="2423" name="Freeform: Shape 2422">
              <a:extLst>
                <a:ext uri="{FF2B5EF4-FFF2-40B4-BE49-F238E27FC236}">
                  <a16:creationId xmlns:a16="http://schemas.microsoft.com/office/drawing/2014/main" id="{A04B4456-9AF1-48BD-9581-770240D998BC}"/>
                </a:ext>
              </a:extLst>
            </p:cNvPr>
            <p:cNvSpPr/>
            <p:nvPr/>
          </p:nvSpPr>
          <p:spPr>
            <a:xfrm>
              <a:off x="1415277" y="1356902"/>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424" name="Freeform: Shape 2423">
              <a:extLst>
                <a:ext uri="{FF2B5EF4-FFF2-40B4-BE49-F238E27FC236}">
                  <a16:creationId xmlns:a16="http://schemas.microsoft.com/office/drawing/2014/main" id="{C5B77753-3684-40DF-AB3E-B9A5E43A20F3}"/>
                </a:ext>
              </a:extLst>
            </p:cNvPr>
            <p:cNvSpPr/>
            <p:nvPr/>
          </p:nvSpPr>
          <p:spPr>
            <a:xfrm>
              <a:off x="1953429" y="1369648"/>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425" name="Freeform: Shape 2424">
              <a:extLst>
                <a:ext uri="{FF2B5EF4-FFF2-40B4-BE49-F238E27FC236}">
                  <a16:creationId xmlns:a16="http://schemas.microsoft.com/office/drawing/2014/main" id="{D1DD2A8F-0D49-478B-BF9D-69DC5D1D1D93}"/>
                </a:ext>
              </a:extLst>
            </p:cNvPr>
            <p:cNvSpPr/>
            <p:nvPr/>
          </p:nvSpPr>
          <p:spPr>
            <a:xfrm>
              <a:off x="2521322" y="117279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426" name="Freeform: Shape 2425">
              <a:extLst>
                <a:ext uri="{FF2B5EF4-FFF2-40B4-BE49-F238E27FC236}">
                  <a16:creationId xmlns:a16="http://schemas.microsoft.com/office/drawing/2014/main" id="{6749D681-7FA1-41D9-8C13-59D3B49DC1F0}"/>
                </a:ext>
              </a:extLst>
            </p:cNvPr>
            <p:cNvSpPr/>
            <p:nvPr/>
          </p:nvSpPr>
          <p:spPr>
            <a:xfrm>
              <a:off x="3781732" y="1709533"/>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endParaRPr lang="en-US"/>
            </a:p>
          </p:txBody>
        </p:sp>
        <p:sp>
          <p:nvSpPr>
            <p:cNvPr id="2427" name="Freeform: Shape 2426">
              <a:extLst>
                <a:ext uri="{FF2B5EF4-FFF2-40B4-BE49-F238E27FC236}">
                  <a16:creationId xmlns:a16="http://schemas.microsoft.com/office/drawing/2014/main" id="{4E3F64DB-83C2-4327-912F-9C271092AE93}"/>
                </a:ext>
              </a:extLst>
            </p:cNvPr>
            <p:cNvSpPr/>
            <p:nvPr/>
          </p:nvSpPr>
          <p:spPr>
            <a:xfrm>
              <a:off x="2657276" y="3149799"/>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5529"/>
                    <a:pt x="24286" y="52610"/>
                    <a:pt x="34200" y="52610"/>
                  </a:cubicBezTo>
                  <a:close/>
                </a:path>
              </a:pathLst>
            </a:custGeom>
            <a:grpFill/>
            <a:ln w="14159" cap="flat">
              <a:noFill/>
              <a:prstDash val="solid"/>
              <a:miter/>
            </a:ln>
          </p:spPr>
          <p:txBody>
            <a:bodyPr rtlCol="0" anchor="ctr"/>
            <a:lstStyle/>
            <a:p>
              <a:endParaRPr lang="en-US"/>
            </a:p>
          </p:txBody>
        </p:sp>
        <p:sp>
          <p:nvSpPr>
            <p:cNvPr id="2428" name="Freeform: Shape 2427">
              <a:extLst>
                <a:ext uri="{FF2B5EF4-FFF2-40B4-BE49-F238E27FC236}">
                  <a16:creationId xmlns:a16="http://schemas.microsoft.com/office/drawing/2014/main" id="{B09EB7F5-6C7B-49B8-AEEE-D4FD654BBD51}"/>
                </a:ext>
              </a:extLst>
            </p:cNvPr>
            <p:cNvSpPr/>
            <p:nvPr/>
          </p:nvSpPr>
          <p:spPr>
            <a:xfrm>
              <a:off x="2662941" y="3523674"/>
              <a:ext cx="99133" cy="99133"/>
            </a:xfrm>
            <a:custGeom>
              <a:avLst/>
              <a:gdLst>
                <a:gd name="connsiteX0" fmla="*/ 86599 w 99133"/>
                <a:gd name="connsiteY0" fmla="*/ 51194 h 99133"/>
                <a:gd name="connsiteX1" fmla="*/ 51194 w 99133"/>
                <a:gd name="connsiteY1" fmla="*/ 86599 h 99133"/>
                <a:gd name="connsiteX2" fmla="*/ 15789 w 99133"/>
                <a:gd name="connsiteY2" fmla="*/ 51194 h 99133"/>
                <a:gd name="connsiteX3" fmla="*/ 51194 w 99133"/>
                <a:gd name="connsiteY3" fmla="*/ 15789 h 99133"/>
                <a:gd name="connsiteX4" fmla="*/ 86599 w 99133"/>
                <a:gd name="connsiteY4" fmla="*/ 51194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86599" y="51194"/>
                  </a:moveTo>
                  <a:cubicBezTo>
                    <a:pt x="86599" y="70747"/>
                    <a:pt x="70747" y="86599"/>
                    <a:pt x="51194" y="86599"/>
                  </a:cubicBezTo>
                  <a:cubicBezTo>
                    <a:pt x="31640" y="86599"/>
                    <a:pt x="15789" y="70747"/>
                    <a:pt x="15789" y="51194"/>
                  </a:cubicBezTo>
                  <a:cubicBezTo>
                    <a:pt x="15789" y="31640"/>
                    <a:pt x="31640" y="15789"/>
                    <a:pt x="51194" y="15789"/>
                  </a:cubicBezTo>
                  <a:cubicBezTo>
                    <a:pt x="70747" y="15789"/>
                    <a:pt x="86599" y="31640"/>
                    <a:pt x="86599" y="51194"/>
                  </a:cubicBezTo>
                  <a:close/>
                </a:path>
              </a:pathLst>
            </a:custGeom>
            <a:grpFill/>
            <a:ln w="14159" cap="flat">
              <a:noFill/>
              <a:prstDash val="solid"/>
              <a:miter/>
            </a:ln>
          </p:spPr>
          <p:txBody>
            <a:bodyPr rtlCol="0" anchor="ctr"/>
            <a:lstStyle/>
            <a:p>
              <a:endParaRPr lang="en-US"/>
            </a:p>
          </p:txBody>
        </p:sp>
        <p:sp>
          <p:nvSpPr>
            <p:cNvPr id="2429" name="Freeform: Shape 2428">
              <a:extLst>
                <a:ext uri="{FF2B5EF4-FFF2-40B4-BE49-F238E27FC236}">
                  <a16:creationId xmlns:a16="http://schemas.microsoft.com/office/drawing/2014/main" id="{42CCC45E-FE05-4665-B20A-D4A06A015853}"/>
                </a:ext>
              </a:extLst>
            </p:cNvPr>
            <p:cNvSpPr/>
            <p:nvPr/>
          </p:nvSpPr>
          <p:spPr>
            <a:xfrm>
              <a:off x="3312973" y="3900381"/>
              <a:ext cx="56648" cy="56648"/>
            </a:xfrm>
            <a:custGeom>
              <a:avLst/>
              <a:gdLst>
                <a:gd name="connsiteX0" fmla="*/ 34199 w 56647"/>
                <a:gd name="connsiteY0" fmla="*/ 52610 h 56647"/>
                <a:gd name="connsiteX1" fmla="*/ 52610 w 56647"/>
                <a:gd name="connsiteY1" fmla="*/ 34200 h 56647"/>
                <a:gd name="connsiteX2" fmla="*/ 34199 w 56647"/>
                <a:gd name="connsiteY2" fmla="*/ 15789 h 56647"/>
                <a:gd name="connsiteX3" fmla="*/ 15789 w 56647"/>
                <a:gd name="connsiteY3" fmla="*/ 34200 h 56647"/>
                <a:gd name="connsiteX4" fmla="*/ 34199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199" y="52610"/>
                  </a:moveTo>
                  <a:cubicBezTo>
                    <a:pt x="44113" y="52610"/>
                    <a:pt x="52610" y="44113"/>
                    <a:pt x="52610" y="34200"/>
                  </a:cubicBezTo>
                  <a:cubicBezTo>
                    <a:pt x="52610" y="24286"/>
                    <a:pt x="44113" y="15789"/>
                    <a:pt x="34199" y="15789"/>
                  </a:cubicBezTo>
                  <a:cubicBezTo>
                    <a:pt x="24286" y="15789"/>
                    <a:pt x="15789" y="24286"/>
                    <a:pt x="15789" y="34200"/>
                  </a:cubicBezTo>
                  <a:cubicBezTo>
                    <a:pt x="15789" y="44113"/>
                    <a:pt x="24286" y="52610"/>
                    <a:pt x="34199" y="52610"/>
                  </a:cubicBezTo>
                  <a:close/>
                </a:path>
              </a:pathLst>
            </a:custGeom>
            <a:grpFill/>
            <a:ln w="14159" cap="flat">
              <a:noFill/>
              <a:prstDash val="solid"/>
              <a:miter/>
            </a:ln>
          </p:spPr>
          <p:txBody>
            <a:bodyPr rtlCol="0" anchor="ctr"/>
            <a:lstStyle/>
            <a:p>
              <a:endParaRPr lang="en-US"/>
            </a:p>
          </p:txBody>
        </p:sp>
        <p:sp>
          <p:nvSpPr>
            <p:cNvPr id="2430" name="Freeform: Shape 2429">
              <a:extLst>
                <a:ext uri="{FF2B5EF4-FFF2-40B4-BE49-F238E27FC236}">
                  <a16:creationId xmlns:a16="http://schemas.microsoft.com/office/drawing/2014/main" id="{C58CAFA4-B989-40CB-B3EF-3B851CA92267}"/>
                </a:ext>
              </a:extLst>
            </p:cNvPr>
            <p:cNvSpPr/>
            <p:nvPr/>
          </p:nvSpPr>
          <p:spPr>
            <a:xfrm>
              <a:off x="3535315" y="3809744"/>
              <a:ext cx="56648" cy="56648"/>
            </a:xfrm>
            <a:custGeom>
              <a:avLst/>
              <a:gdLst>
                <a:gd name="connsiteX0" fmla="*/ 34200 w 56647"/>
                <a:gd name="connsiteY0" fmla="*/ 52610 h 56647"/>
                <a:gd name="connsiteX1" fmla="*/ 52610 w 56647"/>
                <a:gd name="connsiteY1" fmla="*/ 34200 h 56647"/>
                <a:gd name="connsiteX2" fmla="*/ 34200 w 56647"/>
                <a:gd name="connsiteY2" fmla="*/ 15789 h 56647"/>
                <a:gd name="connsiteX3" fmla="*/ 15789 w 56647"/>
                <a:gd name="connsiteY3" fmla="*/ 34200 h 56647"/>
                <a:gd name="connsiteX4" fmla="*/ 34200 w 56647"/>
                <a:gd name="connsiteY4" fmla="*/ 5261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200" y="52610"/>
                  </a:moveTo>
                  <a:cubicBezTo>
                    <a:pt x="44113" y="52610"/>
                    <a:pt x="52610" y="44113"/>
                    <a:pt x="52610" y="34200"/>
                  </a:cubicBezTo>
                  <a:cubicBezTo>
                    <a:pt x="52610" y="24286"/>
                    <a:pt x="44113" y="15789"/>
                    <a:pt x="34200" y="15789"/>
                  </a:cubicBezTo>
                  <a:cubicBezTo>
                    <a:pt x="24286" y="15789"/>
                    <a:pt x="15789" y="24286"/>
                    <a:pt x="15789" y="34200"/>
                  </a:cubicBezTo>
                  <a:cubicBezTo>
                    <a:pt x="17205" y="44113"/>
                    <a:pt x="24286" y="52610"/>
                    <a:pt x="34200" y="52610"/>
                  </a:cubicBezTo>
                  <a:close/>
                </a:path>
              </a:pathLst>
            </a:custGeom>
            <a:grpFill/>
            <a:ln w="14159" cap="flat">
              <a:noFill/>
              <a:prstDash val="solid"/>
              <a:miter/>
            </a:ln>
          </p:spPr>
          <p:txBody>
            <a:bodyPr rtlCol="0" anchor="ctr"/>
            <a:lstStyle/>
            <a:p>
              <a:endParaRPr lang="en-US"/>
            </a:p>
          </p:txBody>
        </p:sp>
        <p:sp>
          <p:nvSpPr>
            <p:cNvPr id="2431" name="Freeform: Shape 2430">
              <a:extLst>
                <a:ext uri="{FF2B5EF4-FFF2-40B4-BE49-F238E27FC236}">
                  <a16:creationId xmlns:a16="http://schemas.microsoft.com/office/drawing/2014/main" id="{E2C3291F-C463-44CF-8DCE-4C0F956E7453}"/>
                </a:ext>
              </a:extLst>
            </p:cNvPr>
            <p:cNvSpPr/>
            <p:nvPr/>
          </p:nvSpPr>
          <p:spPr>
            <a:xfrm>
              <a:off x="4448759" y="121386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432" name="Freeform: Shape 2431">
              <a:extLst>
                <a:ext uri="{FF2B5EF4-FFF2-40B4-BE49-F238E27FC236}">
                  <a16:creationId xmlns:a16="http://schemas.microsoft.com/office/drawing/2014/main" id="{DE83A2FB-A4B1-4E9A-A5CB-21A3F2CB3E16}"/>
                </a:ext>
              </a:extLst>
            </p:cNvPr>
            <p:cNvSpPr/>
            <p:nvPr/>
          </p:nvSpPr>
          <p:spPr>
            <a:xfrm>
              <a:off x="4326966" y="738027"/>
              <a:ext cx="42486" cy="42486"/>
            </a:xfrm>
            <a:custGeom>
              <a:avLst/>
              <a:gdLst>
                <a:gd name="connsiteX0" fmla="*/ 24286 w 42485"/>
                <a:gd name="connsiteY0" fmla="*/ 32783 h 42485"/>
                <a:gd name="connsiteX1" fmla="*/ 32783 w 42485"/>
                <a:gd name="connsiteY1" fmla="*/ 24286 h 42485"/>
                <a:gd name="connsiteX2" fmla="*/ 24286 w 42485"/>
                <a:gd name="connsiteY2" fmla="*/ 15789 h 42485"/>
                <a:gd name="connsiteX3" fmla="*/ 15789 w 42485"/>
                <a:gd name="connsiteY3" fmla="*/ 24286 h 42485"/>
                <a:gd name="connsiteX4" fmla="*/ 24286 w 42485"/>
                <a:gd name="connsiteY4" fmla="*/ 3278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32783"/>
                  </a:moveTo>
                  <a:cubicBezTo>
                    <a:pt x="28535" y="32783"/>
                    <a:pt x="32783" y="28535"/>
                    <a:pt x="32783" y="24286"/>
                  </a:cubicBezTo>
                  <a:cubicBezTo>
                    <a:pt x="32783" y="20038"/>
                    <a:pt x="28535" y="15789"/>
                    <a:pt x="24286" y="15789"/>
                  </a:cubicBezTo>
                  <a:cubicBezTo>
                    <a:pt x="20038" y="15789"/>
                    <a:pt x="15789" y="20038"/>
                    <a:pt x="15789" y="24286"/>
                  </a:cubicBezTo>
                  <a:cubicBezTo>
                    <a:pt x="15789" y="28535"/>
                    <a:pt x="20038" y="32783"/>
                    <a:pt x="24286" y="32783"/>
                  </a:cubicBezTo>
                  <a:close/>
                </a:path>
              </a:pathLst>
            </a:custGeom>
            <a:grpFill/>
            <a:ln w="14159" cap="flat">
              <a:noFill/>
              <a:prstDash val="solid"/>
              <a:miter/>
            </a:ln>
          </p:spPr>
          <p:txBody>
            <a:bodyPr rtlCol="0" anchor="ctr"/>
            <a:lstStyle/>
            <a:p>
              <a:endParaRPr lang="en-US"/>
            </a:p>
          </p:txBody>
        </p:sp>
        <p:sp>
          <p:nvSpPr>
            <p:cNvPr id="2433" name="Freeform: Shape 2432">
              <a:extLst>
                <a:ext uri="{FF2B5EF4-FFF2-40B4-BE49-F238E27FC236}">
                  <a16:creationId xmlns:a16="http://schemas.microsoft.com/office/drawing/2014/main" id="{48A78798-E5EA-4A91-9D0A-CC53DE2926EE}"/>
                </a:ext>
              </a:extLst>
            </p:cNvPr>
            <p:cNvSpPr/>
            <p:nvPr/>
          </p:nvSpPr>
          <p:spPr>
            <a:xfrm>
              <a:off x="6951169" y="2996851"/>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7"/>
                    <a:pt x="28535" y="22870"/>
                  </a:cubicBezTo>
                  <a:cubicBezTo>
                    <a:pt x="28535" y="27118"/>
                    <a:pt x="24286" y="29951"/>
                    <a:pt x="21454" y="28535"/>
                  </a:cubicBezTo>
                  <a:cubicBezTo>
                    <a:pt x="17205" y="28535"/>
                    <a:pt x="15789" y="24286"/>
                    <a:pt x="15789" y="21454"/>
                  </a:cubicBezTo>
                  <a:cubicBezTo>
                    <a:pt x="15789" y="18621"/>
                    <a:pt x="20037" y="15789"/>
                    <a:pt x="22870" y="15789"/>
                  </a:cubicBezTo>
                  <a:close/>
                </a:path>
              </a:pathLst>
            </a:custGeom>
            <a:grpFill/>
            <a:ln w="14159" cap="flat">
              <a:noFill/>
              <a:prstDash val="solid"/>
              <a:miter/>
            </a:ln>
          </p:spPr>
          <p:txBody>
            <a:bodyPr rtlCol="0" anchor="ctr"/>
            <a:lstStyle/>
            <a:p>
              <a:endParaRPr lang="en-US"/>
            </a:p>
          </p:txBody>
        </p:sp>
        <p:sp>
          <p:nvSpPr>
            <p:cNvPr id="2434" name="Freeform: Shape 2433">
              <a:extLst>
                <a:ext uri="{FF2B5EF4-FFF2-40B4-BE49-F238E27FC236}">
                  <a16:creationId xmlns:a16="http://schemas.microsoft.com/office/drawing/2014/main" id="{70560A6B-6330-4800-8E76-43665F1D98E9}"/>
                </a:ext>
              </a:extLst>
            </p:cNvPr>
            <p:cNvSpPr/>
            <p:nvPr/>
          </p:nvSpPr>
          <p:spPr>
            <a:xfrm>
              <a:off x="7004984" y="2904583"/>
              <a:ext cx="56648" cy="56648"/>
            </a:xfrm>
            <a:custGeom>
              <a:avLst/>
              <a:gdLst>
                <a:gd name="connsiteX0" fmla="*/ 32783 w 56647"/>
                <a:gd name="connsiteY0" fmla="*/ 16004 h 56647"/>
                <a:gd name="connsiteX1" fmla="*/ 46945 w 56647"/>
                <a:gd name="connsiteY1" fmla="*/ 32999 h 56647"/>
                <a:gd name="connsiteX2" fmla="*/ 29951 w 56647"/>
                <a:gd name="connsiteY2" fmla="*/ 47161 h 56647"/>
                <a:gd name="connsiteX3" fmla="*/ 15789 w 56647"/>
                <a:gd name="connsiteY3" fmla="*/ 30166 h 56647"/>
                <a:gd name="connsiteX4" fmla="*/ 32783 w 56647"/>
                <a:gd name="connsiteY4" fmla="*/ 1600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6004"/>
                  </a:moveTo>
                  <a:cubicBezTo>
                    <a:pt x="41281" y="17420"/>
                    <a:pt x="46945" y="24501"/>
                    <a:pt x="46945" y="32999"/>
                  </a:cubicBezTo>
                  <a:cubicBezTo>
                    <a:pt x="45529" y="41496"/>
                    <a:pt x="38448" y="47161"/>
                    <a:pt x="29951" y="47161"/>
                  </a:cubicBezTo>
                  <a:cubicBezTo>
                    <a:pt x="21454" y="45744"/>
                    <a:pt x="15789" y="38663"/>
                    <a:pt x="15789" y="30166"/>
                  </a:cubicBezTo>
                  <a:cubicBezTo>
                    <a:pt x="17205" y="20253"/>
                    <a:pt x="24286" y="14588"/>
                    <a:pt x="32783" y="16004"/>
                  </a:cubicBezTo>
                  <a:close/>
                </a:path>
              </a:pathLst>
            </a:custGeom>
            <a:grpFill/>
            <a:ln w="14159" cap="flat">
              <a:noFill/>
              <a:prstDash val="solid"/>
              <a:miter/>
            </a:ln>
          </p:spPr>
          <p:txBody>
            <a:bodyPr rtlCol="0" anchor="ctr"/>
            <a:lstStyle/>
            <a:p>
              <a:endParaRPr lang="en-US"/>
            </a:p>
          </p:txBody>
        </p:sp>
        <p:sp>
          <p:nvSpPr>
            <p:cNvPr id="2435" name="Freeform: Shape 2434">
              <a:extLst>
                <a:ext uri="{FF2B5EF4-FFF2-40B4-BE49-F238E27FC236}">
                  <a16:creationId xmlns:a16="http://schemas.microsoft.com/office/drawing/2014/main" id="{C4A46F7B-6C81-49D3-A0D8-2310CA43C176}"/>
                </a:ext>
              </a:extLst>
            </p:cNvPr>
            <p:cNvSpPr/>
            <p:nvPr/>
          </p:nvSpPr>
          <p:spPr>
            <a:xfrm>
              <a:off x="7105533" y="2974192"/>
              <a:ext cx="42486" cy="42486"/>
            </a:xfrm>
            <a:custGeom>
              <a:avLst/>
              <a:gdLst>
                <a:gd name="connsiteX0" fmla="*/ 29951 w 42485"/>
                <a:gd name="connsiteY0" fmla="*/ 15789 h 42485"/>
                <a:gd name="connsiteX1" fmla="*/ 39864 w 42485"/>
                <a:gd name="connsiteY1" fmla="*/ 28535 h 42485"/>
                <a:gd name="connsiteX2" fmla="*/ 27119 w 42485"/>
                <a:gd name="connsiteY2" fmla="*/ 38448 h 42485"/>
                <a:gd name="connsiteX3" fmla="*/ 15789 w 42485"/>
                <a:gd name="connsiteY3" fmla="*/ 25702 h 42485"/>
                <a:gd name="connsiteX4" fmla="*/ 29951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951" y="15789"/>
                  </a:moveTo>
                  <a:cubicBezTo>
                    <a:pt x="37032" y="15789"/>
                    <a:pt x="41281" y="21454"/>
                    <a:pt x="39864" y="28535"/>
                  </a:cubicBezTo>
                  <a:cubicBezTo>
                    <a:pt x="39864" y="35616"/>
                    <a:pt x="34200" y="39864"/>
                    <a:pt x="27119" y="38448"/>
                  </a:cubicBezTo>
                  <a:cubicBezTo>
                    <a:pt x="20038" y="38448"/>
                    <a:pt x="15789" y="32783"/>
                    <a:pt x="15789" y="25702"/>
                  </a:cubicBezTo>
                  <a:cubicBezTo>
                    <a:pt x="17205" y="20038"/>
                    <a:pt x="22870" y="15789"/>
                    <a:pt x="29951" y="15789"/>
                  </a:cubicBezTo>
                  <a:close/>
                </a:path>
              </a:pathLst>
            </a:custGeom>
            <a:grpFill/>
            <a:ln w="14159" cap="flat">
              <a:noFill/>
              <a:prstDash val="solid"/>
              <a:miter/>
            </a:ln>
          </p:spPr>
          <p:txBody>
            <a:bodyPr rtlCol="0" anchor="ctr"/>
            <a:lstStyle/>
            <a:p>
              <a:endParaRPr lang="en-US"/>
            </a:p>
          </p:txBody>
        </p:sp>
        <p:sp>
          <p:nvSpPr>
            <p:cNvPr id="2436" name="Freeform: Shape 2435">
              <a:extLst>
                <a:ext uri="{FF2B5EF4-FFF2-40B4-BE49-F238E27FC236}">
                  <a16:creationId xmlns:a16="http://schemas.microsoft.com/office/drawing/2014/main" id="{E7922197-C992-4520-A8D0-A7E5ECB90395}"/>
                </a:ext>
              </a:extLst>
            </p:cNvPr>
            <p:cNvSpPr/>
            <p:nvPr/>
          </p:nvSpPr>
          <p:spPr>
            <a:xfrm>
              <a:off x="7082506" y="3371773"/>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4"/>
                    <a:pt x="16157" y="21822"/>
                  </a:cubicBezTo>
                  <a:cubicBezTo>
                    <a:pt x="16157" y="17573"/>
                    <a:pt x="20406" y="14741"/>
                    <a:pt x="23238" y="16157"/>
                  </a:cubicBezTo>
                  <a:close/>
                </a:path>
              </a:pathLst>
            </a:custGeom>
            <a:grpFill/>
            <a:ln w="14159" cap="flat">
              <a:noFill/>
              <a:prstDash val="solid"/>
              <a:miter/>
            </a:ln>
          </p:spPr>
          <p:txBody>
            <a:bodyPr rtlCol="0" anchor="ctr"/>
            <a:lstStyle/>
            <a:p>
              <a:endParaRPr lang="en-US"/>
            </a:p>
          </p:txBody>
        </p:sp>
        <p:sp>
          <p:nvSpPr>
            <p:cNvPr id="2437" name="Freeform: Shape 2436">
              <a:extLst>
                <a:ext uri="{FF2B5EF4-FFF2-40B4-BE49-F238E27FC236}">
                  <a16:creationId xmlns:a16="http://schemas.microsoft.com/office/drawing/2014/main" id="{AEA8F885-3DF8-4792-8488-614C07F3C898}"/>
                </a:ext>
              </a:extLst>
            </p:cNvPr>
            <p:cNvSpPr/>
            <p:nvPr/>
          </p:nvSpPr>
          <p:spPr>
            <a:xfrm>
              <a:off x="6548970" y="2972407"/>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8" y="16157"/>
                    <a:pt x="29951" y="20406"/>
                    <a:pt x="28535" y="23238"/>
                  </a:cubicBezTo>
                  <a:cubicBezTo>
                    <a:pt x="28535" y="27487"/>
                    <a:pt x="24286" y="30319"/>
                    <a:pt x="21454" y="28903"/>
                  </a:cubicBezTo>
                  <a:cubicBezTo>
                    <a:pt x="17205" y="28903"/>
                    <a:pt x="15789" y="24655"/>
                    <a:pt x="15789" y="21822"/>
                  </a:cubicBezTo>
                  <a:cubicBezTo>
                    <a:pt x="17205" y="17574"/>
                    <a:pt x="20037" y="14741"/>
                    <a:pt x="22870" y="16157"/>
                  </a:cubicBezTo>
                  <a:close/>
                </a:path>
              </a:pathLst>
            </a:custGeom>
            <a:grpFill/>
            <a:ln w="14159" cap="flat">
              <a:noFill/>
              <a:prstDash val="solid"/>
              <a:miter/>
            </a:ln>
          </p:spPr>
          <p:txBody>
            <a:bodyPr rtlCol="0" anchor="ctr"/>
            <a:lstStyle/>
            <a:p>
              <a:endParaRPr lang="en-US"/>
            </a:p>
          </p:txBody>
        </p:sp>
        <p:sp>
          <p:nvSpPr>
            <p:cNvPr id="2438" name="Freeform: Shape 2437">
              <a:extLst>
                <a:ext uri="{FF2B5EF4-FFF2-40B4-BE49-F238E27FC236}">
                  <a16:creationId xmlns:a16="http://schemas.microsoft.com/office/drawing/2014/main" id="{DB93927E-663D-461C-B8B6-AE13717DA090}"/>
                </a:ext>
              </a:extLst>
            </p:cNvPr>
            <p:cNvSpPr/>
            <p:nvPr/>
          </p:nvSpPr>
          <p:spPr>
            <a:xfrm>
              <a:off x="6709000" y="2978440"/>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8535" y="34200"/>
                    <a:pt x="24286" y="34200"/>
                  </a:cubicBezTo>
                  <a:cubicBezTo>
                    <a:pt x="18622" y="34200"/>
                    <a:pt x="15789" y="28535"/>
                    <a:pt x="15789" y="24286"/>
                  </a:cubicBezTo>
                  <a:cubicBezTo>
                    <a:pt x="17205" y="18621"/>
                    <a:pt x="21454" y="15789"/>
                    <a:pt x="25703" y="15789"/>
                  </a:cubicBezTo>
                  <a:close/>
                </a:path>
              </a:pathLst>
            </a:custGeom>
            <a:grpFill/>
            <a:ln w="14159" cap="flat">
              <a:noFill/>
              <a:prstDash val="solid"/>
              <a:miter/>
            </a:ln>
          </p:spPr>
          <p:txBody>
            <a:bodyPr rtlCol="0" anchor="ctr"/>
            <a:lstStyle/>
            <a:p>
              <a:endParaRPr lang="en-US"/>
            </a:p>
          </p:txBody>
        </p:sp>
        <p:sp>
          <p:nvSpPr>
            <p:cNvPr id="2439" name="Freeform: Shape 2438">
              <a:extLst>
                <a:ext uri="{FF2B5EF4-FFF2-40B4-BE49-F238E27FC236}">
                  <a16:creationId xmlns:a16="http://schemas.microsoft.com/office/drawing/2014/main" id="{F3C98328-BD86-4746-9661-3CF726746AB4}"/>
                </a:ext>
              </a:extLst>
            </p:cNvPr>
            <p:cNvSpPr/>
            <p:nvPr/>
          </p:nvSpPr>
          <p:spPr>
            <a:xfrm>
              <a:off x="6279894" y="3036504"/>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8" y="15789"/>
                    <a:pt x="29951" y="20038"/>
                    <a:pt x="28535" y="22870"/>
                  </a:cubicBezTo>
                  <a:cubicBezTo>
                    <a:pt x="28535" y="27119"/>
                    <a:pt x="24286" y="29951"/>
                    <a:pt x="21454" y="28535"/>
                  </a:cubicBezTo>
                  <a:cubicBezTo>
                    <a:pt x="17205" y="28535"/>
                    <a:pt x="15789" y="24286"/>
                    <a:pt x="15789" y="21454"/>
                  </a:cubicBezTo>
                  <a:cubicBezTo>
                    <a:pt x="15789" y="18622"/>
                    <a:pt x="18621" y="15789"/>
                    <a:pt x="22870" y="15789"/>
                  </a:cubicBezTo>
                  <a:close/>
                </a:path>
              </a:pathLst>
            </a:custGeom>
            <a:grpFill/>
            <a:ln w="14159" cap="flat">
              <a:noFill/>
              <a:prstDash val="solid"/>
              <a:miter/>
            </a:ln>
          </p:spPr>
          <p:txBody>
            <a:bodyPr rtlCol="0" anchor="ctr"/>
            <a:lstStyle/>
            <a:p>
              <a:endParaRPr lang="en-US"/>
            </a:p>
          </p:txBody>
        </p:sp>
        <p:sp>
          <p:nvSpPr>
            <p:cNvPr id="2440" name="Freeform: Shape 2439">
              <a:extLst>
                <a:ext uri="{FF2B5EF4-FFF2-40B4-BE49-F238E27FC236}">
                  <a16:creationId xmlns:a16="http://schemas.microsoft.com/office/drawing/2014/main" id="{767A7323-A493-421D-A104-C063AE3B4694}"/>
                </a:ext>
              </a:extLst>
            </p:cNvPr>
            <p:cNvSpPr/>
            <p:nvPr/>
          </p:nvSpPr>
          <p:spPr>
            <a:xfrm>
              <a:off x="6742988" y="3078990"/>
              <a:ext cx="113295" cy="113295"/>
            </a:xfrm>
            <a:custGeom>
              <a:avLst/>
              <a:gdLst>
                <a:gd name="connsiteX0" fmla="*/ 56859 w 113295"/>
                <a:gd name="connsiteY0" fmla="*/ 97928 h 113295"/>
                <a:gd name="connsiteX1" fmla="*/ 97928 w 113295"/>
                <a:gd name="connsiteY1" fmla="*/ 56859 h 113295"/>
                <a:gd name="connsiteX2" fmla="*/ 56859 w 113295"/>
                <a:gd name="connsiteY2" fmla="*/ 15789 h 113295"/>
                <a:gd name="connsiteX3" fmla="*/ 15789 w 113295"/>
                <a:gd name="connsiteY3" fmla="*/ 56859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9"/>
                  </a:cubicBezTo>
                  <a:cubicBezTo>
                    <a:pt x="97928" y="34200"/>
                    <a:pt x="79518" y="15789"/>
                    <a:pt x="56859" y="15789"/>
                  </a:cubicBezTo>
                  <a:cubicBezTo>
                    <a:pt x="34200" y="15789"/>
                    <a:pt x="15789" y="34200"/>
                    <a:pt x="15789" y="56859"/>
                  </a:cubicBezTo>
                  <a:cubicBezTo>
                    <a:pt x="15789" y="79518"/>
                    <a:pt x="34200" y="97928"/>
                    <a:pt x="56859" y="97928"/>
                  </a:cubicBezTo>
                  <a:close/>
                </a:path>
              </a:pathLst>
            </a:custGeom>
            <a:grpFill/>
            <a:ln w="14159" cap="flat">
              <a:noFill/>
              <a:prstDash val="solid"/>
              <a:miter/>
            </a:ln>
          </p:spPr>
          <p:txBody>
            <a:bodyPr rtlCol="0" anchor="ctr"/>
            <a:lstStyle/>
            <a:p>
              <a:endParaRPr lang="en-US"/>
            </a:p>
          </p:txBody>
        </p:sp>
        <p:sp>
          <p:nvSpPr>
            <p:cNvPr id="2441" name="Freeform: Shape 2440">
              <a:extLst>
                <a:ext uri="{FF2B5EF4-FFF2-40B4-BE49-F238E27FC236}">
                  <a16:creationId xmlns:a16="http://schemas.microsoft.com/office/drawing/2014/main" id="{3F9A85A2-AE97-4D27-8387-B8CBF957C52E}"/>
                </a:ext>
              </a:extLst>
            </p:cNvPr>
            <p:cNvSpPr/>
            <p:nvPr/>
          </p:nvSpPr>
          <p:spPr>
            <a:xfrm>
              <a:off x="6929818" y="3304164"/>
              <a:ext cx="70810" cy="70810"/>
            </a:xfrm>
            <a:custGeom>
              <a:avLst/>
              <a:gdLst>
                <a:gd name="connsiteX0" fmla="*/ 41388 w 70809"/>
                <a:gd name="connsiteY0" fmla="*/ 66772 h 70809"/>
                <a:gd name="connsiteX1" fmla="*/ 66880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80" y="55442"/>
                    <a:pt x="66880" y="41280"/>
                  </a:cubicBezTo>
                  <a:cubicBezTo>
                    <a:pt x="66880" y="27119"/>
                    <a:pt x="55550" y="15789"/>
                    <a:pt x="41388" y="15789"/>
                  </a:cubicBezTo>
                  <a:cubicBezTo>
                    <a:pt x="27226" y="15789"/>
                    <a:pt x="15897" y="27119"/>
                    <a:pt x="15897" y="41280"/>
                  </a:cubicBezTo>
                  <a:cubicBezTo>
                    <a:pt x="14481" y="55442"/>
                    <a:pt x="27226" y="66772"/>
                    <a:pt x="41388" y="66772"/>
                  </a:cubicBezTo>
                  <a:close/>
                </a:path>
              </a:pathLst>
            </a:custGeom>
            <a:grpFill/>
            <a:ln w="14159" cap="flat">
              <a:noFill/>
              <a:prstDash val="solid"/>
              <a:miter/>
            </a:ln>
          </p:spPr>
          <p:txBody>
            <a:bodyPr rtlCol="0" anchor="ctr"/>
            <a:lstStyle/>
            <a:p>
              <a:endParaRPr lang="en-US"/>
            </a:p>
          </p:txBody>
        </p:sp>
        <p:sp>
          <p:nvSpPr>
            <p:cNvPr id="2442" name="Freeform: Shape 2441">
              <a:extLst>
                <a:ext uri="{FF2B5EF4-FFF2-40B4-BE49-F238E27FC236}">
                  <a16:creationId xmlns:a16="http://schemas.microsoft.com/office/drawing/2014/main" id="{C7BFBCC7-E244-42B9-B600-976587934E53}"/>
                </a:ext>
              </a:extLst>
            </p:cNvPr>
            <p:cNvSpPr/>
            <p:nvPr/>
          </p:nvSpPr>
          <p:spPr>
            <a:xfrm>
              <a:off x="6825128" y="3101432"/>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5"/>
                    <a:pt x="22870" y="14590"/>
                    <a:pt x="29951" y="16006"/>
                  </a:cubicBezTo>
                  <a:close/>
                </a:path>
              </a:pathLst>
            </a:custGeom>
            <a:grpFill/>
            <a:ln w="14159" cap="flat">
              <a:noFill/>
              <a:prstDash val="solid"/>
              <a:miter/>
            </a:ln>
          </p:spPr>
          <p:txBody>
            <a:bodyPr rtlCol="0" anchor="ctr"/>
            <a:lstStyle/>
            <a:p>
              <a:endParaRPr lang="en-US"/>
            </a:p>
          </p:txBody>
        </p:sp>
        <p:sp>
          <p:nvSpPr>
            <p:cNvPr id="2443" name="Freeform: Shape 2442">
              <a:extLst>
                <a:ext uri="{FF2B5EF4-FFF2-40B4-BE49-F238E27FC236}">
                  <a16:creationId xmlns:a16="http://schemas.microsoft.com/office/drawing/2014/main" id="{CE723A2B-0A83-42FD-A429-5B6795B490A2}"/>
                </a:ext>
              </a:extLst>
            </p:cNvPr>
            <p:cNvSpPr/>
            <p:nvPr/>
          </p:nvSpPr>
          <p:spPr>
            <a:xfrm>
              <a:off x="6779441" y="3529339"/>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endParaRPr lang="en-US"/>
            </a:p>
          </p:txBody>
        </p:sp>
        <p:sp>
          <p:nvSpPr>
            <p:cNvPr id="2444" name="Freeform: Shape 2443">
              <a:extLst>
                <a:ext uri="{FF2B5EF4-FFF2-40B4-BE49-F238E27FC236}">
                  <a16:creationId xmlns:a16="http://schemas.microsoft.com/office/drawing/2014/main" id="{C7C3D9EB-C567-4D43-BD98-5CBAA407FA36}"/>
                </a:ext>
              </a:extLst>
            </p:cNvPr>
            <p:cNvSpPr/>
            <p:nvPr/>
          </p:nvSpPr>
          <p:spPr>
            <a:xfrm>
              <a:off x="6885655" y="3410010"/>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4"/>
                    <a:pt x="16157" y="21822"/>
                  </a:cubicBezTo>
                  <a:cubicBezTo>
                    <a:pt x="16157" y="17573"/>
                    <a:pt x="18990" y="14741"/>
                    <a:pt x="23238" y="16157"/>
                  </a:cubicBezTo>
                  <a:close/>
                </a:path>
              </a:pathLst>
            </a:custGeom>
            <a:grpFill/>
            <a:ln w="14159" cap="flat">
              <a:noFill/>
              <a:prstDash val="solid"/>
              <a:miter/>
            </a:ln>
          </p:spPr>
          <p:txBody>
            <a:bodyPr rtlCol="0" anchor="ctr"/>
            <a:lstStyle/>
            <a:p>
              <a:endParaRPr lang="en-US"/>
            </a:p>
          </p:txBody>
        </p:sp>
        <p:sp>
          <p:nvSpPr>
            <p:cNvPr id="2445" name="Freeform: Shape 2444">
              <a:extLst>
                <a:ext uri="{FF2B5EF4-FFF2-40B4-BE49-F238E27FC236}">
                  <a16:creationId xmlns:a16="http://schemas.microsoft.com/office/drawing/2014/main" id="{AF4AB749-13D4-4B52-A680-4D0584AC7296}"/>
                </a:ext>
              </a:extLst>
            </p:cNvPr>
            <p:cNvSpPr/>
            <p:nvPr/>
          </p:nvSpPr>
          <p:spPr>
            <a:xfrm>
              <a:off x="6435675" y="3098817"/>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1454"/>
                    <a:pt x="22870" y="15789"/>
                    <a:pt x="29951" y="15789"/>
                  </a:cubicBezTo>
                  <a:close/>
                </a:path>
              </a:pathLst>
            </a:custGeom>
            <a:grpFill/>
            <a:ln w="14159" cap="flat">
              <a:noFill/>
              <a:prstDash val="solid"/>
              <a:miter/>
            </a:ln>
          </p:spPr>
          <p:txBody>
            <a:bodyPr rtlCol="0" anchor="ctr"/>
            <a:lstStyle/>
            <a:p>
              <a:endParaRPr lang="en-US"/>
            </a:p>
          </p:txBody>
        </p:sp>
        <p:sp>
          <p:nvSpPr>
            <p:cNvPr id="2446" name="Freeform: Shape 2445">
              <a:extLst>
                <a:ext uri="{FF2B5EF4-FFF2-40B4-BE49-F238E27FC236}">
                  <a16:creationId xmlns:a16="http://schemas.microsoft.com/office/drawing/2014/main" id="{E963E974-5F0C-4BDF-98AE-0247A2ADE2F8}"/>
                </a:ext>
              </a:extLst>
            </p:cNvPr>
            <p:cNvSpPr/>
            <p:nvPr/>
          </p:nvSpPr>
          <p:spPr>
            <a:xfrm>
              <a:off x="6990822" y="333080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endParaRPr lang="en-US"/>
            </a:p>
          </p:txBody>
        </p:sp>
        <p:sp>
          <p:nvSpPr>
            <p:cNvPr id="2447" name="Freeform: Shape 2446">
              <a:extLst>
                <a:ext uri="{FF2B5EF4-FFF2-40B4-BE49-F238E27FC236}">
                  <a16:creationId xmlns:a16="http://schemas.microsoft.com/office/drawing/2014/main" id="{18C21AE3-52D3-4807-8595-C664098FCC0B}"/>
                </a:ext>
              </a:extLst>
            </p:cNvPr>
            <p:cNvSpPr/>
            <p:nvPr/>
          </p:nvSpPr>
          <p:spPr>
            <a:xfrm>
              <a:off x="6316626" y="3638288"/>
              <a:ext cx="99133" cy="99133"/>
            </a:xfrm>
            <a:custGeom>
              <a:avLst/>
              <a:gdLst>
                <a:gd name="connsiteX0" fmla="*/ 55532 w 99133"/>
                <a:gd name="connsiteY0" fmla="*/ 15886 h 99133"/>
                <a:gd name="connsiteX1" fmla="*/ 89520 w 99133"/>
                <a:gd name="connsiteY1" fmla="*/ 55540 h 99133"/>
                <a:gd name="connsiteX2" fmla="*/ 49867 w 99133"/>
                <a:gd name="connsiteY2" fmla="*/ 89528 h 99133"/>
                <a:gd name="connsiteX3" fmla="*/ 15878 w 99133"/>
                <a:gd name="connsiteY3" fmla="*/ 49875 h 99133"/>
                <a:gd name="connsiteX4" fmla="*/ 55532 w 99133"/>
                <a:gd name="connsiteY4" fmla="*/ 15886 h 99133"/>
                <a:gd name="connsiteX5" fmla="*/ 55532 w 99133"/>
                <a:gd name="connsiteY5" fmla="*/ 15886 h 99133"/>
                <a:gd name="connsiteX6" fmla="*/ 54115 w 99133"/>
                <a:gd name="connsiteY6" fmla="*/ 31465 h 99133"/>
                <a:gd name="connsiteX7" fmla="*/ 31456 w 99133"/>
                <a:gd name="connsiteY7" fmla="*/ 49875 h 99133"/>
                <a:gd name="connsiteX8" fmla="*/ 49867 w 99133"/>
                <a:gd name="connsiteY8" fmla="*/ 72534 h 99133"/>
                <a:gd name="connsiteX9" fmla="*/ 72526 w 99133"/>
                <a:gd name="connsiteY9" fmla="*/ 54124 h 99133"/>
                <a:gd name="connsiteX10" fmla="*/ 54115 w 99133"/>
                <a:gd name="connsiteY10" fmla="*/ 31465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86"/>
                  </a:moveTo>
                  <a:cubicBezTo>
                    <a:pt x="75358" y="17303"/>
                    <a:pt x="90936" y="35713"/>
                    <a:pt x="89520" y="55540"/>
                  </a:cubicBezTo>
                  <a:cubicBezTo>
                    <a:pt x="88104" y="75367"/>
                    <a:pt x="69694" y="90945"/>
                    <a:pt x="49867" y="89528"/>
                  </a:cubicBezTo>
                  <a:cubicBezTo>
                    <a:pt x="30040" y="88112"/>
                    <a:pt x="14462" y="69702"/>
                    <a:pt x="15878" y="49875"/>
                  </a:cubicBezTo>
                  <a:cubicBezTo>
                    <a:pt x="17294" y="28632"/>
                    <a:pt x="34289" y="14470"/>
                    <a:pt x="55532" y="15886"/>
                  </a:cubicBezTo>
                  <a:lnTo>
                    <a:pt x="55532" y="15886"/>
                  </a:lnTo>
                  <a:close/>
                  <a:moveTo>
                    <a:pt x="54115" y="31465"/>
                  </a:moveTo>
                  <a:cubicBezTo>
                    <a:pt x="42786" y="30048"/>
                    <a:pt x="32873" y="38545"/>
                    <a:pt x="31456" y="49875"/>
                  </a:cubicBezTo>
                  <a:cubicBezTo>
                    <a:pt x="30040" y="61205"/>
                    <a:pt x="38537" y="71118"/>
                    <a:pt x="49867" y="72534"/>
                  </a:cubicBezTo>
                  <a:cubicBezTo>
                    <a:pt x="61196" y="73950"/>
                    <a:pt x="71110" y="65453"/>
                    <a:pt x="72526" y="54124"/>
                  </a:cubicBezTo>
                  <a:cubicBezTo>
                    <a:pt x="73942" y="42794"/>
                    <a:pt x="65445" y="32881"/>
                    <a:pt x="54115" y="31465"/>
                  </a:cubicBezTo>
                  <a:close/>
                </a:path>
              </a:pathLst>
            </a:custGeom>
            <a:grpFill/>
            <a:ln w="14159" cap="flat">
              <a:noFill/>
              <a:prstDash val="solid"/>
              <a:miter/>
            </a:ln>
          </p:spPr>
          <p:txBody>
            <a:bodyPr rtlCol="0" anchor="ctr"/>
            <a:lstStyle/>
            <a:p>
              <a:endParaRPr lang="en-US"/>
            </a:p>
          </p:txBody>
        </p:sp>
        <p:sp>
          <p:nvSpPr>
            <p:cNvPr id="2448" name="Freeform: Shape 2447">
              <a:extLst>
                <a:ext uri="{FF2B5EF4-FFF2-40B4-BE49-F238E27FC236}">
                  <a16:creationId xmlns:a16="http://schemas.microsoft.com/office/drawing/2014/main" id="{50EF258E-01F8-4FF9-BB69-709220C05BB8}"/>
                </a:ext>
              </a:extLst>
            </p:cNvPr>
            <p:cNvSpPr/>
            <p:nvPr/>
          </p:nvSpPr>
          <p:spPr>
            <a:xfrm>
              <a:off x="6291042" y="3462778"/>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4468" y="15789"/>
                    <a:pt x="32965" y="15789"/>
                  </a:cubicBezTo>
                  <a:close/>
                </a:path>
              </a:pathLst>
            </a:custGeom>
            <a:grpFill/>
            <a:ln w="14159" cap="flat">
              <a:noFill/>
              <a:prstDash val="solid"/>
              <a:miter/>
            </a:ln>
          </p:spPr>
          <p:txBody>
            <a:bodyPr rtlCol="0" anchor="ctr"/>
            <a:lstStyle/>
            <a:p>
              <a:endParaRPr lang="en-US"/>
            </a:p>
          </p:txBody>
        </p:sp>
        <p:sp>
          <p:nvSpPr>
            <p:cNvPr id="2449" name="Freeform: Shape 2448">
              <a:extLst>
                <a:ext uri="{FF2B5EF4-FFF2-40B4-BE49-F238E27FC236}">
                  <a16:creationId xmlns:a16="http://schemas.microsoft.com/office/drawing/2014/main" id="{DC707F50-49BC-4981-BB56-50D51D609875}"/>
                </a:ext>
              </a:extLst>
            </p:cNvPr>
            <p:cNvSpPr/>
            <p:nvPr/>
          </p:nvSpPr>
          <p:spPr>
            <a:xfrm>
              <a:off x="6337958" y="354350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8535" y="34200"/>
                    <a:pt x="24286" y="34200"/>
                  </a:cubicBezTo>
                  <a:cubicBezTo>
                    <a:pt x="18621" y="34200"/>
                    <a:pt x="15789" y="29951"/>
                    <a:pt x="15789" y="24286"/>
                  </a:cubicBezTo>
                  <a:cubicBezTo>
                    <a:pt x="17205" y="18621"/>
                    <a:pt x="21454" y="15789"/>
                    <a:pt x="25702" y="15789"/>
                  </a:cubicBezTo>
                  <a:close/>
                </a:path>
              </a:pathLst>
            </a:custGeom>
            <a:grpFill/>
            <a:ln w="14159" cap="flat">
              <a:noFill/>
              <a:prstDash val="solid"/>
              <a:miter/>
            </a:ln>
          </p:spPr>
          <p:txBody>
            <a:bodyPr rtlCol="0" anchor="ctr"/>
            <a:lstStyle/>
            <a:p>
              <a:endParaRPr lang="en-US"/>
            </a:p>
          </p:txBody>
        </p:sp>
        <p:sp>
          <p:nvSpPr>
            <p:cNvPr id="2450" name="Freeform: Shape 2449">
              <a:extLst>
                <a:ext uri="{FF2B5EF4-FFF2-40B4-BE49-F238E27FC236}">
                  <a16:creationId xmlns:a16="http://schemas.microsoft.com/office/drawing/2014/main" id="{D5ED5AB6-9B82-42E3-BDDC-2FFC5ABAA882}"/>
                </a:ext>
              </a:extLst>
            </p:cNvPr>
            <p:cNvSpPr/>
            <p:nvPr/>
          </p:nvSpPr>
          <p:spPr>
            <a:xfrm>
              <a:off x="6435675" y="3527923"/>
              <a:ext cx="42486" cy="42486"/>
            </a:xfrm>
            <a:custGeom>
              <a:avLst/>
              <a:gdLst>
                <a:gd name="connsiteX0" fmla="*/ 25702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199"/>
                    <a:pt x="24286" y="34199"/>
                  </a:cubicBezTo>
                  <a:cubicBezTo>
                    <a:pt x="18621" y="34199"/>
                    <a:pt x="15789" y="28535"/>
                    <a:pt x="15789" y="24286"/>
                  </a:cubicBezTo>
                  <a:cubicBezTo>
                    <a:pt x="17205" y="20037"/>
                    <a:pt x="21454" y="15789"/>
                    <a:pt x="25702" y="15789"/>
                  </a:cubicBezTo>
                  <a:close/>
                </a:path>
              </a:pathLst>
            </a:custGeom>
            <a:grpFill/>
            <a:ln w="14159" cap="flat">
              <a:noFill/>
              <a:prstDash val="solid"/>
              <a:miter/>
            </a:ln>
          </p:spPr>
          <p:txBody>
            <a:bodyPr rtlCol="0" anchor="ctr"/>
            <a:lstStyle/>
            <a:p>
              <a:endParaRPr lang="en-US"/>
            </a:p>
          </p:txBody>
        </p:sp>
        <p:sp>
          <p:nvSpPr>
            <p:cNvPr id="2451" name="Freeform: Shape 2450">
              <a:extLst>
                <a:ext uri="{FF2B5EF4-FFF2-40B4-BE49-F238E27FC236}">
                  <a16:creationId xmlns:a16="http://schemas.microsoft.com/office/drawing/2014/main" id="{8514EFC5-3D4A-44AB-908D-0AFBA8084052}"/>
                </a:ext>
              </a:extLst>
            </p:cNvPr>
            <p:cNvSpPr/>
            <p:nvPr/>
          </p:nvSpPr>
          <p:spPr>
            <a:xfrm>
              <a:off x="6306694" y="3223334"/>
              <a:ext cx="84971" cy="84971"/>
            </a:xfrm>
            <a:custGeom>
              <a:avLst/>
              <a:gdLst>
                <a:gd name="connsiteX0" fmla="*/ 51301 w 84971"/>
                <a:gd name="connsiteY0" fmla="*/ 15896 h 84971"/>
                <a:gd name="connsiteX1" fmla="*/ 81041 w 84971"/>
                <a:gd name="connsiteY1" fmla="*/ 51301 h 84971"/>
                <a:gd name="connsiteX2" fmla="*/ 45636 w 84971"/>
                <a:gd name="connsiteY2" fmla="*/ 81041 h 84971"/>
                <a:gd name="connsiteX3" fmla="*/ 15896 w 84971"/>
                <a:gd name="connsiteY3" fmla="*/ 45636 h 84971"/>
                <a:gd name="connsiteX4" fmla="*/ 51301 w 84971"/>
                <a:gd name="connsiteY4" fmla="*/ 15896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5896"/>
                  </a:moveTo>
                  <a:cubicBezTo>
                    <a:pt x="69711" y="17312"/>
                    <a:pt x="82457" y="32891"/>
                    <a:pt x="81041" y="51301"/>
                  </a:cubicBezTo>
                  <a:cubicBezTo>
                    <a:pt x="79625" y="69711"/>
                    <a:pt x="64047" y="82457"/>
                    <a:pt x="45636" y="81041"/>
                  </a:cubicBezTo>
                  <a:cubicBezTo>
                    <a:pt x="27226" y="79625"/>
                    <a:pt x="14480" y="62630"/>
                    <a:pt x="15896" y="45636"/>
                  </a:cubicBezTo>
                  <a:cubicBezTo>
                    <a:pt x="17313" y="27226"/>
                    <a:pt x="32891" y="14480"/>
                    <a:pt x="51301" y="15896"/>
                  </a:cubicBezTo>
                  <a:close/>
                </a:path>
              </a:pathLst>
            </a:custGeom>
            <a:grpFill/>
            <a:ln w="14159" cap="flat">
              <a:noFill/>
              <a:prstDash val="solid"/>
              <a:miter/>
            </a:ln>
          </p:spPr>
          <p:txBody>
            <a:bodyPr rtlCol="0" anchor="ctr"/>
            <a:lstStyle/>
            <a:p>
              <a:endParaRPr lang="en-US"/>
            </a:p>
          </p:txBody>
        </p:sp>
        <p:sp>
          <p:nvSpPr>
            <p:cNvPr id="2452" name="Freeform: Shape 2451">
              <a:extLst>
                <a:ext uri="{FF2B5EF4-FFF2-40B4-BE49-F238E27FC236}">
                  <a16:creationId xmlns:a16="http://schemas.microsoft.com/office/drawing/2014/main" id="{AA04E645-2544-4553-9D65-8FBB8446D171}"/>
                </a:ext>
              </a:extLst>
            </p:cNvPr>
            <p:cNvSpPr/>
            <p:nvPr/>
          </p:nvSpPr>
          <p:spPr>
            <a:xfrm>
              <a:off x="6286975" y="3394800"/>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2"/>
                  </a:cubicBezTo>
                  <a:cubicBezTo>
                    <a:pt x="34199" y="31367"/>
                    <a:pt x="29951" y="34200"/>
                    <a:pt x="24286" y="34200"/>
                  </a:cubicBezTo>
                  <a:cubicBezTo>
                    <a:pt x="18621" y="34200"/>
                    <a:pt x="15789" y="28535"/>
                    <a:pt x="15789" y="24286"/>
                  </a:cubicBezTo>
                  <a:cubicBezTo>
                    <a:pt x="15789" y="18621"/>
                    <a:pt x="20037" y="15789"/>
                    <a:pt x="25702" y="15789"/>
                  </a:cubicBezTo>
                  <a:close/>
                </a:path>
              </a:pathLst>
            </a:custGeom>
            <a:grpFill/>
            <a:ln w="14159" cap="flat">
              <a:noFill/>
              <a:prstDash val="solid"/>
              <a:miter/>
            </a:ln>
          </p:spPr>
          <p:txBody>
            <a:bodyPr rtlCol="0" anchor="ctr"/>
            <a:lstStyle/>
            <a:p>
              <a:endParaRPr lang="en-US"/>
            </a:p>
          </p:txBody>
        </p:sp>
        <p:sp>
          <p:nvSpPr>
            <p:cNvPr id="2453" name="Freeform: Shape 2452">
              <a:extLst>
                <a:ext uri="{FF2B5EF4-FFF2-40B4-BE49-F238E27FC236}">
                  <a16:creationId xmlns:a16="http://schemas.microsoft.com/office/drawing/2014/main" id="{696D96A2-AF3B-4FEA-B2E3-E54D59EB5A3C}"/>
                </a:ext>
              </a:extLst>
            </p:cNvPr>
            <p:cNvSpPr/>
            <p:nvPr/>
          </p:nvSpPr>
          <p:spPr>
            <a:xfrm>
              <a:off x="6670763" y="3387445"/>
              <a:ext cx="42486" cy="42486"/>
            </a:xfrm>
            <a:custGeom>
              <a:avLst/>
              <a:gdLst>
                <a:gd name="connsiteX0" fmla="*/ 25702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2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3"/>
                  </a:moveTo>
                  <a:cubicBezTo>
                    <a:pt x="31367" y="16063"/>
                    <a:pt x="34199" y="20312"/>
                    <a:pt x="34199" y="25977"/>
                  </a:cubicBezTo>
                  <a:cubicBezTo>
                    <a:pt x="34199" y="31642"/>
                    <a:pt x="28535" y="34474"/>
                    <a:pt x="24286" y="34474"/>
                  </a:cubicBezTo>
                  <a:cubicBezTo>
                    <a:pt x="18621" y="34474"/>
                    <a:pt x="15789" y="28809"/>
                    <a:pt x="15789" y="24561"/>
                  </a:cubicBezTo>
                  <a:cubicBezTo>
                    <a:pt x="15789" y="18896"/>
                    <a:pt x="20037" y="14647"/>
                    <a:pt x="25702" y="16063"/>
                  </a:cubicBezTo>
                  <a:close/>
                </a:path>
              </a:pathLst>
            </a:custGeom>
            <a:grpFill/>
            <a:ln w="14159" cap="flat">
              <a:noFill/>
              <a:prstDash val="solid"/>
              <a:miter/>
            </a:ln>
          </p:spPr>
          <p:txBody>
            <a:bodyPr rtlCol="0" anchor="ctr"/>
            <a:lstStyle/>
            <a:p>
              <a:endParaRPr lang="en-US"/>
            </a:p>
          </p:txBody>
        </p:sp>
        <p:sp>
          <p:nvSpPr>
            <p:cNvPr id="2454" name="Freeform: Shape 2453">
              <a:extLst>
                <a:ext uri="{FF2B5EF4-FFF2-40B4-BE49-F238E27FC236}">
                  <a16:creationId xmlns:a16="http://schemas.microsoft.com/office/drawing/2014/main" id="{3AD8DF53-3EA7-46B8-9812-71715C4DA024}"/>
                </a:ext>
              </a:extLst>
            </p:cNvPr>
            <p:cNvSpPr/>
            <p:nvPr/>
          </p:nvSpPr>
          <p:spPr>
            <a:xfrm>
              <a:off x="6970995" y="3624223"/>
              <a:ext cx="42486" cy="42486"/>
            </a:xfrm>
            <a:custGeom>
              <a:avLst/>
              <a:gdLst>
                <a:gd name="connsiteX0" fmla="*/ 22870 w 42485"/>
                <a:gd name="connsiteY0" fmla="*/ 15789 h 42485"/>
                <a:gd name="connsiteX1" fmla="*/ 28535 w 42485"/>
                <a:gd name="connsiteY1" fmla="*/ 22870 h 42485"/>
                <a:gd name="connsiteX2" fmla="*/ 21454 w 42485"/>
                <a:gd name="connsiteY2" fmla="*/ 28535 h 42485"/>
                <a:gd name="connsiteX3" fmla="*/ 15789 w 42485"/>
                <a:gd name="connsiteY3" fmla="*/ 21454 h 42485"/>
                <a:gd name="connsiteX4" fmla="*/ 22870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5789"/>
                  </a:moveTo>
                  <a:cubicBezTo>
                    <a:pt x="27119" y="15789"/>
                    <a:pt x="28535" y="20038"/>
                    <a:pt x="28535" y="22870"/>
                  </a:cubicBezTo>
                  <a:cubicBezTo>
                    <a:pt x="28535" y="27119"/>
                    <a:pt x="24286" y="29951"/>
                    <a:pt x="21454" y="28535"/>
                  </a:cubicBezTo>
                  <a:cubicBezTo>
                    <a:pt x="17205" y="28535"/>
                    <a:pt x="15789" y="24286"/>
                    <a:pt x="15789" y="21454"/>
                  </a:cubicBezTo>
                  <a:cubicBezTo>
                    <a:pt x="15789" y="18622"/>
                    <a:pt x="20038" y="15789"/>
                    <a:pt x="22870" y="15789"/>
                  </a:cubicBezTo>
                  <a:close/>
                </a:path>
              </a:pathLst>
            </a:custGeom>
            <a:grpFill/>
            <a:ln w="14159" cap="flat">
              <a:noFill/>
              <a:prstDash val="solid"/>
              <a:miter/>
            </a:ln>
          </p:spPr>
          <p:txBody>
            <a:bodyPr rtlCol="0" anchor="ctr"/>
            <a:lstStyle/>
            <a:p>
              <a:endParaRPr lang="en-US"/>
            </a:p>
          </p:txBody>
        </p:sp>
        <p:sp>
          <p:nvSpPr>
            <p:cNvPr id="2455" name="Freeform: Shape 2454">
              <a:extLst>
                <a:ext uri="{FF2B5EF4-FFF2-40B4-BE49-F238E27FC236}">
                  <a16:creationId xmlns:a16="http://schemas.microsoft.com/office/drawing/2014/main" id="{6EF64B33-9A94-41A2-969A-4B6891EF322D}"/>
                </a:ext>
              </a:extLst>
            </p:cNvPr>
            <p:cNvSpPr/>
            <p:nvPr/>
          </p:nvSpPr>
          <p:spPr>
            <a:xfrm>
              <a:off x="6909945" y="3458394"/>
              <a:ext cx="70810" cy="70810"/>
            </a:xfrm>
            <a:custGeom>
              <a:avLst/>
              <a:gdLst>
                <a:gd name="connsiteX0" fmla="*/ 40018 w 70809"/>
                <a:gd name="connsiteY0" fmla="*/ 15924 h 70809"/>
                <a:gd name="connsiteX1" fmla="*/ 59845 w 70809"/>
                <a:gd name="connsiteY1" fmla="*/ 39999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1"/>
                    <a:pt x="61261" y="27254"/>
                    <a:pt x="59845" y="39999"/>
                  </a:cubicBezTo>
                  <a:cubicBezTo>
                    <a:pt x="58429" y="52745"/>
                    <a:pt x="48515" y="61242"/>
                    <a:pt x="35769" y="59826"/>
                  </a:cubicBezTo>
                  <a:cubicBezTo>
                    <a:pt x="23024" y="58410"/>
                    <a:pt x="14527" y="48497"/>
                    <a:pt x="15943" y="35751"/>
                  </a:cubicBezTo>
                  <a:cubicBezTo>
                    <a:pt x="15943" y="24422"/>
                    <a:pt x="27272" y="14508"/>
                    <a:pt x="40018" y="15924"/>
                  </a:cubicBezTo>
                  <a:close/>
                </a:path>
              </a:pathLst>
            </a:custGeom>
            <a:grpFill/>
            <a:ln w="14159" cap="flat">
              <a:noFill/>
              <a:prstDash val="solid"/>
              <a:miter/>
            </a:ln>
          </p:spPr>
          <p:txBody>
            <a:bodyPr rtlCol="0" anchor="ctr"/>
            <a:lstStyle/>
            <a:p>
              <a:endParaRPr lang="en-US"/>
            </a:p>
          </p:txBody>
        </p:sp>
        <p:sp>
          <p:nvSpPr>
            <p:cNvPr id="2456" name="Freeform: Shape 2455">
              <a:extLst>
                <a:ext uri="{FF2B5EF4-FFF2-40B4-BE49-F238E27FC236}">
                  <a16:creationId xmlns:a16="http://schemas.microsoft.com/office/drawing/2014/main" id="{0CA0D8B3-1E6E-4ECD-8A3D-9047A09B924C}"/>
                </a:ext>
              </a:extLst>
            </p:cNvPr>
            <p:cNvSpPr/>
            <p:nvPr/>
          </p:nvSpPr>
          <p:spPr>
            <a:xfrm>
              <a:off x="6591456" y="346561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2"/>
                  </a:cubicBezTo>
                  <a:cubicBezTo>
                    <a:pt x="15789" y="20038"/>
                    <a:pt x="21454" y="15789"/>
                    <a:pt x="27118" y="15789"/>
                  </a:cubicBezTo>
                  <a:close/>
                </a:path>
              </a:pathLst>
            </a:custGeom>
            <a:grpFill/>
            <a:ln w="14159" cap="flat">
              <a:noFill/>
              <a:prstDash val="solid"/>
              <a:miter/>
            </a:ln>
          </p:spPr>
          <p:txBody>
            <a:bodyPr rtlCol="0" anchor="ctr"/>
            <a:lstStyle/>
            <a:p>
              <a:endParaRPr lang="en-US"/>
            </a:p>
          </p:txBody>
        </p:sp>
        <p:sp>
          <p:nvSpPr>
            <p:cNvPr id="2457" name="Freeform: Shape 2456">
              <a:extLst>
                <a:ext uri="{FF2B5EF4-FFF2-40B4-BE49-F238E27FC236}">
                  <a16:creationId xmlns:a16="http://schemas.microsoft.com/office/drawing/2014/main" id="{179AFDA7-34B1-430B-A159-B402AE9F6C71}"/>
                </a:ext>
              </a:extLst>
            </p:cNvPr>
            <p:cNvSpPr/>
            <p:nvPr/>
          </p:nvSpPr>
          <p:spPr>
            <a:xfrm>
              <a:off x="6580126" y="3273008"/>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endParaRPr lang="en-US"/>
            </a:p>
          </p:txBody>
        </p:sp>
        <p:sp>
          <p:nvSpPr>
            <p:cNvPr id="2458" name="Freeform: Shape 2457">
              <a:extLst>
                <a:ext uri="{FF2B5EF4-FFF2-40B4-BE49-F238E27FC236}">
                  <a16:creationId xmlns:a16="http://schemas.microsoft.com/office/drawing/2014/main" id="{FF5AA576-6A14-457E-A34C-5B494F1B6297}"/>
                </a:ext>
              </a:extLst>
            </p:cNvPr>
            <p:cNvSpPr/>
            <p:nvPr/>
          </p:nvSpPr>
          <p:spPr>
            <a:xfrm>
              <a:off x="6228911" y="3173875"/>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199" y="20037"/>
                    <a:pt x="34199" y="25702"/>
                  </a:cubicBezTo>
                  <a:cubicBezTo>
                    <a:pt x="34199" y="29951"/>
                    <a:pt x="29951" y="34199"/>
                    <a:pt x="24286" y="34199"/>
                  </a:cubicBezTo>
                  <a:cubicBezTo>
                    <a:pt x="20037" y="34199"/>
                    <a:pt x="15789" y="29951"/>
                    <a:pt x="15789" y="24286"/>
                  </a:cubicBezTo>
                  <a:cubicBezTo>
                    <a:pt x="15789" y="18621"/>
                    <a:pt x="20037" y="15789"/>
                    <a:pt x="25703" y="15789"/>
                  </a:cubicBezTo>
                  <a:close/>
                </a:path>
              </a:pathLst>
            </a:custGeom>
            <a:grpFill/>
            <a:ln w="14159" cap="flat">
              <a:noFill/>
              <a:prstDash val="solid"/>
              <a:miter/>
            </a:ln>
          </p:spPr>
          <p:txBody>
            <a:bodyPr rtlCol="0" anchor="ctr"/>
            <a:lstStyle/>
            <a:p>
              <a:endParaRPr lang="en-US"/>
            </a:p>
          </p:txBody>
        </p:sp>
        <p:sp>
          <p:nvSpPr>
            <p:cNvPr id="2459" name="Freeform: Shape 2458">
              <a:extLst>
                <a:ext uri="{FF2B5EF4-FFF2-40B4-BE49-F238E27FC236}">
                  <a16:creationId xmlns:a16="http://schemas.microsoft.com/office/drawing/2014/main" id="{ADFBC57B-0A51-41D4-A836-780B4019C802}"/>
                </a:ext>
              </a:extLst>
            </p:cNvPr>
            <p:cNvSpPr/>
            <p:nvPr/>
          </p:nvSpPr>
          <p:spPr>
            <a:xfrm>
              <a:off x="5730412" y="3431253"/>
              <a:ext cx="42486" cy="42486"/>
            </a:xfrm>
            <a:custGeom>
              <a:avLst/>
              <a:gdLst>
                <a:gd name="connsiteX0" fmla="*/ 22870 w 42485"/>
                <a:gd name="connsiteY0" fmla="*/ 16157 h 42485"/>
                <a:gd name="connsiteX1" fmla="*/ 28535 w 42485"/>
                <a:gd name="connsiteY1" fmla="*/ 23238 h 42485"/>
                <a:gd name="connsiteX2" fmla="*/ 21454 w 42485"/>
                <a:gd name="connsiteY2" fmla="*/ 28903 h 42485"/>
                <a:gd name="connsiteX3" fmla="*/ 15789 w 42485"/>
                <a:gd name="connsiteY3" fmla="*/ 21822 h 42485"/>
                <a:gd name="connsiteX4" fmla="*/ 22870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16157"/>
                  </a:moveTo>
                  <a:cubicBezTo>
                    <a:pt x="27119" y="16157"/>
                    <a:pt x="28535" y="20406"/>
                    <a:pt x="28535" y="23238"/>
                  </a:cubicBezTo>
                  <a:cubicBezTo>
                    <a:pt x="28535" y="27487"/>
                    <a:pt x="24286" y="30319"/>
                    <a:pt x="21454" y="28903"/>
                  </a:cubicBezTo>
                  <a:cubicBezTo>
                    <a:pt x="17205" y="28903"/>
                    <a:pt x="15789" y="24654"/>
                    <a:pt x="15789" y="21822"/>
                  </a:cubicBezTo>
                  <a:cubicBezTo>
                    <a:pt x="15789" y="17573"/>
                    <a:pt x="18622" y="14741"/>
                    <a:pt x="22870" y="16157"/>
                  </a:cubicBezTo>
                  <a:close/>
                </a:path>
              </a:pathLst>
            </a:custGeom>
            <a:grpFill/>
            <a:ln w="14159" cap="flat">
              <a:noFill/>
              <a:prstDash val="solid"/>
              <a:miter/>
            </a:ln>
          </p:spPr>
          <p:txBody>
            <a:bodyPr rtlCol="0" anchor="ctr"/>
            <a:lstStyle/>
            <a:p>
              <a:endParaRPr lang="en-US"/>
            </a:p>
          </p:txBody>
        </p:sp>
        <p:sp>
          <p:nvSpPr>
            <p:cNvPr id="2460" name="Freeform: Shape 2459">
              <a:extLst>
                <a:ext uri="{FF2B5EF4-FFF2-40B4-BE49-F238E27FC236}">
                  <a16:creationId xmlns:a16="http://schemas.microsoft.com/office/drawing/2014/main" id="{8FAB6C16-E157-4BED-8D71-477DAB0E6059}"/>
                </a:ext>
              </a:extLst>
            </p:cNvPr>
            <p:cNvSpPr/>
            <p:nvPr/>
          </p:nvSpPr>
          <p:spPr>
            <a:xfrm>
              <a:off x="6140739" y="3479404"/>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28903" y="20406"/>
                    <a:pt x="28903" y="23238"/>
                  </a:cubicBezTo>
                  <a:cubicBezTo>
                    <a:pt x="28903" y="27487"/>
                    <a:pt x="24655" y="30319"/>
                    <a:pt x="21822" y="28903"/>
                  </a:cubicBezTo>
                  <a:cubicBezTo>
                    <a:pt x="17574" y="28903"/>
                    <a:pt x="14741" y="24655"/>
                    <a:pt x="16157" y="21822"/>
                  </a:cubicBezTo>
                  <a:cubicBezTo>
                    <a:pt x="16157" y="17574"/>
                    <a:pt x="18990" y="14741"/>
                    <a:pt x="23238" y="16157"/>
                  </a:cubicBezTo>
                  <a:close/>
                </a:path>
              </a:pathLst>
            </a:custGeom>
            <a:grpFill/>
            <a:ln w="14159" cap="flat">
              <a:noFill/>
              <a:prstDash val="solid"/>
              <a:miter/>
            </a:ln>
          </p:spPr>
          <p:txBody>
            <a:bodyPr rtlCol="0" anchor="ctr"/>
            <a:lstStyle/>
            <a:p>
              <a:endParaRPr lang="en-US"/>
            </a:p>
          </p:txBody>
        </p:sp>
        <p:sp>
          <p:nvSpPr>
            <p:cNvPr id="2461" name="Freeform: Shape 2460">
              <a:extLst>
                <a:ext uri="{FF2B5EF4-FFF2-40B4-BE49-F238E27FC236}">
                  <a16:creationId xmlns:a16="http://schemas.microsoft.com/office/drawing/2014/main" id="{6B9ECF32-D77D-4AB6-B345-5C22E2227AC2}"/>
                </a:ext>
              </a:extLst>
            </p:cNvPr>
            <p:cNvSpPr/>
            <p:nvPr/>
          </p:nvSpPr>
          <p:spPr>
            <a:xfrm>
              <a:off x="6586839" y="3367893"/>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28903" y="20038"/>
                    <a:pt x="28903" y="22870"/>
                  </a:cubicBezTo>
                  <a:cubicBezTo>
                    <a:pt x="28903" y="27119"/>
                    <a:pt x="24655" y="29951"/>
                    <a:pt x="21822" y="28535"/>
                  </a:cubicBezTo>
                  <a:cubicBezTo>
                    <a:pt x="17574" y="28535"/>
                    <a:pt x="14741" y="24286"/>
                    <a:pt x="16157" y="21454"/>
                  </a:cubicBezTo>
                  <a:cubicBezTo>
                    <a:pt x="17574" y="18621"/>
                    <a:pt x="20406" y="15789"/>
                    <a:pt x="23238" y="15789"/>
                  </a:cubicBezTo>
                  <a:close/>
                </a:path>
              </a:pathLst>
            </a:custGeom>
            <a:grpFill/>
            <a:ln w="14159" cap="flat">
              <a:noFill/>
              <a:prstDash val="solid"/>
              <a:miter/>
            </a:ln>
          </p:spPr>
          <p:txBody>
            <a:bodyPr rtlCol="0" anchor="ctr"/>
            <a:lstStyle/>
            <a:p>
              <a:endParaRPr lang="en-US"/>
            </a:p>
          </p:txBody>
        </p:sp>
        <p:sp>
          <p:nvSpPr>
            <p:cNvPr id="2462" name="Freeform: Shape 2461">
              <a:extLst>
                <a:ext uri="{FF2B5EF4-FFF2-40B4-BE49-F238E27FC236}">
                  <a16:creationId xmlns:a16="http://schemas.microsoft.com/office/drawing/2014/main" id="{41012BAF-FD5A-473E-98AD-622F2065A8F4}"/>
                </a:ext>
              </a:extLst>
            </p:cNvPr>
            <p:cNvSpPr/>
            <p:nvPr/>
          </p:nvSpPr>
          <p:spPr>
            <a:xfrm>
              <a:off x="4005491" y="399526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2"/>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endParaRPr lang="en-US"/>
            </a:p>
          </p:txBody>
        </p:sp>
        <p:sp>
          <p:nvSpPr>
            <p:cNvPr id="2463" name="Freeform: Shape 2462">
              <a:extLst>
                <a:ext uri="{FF2B5EF4-FFF2-40B4-BE49-F238E27FC236}">
                  <a16:creationId xmlns:a16="http://schemas.microsoft.com/office/drawing/2014/main" id="{E23534B4-7759-496E-AE57-DCB5A1AC2759}"/>
                </a:ext>
              </a:extLst>
            </p:cNvPr>
            <p:cNvSpPr/>
            <p:nvPr/>
          </p:nvSpPr>
          <p:spPr>
            <a:xfrm>
              <a:off x="3346962" y="4216191"/>
              <a:ext cx="113295" cy="113295"/>
            </a:xfrm>
            <a:custGeom>
              <a:avLst/>
              <a:gdLst>
                <a:gd name="connsiteX0" fmla="*/ 56858 w 113295"/>
                <a:gd name="connsiteY0" fmla="*/ 97928 h 113295"/>
                <a:gd name="connsiteX1" fmla="*/ 97928 w 113295"/>
                <a:gd name="connsiteY1" fmla="*/ 56858 h 113295"/>
                <a:gd name="connsiteX2" fmla="*/ 56858 w 113295"/>
                <a:gd name="connsiteY2" fmla="*/ 15789 h 113295"/>
                <a:gd name="connsiteX3" fmla="*/ 15789 w 113295"/>
                <a:gd name="connsiteY3" fmla="*/ 56858 h 113295"/>
                <a:gd name="connsiteX4" fmla="*/ 56858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8" y="97928"/>
                  </a:moveTo>
                  <a:cubicBezTo>
                    <a:pt x="79518" y="97928"/>
                    <a:pt x="97928" y="79518"/>
                    <a:pt x="97928" y="56858"/>
                  </a:cubicBezTo>
                  <a:cubicBezTo>
                    <a:pt x="97928" y="34199"/>
                    <a:pt x="79518" y="15789"/>
                    <a:pt x="56858" y="15789"/>
                  </a:cubicBezTo>
                  <a:cubicBezTo>
                    <a:pt x="34200" y="15789"/>
                    <a:pt x="15789" y="34199"/>
                    <a:pt x="15789" y="56858"/>
                  </a:cubicBezTo>
                  <a:cubicBezTo>
                    <a:pt x="15789" y="79518"/>
                    <a:pt x="34200" y="97928"/>
                    <a:pt x="56858" y="97928"/>
                  </a:cubicBezTo>
                  <a:close/>
                </a:path>
              </a:pathLst>
            </a:custGeom>
            <a:grpFill/>
            <a:ln w="14159" cap="flat">
              <a:noFill/>
              <a:prstDash val="solid"/>
              <a:miter/>
            </a:ln>
          </p:spPr>
          <p:txBody>
            <a:bodyPr rtlCol="0" anchor="ctr"/>
            <a:lstStyle/>
            <a:p>
              <a:endParaRPr lang="en-US"/>
            </a:p>
          </p:txBody>
        </p:sp>
        <p:sp>
          <p:nvSpPr>
            <p:cNvPr id="2464" name="Freeform: Shape 2463">
              <a:extLst>
                <a:ext uri="{FF2B5EF4-FFF2-40B4-BE49-F238E27FC236}">
                  <a16:creationId xmlns:a16="http://schemas.microsoft.com/office/drawing/2014/main" id="{A36DB1C8-C68D-4C2E-8BF2-B7EF88C37309}"/>
                </a:ext>
              </a:extLst>
            </p:cNvPr>
            <p:cNvSpPr/>
            <p:nvPr/>
          </p:nvSpPr>
          <p:spPr>
            <a:xfrm>
              <a:off x="3759460" y="5558517"/>
              <a:ext cx="113295" cy="113295"/>
            </a:xfrm>
            <a:custGeom>
              <a:avLst/>
              <a:gdLst>
                <a:gd name="connsiteX0" fmla="*/ 73467 w 113295"/>
                <a:gd name="connsiteY0" fmla="*/ 18844 h 113295"/>
                <a:gd name="connsiteX1" fmla="*/ 94709 w 113295"/>
                <a:gd name="connsiteY1" fmla="*/ 72659 h 113295"/>
                <a:gd name="connsiteX2" fmla="*/ 40894 w 113295"/>
                <a:gd name="connsiteY2" fmla="*/ 93902 h 113295"/>
                <a:gd name="connsiteX3" fmla="*/ 19651 w 113295"/>
                <a:gd name="connsiteY3" fmla="*/ 40087 h 113295"/>
                <a:gd name="connsiteX4" fmla="*/ 73467 w 113295"/>
                <a:gd name="connsiteY4" fmla="*/ 18844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73467" y="18844"/>
                  </a:moveTo>
                  <a:cubicBezTo>
                    <a:pt x="94709" y="27341"/>
                    <a:pt x="104623" y="51416"/>
                    <a:pt x="94709" y="72659"/>
                  </a:cubicBezTo>
                  <a:cubicBezTo>
                    <a:pt x="86212" y="93902"/>
                    <a:pt x="62137" y="103816"/>
                    <a:pt x="40894" y="93902"/>
                  </a:cubicBezTo>
                  <a:cubicBezTo>
                    <a:pt x="19651" y="85405"/>
                    <a:pt x="9738" y="61330"/>
                    <a:pt x="19651" y="40087"/>
                  </a:cubicBezTo>
                  <a:cubicBezTo>
                    <a:pt x="28148" y="20260"/>
                    <a:pt x="52224" y="10347"/>
                    <a:pt x="73467" y="18844"/>
                  </a:cubicBezTo>
                  <a:close/>
                </a:path>
              </a:pathLst>
            </a:custGeom>
            <a:grpFill/>
            <a:ln w="14159" cap="flat">
              <a:noFill/>
              <a:prstDash val="solid"/>
              <a:miter/>
            </a:ln>
          </p:spPr>
          <p:txBody>
            <a:bodyPr rtlCol="0" anchor="ctr"/>
            <a:lstStyle/>
            <a:p>
              <a:endParaRPr lang="en-US"/>
            </a:p>
          </p:txBody>
        </p:sp>
        <p:sp>
          <p:nvSpPr>
            <p:cNvPr id="2465" name="Freeform: Shape 2464">
              <a:extLst>
                <a:ext uri="{FF2B5EF4-FFF2-40B4-BE49-F238E27FC236}">
                  <a16:creationId xmlns:a16="http://schemas.microsoft.com/office/drawing/2014/main" id="{92ED4CCF-DF3F-418E-A749-8FEE3523DE7E}"/>
                </a:ext>
              </a:extLst>
            </p:cNvPr>
            <p:cNvSpPr/>
            <p:nvPr/>
          </p:nvSpPr>
          <p:spPr>
            <a:xfrm>
              <a:off x="3933265" y="424026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endParaRPr lang="en-US"/>
            </a:p>
          </p:txBody>
        </p:sp>
        <p:sp>
          <p:nvSpPr>
            <p:cNvPr id="2466" name="Freeform: Shape 2465">
              <a:extLst>
                <a:ext uri="{FF2B5EF4-FFF2-40B4-BE49-F238E27FC236}">
                  <a16:creationId xmlns:a16="http://schemas.microsoft.com/office/drawing/2014/main" id="{C1791FDA-E4CA-4DDB-AEF8-77B9E2A23B21}"/>
                </a:ext>
              </a:extLst>
            </p:cNvPr>
            <p:cNvSpPr/>
            <p:nvPr/>
          </p:nvSpPr>
          <p:spPr>
            <a:xfrm>
              <a:off x="3892195" y="4827986"/>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5529"/>
                    <a:pt x="24286" y="55443"/>
                    <a:pt x="35616" y="55443"/>
                  </a:cubicBezTo>
                  <a:close/>
                </a:path>
              </a:pathLst>
            </a:custGeom>
            <a:grpFill/>
            <a:ln w="14159" cap="flat">
              <a:noFill/>
              <a:prstDash val="solid"/>
              <a:miter/>
            </a:ln>
          </p:spPr>
          <p:txBody>
            <a:bodyPr rtlCol="0" anchor="ctr"/>
            <a:lstStyle/>
            <a:p>
              <a:endParaRPr lang="en-US"/>
            </a:p>
          </p:txBody>
        </p:sp>
        <p:sp>
          <p:nvSpPr>
            <p:cNvPr id="2467" name="Freeform: Shape 2466">
              <a:extLst>
                <a:ext uri="{FF2B5EF4-FFF2-40B4-BE49-F238E27FC236}">
                  <a16:creationId xmlns:a16="http://schemas.microsoft.com/office/drawing/2014/main" id="{55E6F51E-F422-4BF6-92C5-03B328C145DC}"/>
                </a:ext>
              </a:extLst>
            </p:cNvPr>
            <p:cNvSpPr/>
            <p:nvPr/>
          </p:nvSpPr>
          <p:spPr>
            <a:xfrm>
              <a:off x="3539564" y="4003763"/>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endParaRPr lang="en-US"/>
            </a:p>
          </p:txBody>
        </p:sp>
        <p:sp>
          <p:nvSpPr>
            <p:cNvPr id="2468" name="Freeform: Shape 2467">
              <a:extLst>
                <a:ext uri="{FF2B5EF4-FFF2-40B4-BE49-F238E27FC236}">
                  <a16:creationId xmlns:a16="http://schemas.microsoft.com/office/drawing/2014/main" id="{754D7880-25D7-49C0-BF70-142C8F3298B2}"/>
                </a:ext>
              </a:extLst>
            </p:cNvPr>
            <p:cNvSpPr/>
            <p:nvPr/>
          </p:nvSpPr>
          <p:spPr>
            <a:xfrm>
              <a:off x="4045144" y="4619806"/>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5529"/>
                    <a:pt x="24286" y="55442"/>
                    <a:pt x="35616" y="55442"/>
                  </a:cubicBezTo>
                  <a:close/>
                </a:path>
              </a:pathLst>
            </a:custGeom>
            <a:grpFill/>
            <a:ln w="14159" cap="flat">
              <a:noFill/>
              <a:prstDash val="solid"/>
              <a:miter/>
            </a:ln>
          </p:spPr>
          <p:txBody>
            <a:bodyPr rtlCol="0" anchor="ctr"/>
            <a:lstStyle/>
            <a:p>
              <a:endParaRPr lang="en-US"/>
            </a:p>
          </p:txBody>
        </p:sp>
        <p:sp>
          <p:nvSpPr>
            <p:cNvPr id="2469" name="Freeform: Shape 2468">
              <a:extLst>
                <a:ext uri="{FF2B5EF4-FFF2-40B4-BE49-F238E27FC236}">
                  <a16:creationId xmlns:a16="http://schemas.microsoft.com/office/drawing/2014/main" id="{6B27782E-96C8-4C84-8F2D-3879066F78B7}"/>
                </a:ext>
              </a:extLst>
            </p:cNvPr>
            <p:cNvSpPr/>
            <p:nvPr/>
          </p:nvSpPr>
          <p:spPr>
            <a:xfrm>
              <a:off x="4021069" y="4757176"/>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endParaRPr lang="en-US"/>
            </a:p>
          </p:txBody>
        </p:sp>
        <p:sp>
          <p:nvSpPr>
            <p:cNvPr id="2470" name="Freeform: Shape 2469">
              <a:extLst>
                <a:ext uri="{FF2B5EF4-FFF2-40B4-BE49-F238E27FC236}">
                  <a16:creationId xmlns:a16="http://schemas.microsoft.com/office/drawing/2014/main" id="{83A76179-75DA-4173-AD6C-ECE2F081002F}"/>
                </a:ext>
              </a:extLst>
            </p:cNvPr>
            <p:cNvSpPr/>
            <p:nvPr/>
          </p:nvSpPr>
          <p:spPr>
            <a:xfrm>
              <a:off x="3710923" y="43804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endParaRPr lang="en-US"/>
            </a:p>
          </p:txBody>
        </p:sp>
        <p:sp>
          <p:nvSpPr>
            <p:cNvPr id="2471" name="Freeform: Shape 2470">
              <a:extLst>
                <a:ext uri="{FF2B5EF4-FFF2-40B4-BE49-F238E27FC236}">
                  <a16:creationId xmlns:a16="http://schemas.microsoft.com/office/drawing/2014/main" id="{D2502C24-18A3-4D8B-9D09-7D4A6273FD15}"/>
                </a:ext>
              </a:extLst>
            </p:cNvPr>
            <p:cNvSpPr/>
            <p:nvPr/>
          </p:nvSpPr>
          <p:spPr>
            <a:xfrm>
              <a:off x="4539395" y="4912957"/>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472" name="Freeform: Shape 2471">
              <a:extLst>
                <a:ext uri="{FF2B5EF4-FFF2-40B4-BE49-F238E27FC236}">
                  <a16:creationId xmlns:a16="http://schemas.microsoft.com/office/drawing/2014/main" id="{202A1917-08C6-4545-B825-53CA5C2B85B1}"/>
                </a:ext>
              </a:extLst>
            </p:cNvPr>
            <p:cNvSpPr/>
            <p:nvPr/>
          </p:nvSpPr>
          <p:spPr>
            <a:xfrm>
              <a:off x="4174017" y="489029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5789" y="31367"/>
                    <a:pt x="20038" y="35616"/>
                    <a:pt x="25703" y="35616"/>
                  </a:cubicBezTo>
                  <a:close/>
                </a:path>
              </a:pathLst>
            </a:custGeom>
            <a:grpFill/>
            <a:ln w="14159" cap="flat">
              <a:noFill/>
              <a:prstDash val="solid"/>
              <a:miter/>
            </a:ln>
          </p:spPr>
          <p:txBody>
            <a:bodyPr rtlCol="0" anchor="ctr"/>
            <a:lstStyle/>
            <a:p>
              <a:endParaRPr lang="en-US"/>
            </a:p>
          </p:txBody>
        </p:sp>
        <p:sp>
          <p:nvSpPr>
            <p:cNvPr id="2473" name="Freeform: Shape 2472">
              <a:extLst>
                <a:ext uri="{FF2B5EF4-FFF2-40B4-BE49-F238E27FC236}">
                  <a16:creationId xmlns:a16="http://schemas.microsoft.com/office/drawing/2014/main" id="{21D2C0A3-6237-4015-83B0-61171C809FF4}"/>
                </a:ext>
              </a:extLst>
            </p:cNvPr>
            <p:cNvSpPr/>
            <p:nvPr/>
          </p:nvSpPr>
          <p:spPr>
            <a:xfrm>
              <a:off x="4317053" y="5019171"/>
              <a:ext cx="70810" cy="70810"/>
            </a:xfrm>
            <a:custGeom>
              <a:avLst/>
              <a:gdLst>
                <a:gd name="connsiteX0" fmla="*/ 66772 w 70809"/>
                <a:gd name="connsiteY0" fmla="*/ 41281 h 70809"/>
                <a:gd name="connsiteX1" fmla="*/ 41280 w 70809"/>
                <a:gd name="connsiteY1" fmla="*/ 66772 h 70809"/>
                <a:gd name="connsiteX2" fmla="*/ 15789 w 70809"/>
                <a:gd name="connsiteY2" fmla="*/ 41281 h 70809"/>
                <a:gd name="connsiteX3" fmla="*/ 41280 w 70809"/>
                <a:gd name="connsiteY3" fmla="*/ 15789 h 70809"/>
                <a:gd name="connsiteX4" fmla="*/ 66772 w 70809"/>
                <a:gd name="connsiteY4" fmla="*/ 41281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66772" y="41281"/>
                  </a:moveTo>
                  <a:cubicBezTo>
                    <a:pt x="66772" y="55359"/>
                    <a:pt x="55359" y="66772"/>
                    <a:pt x="41280" y="66772"/>
                  </a:cubicBezTo>
                  <a:cubicBezTo>
                    <a:pt x="27202" y="66772"/>
                    <a:pt x="15789" y="55359"/>
                    <a:pt x="15789" y="41281"/>
                  </a:cubicBezTo>
                  <a:cubicBezTo>
                    <a:pt x="15789" y="27202"/>
                    <a:pt x="27202" y="15789"/>
                    <a:pt x="41280" y="15789"/>
                  </a:cubicBezTo>
                  <a:cubicBezTo>
                    <a:pt x="55359" y="15789"/>
                    <a:pt x="66772" y="27202"/>
                    <a:pt x="66772" y="41281"/>
                  </a:cubicBezTo>
                  <a:close/>
                </a:path>
              </a:pathLst>
            </a:custGeom>
            <a:grpFill/>
            <a:ln w="14159" cap="flat">
              <a:noFill/>
              <a:prstDash val="solid"/>
              <a:miter/>
            </a:ln>
          </p:spPr>
          <p:txBody>
            <a:bodyPr rtlCol="0" anchor="ctr"/>
            <a:lstStyle/>
            <a:p>
              <a:endParaRPr lang="en-US"/>
            </a:p>
          </p:txBody>
        </p:sp>
        <p:sp>
          <p:nvSpPr>
            <p:cNvPr id="2474" name="Freeform: Shape 2473">
              <a:extLst>
                <a:ext uri="{FF2B5EF4-FFF2-40B4-BE49-F238E27FC236}">
                  <a16:creationId xmlns:a16="http://schemas.microsoft.com/office/drawing/2014/main" id="{D5714680-6551-4DBB-BD2E-5F34C7970BAF}"/>
                </a:ext>
              </a:extLst>
            </p:cNvPr>
            <p:cNvSpPr/>
            <p:nvPr/>
          </p:nvSpPr>
          <p:spPr>
            <a:xfrm>
              <a:off x="3806666" y="5773246"/>
              <a:ext cx="70810" cy="70810"/>
            </a:xfrm>
            <a:custGeom>
              <a:avLst/>
              <a:gdLst>
                <a:gd name="connsiteX0" fmla="*/ 51752 w 70809"/>
                <a:gd name="connsiteY0" fmla="*/ 17960 h 70809"/>
                <a:gd name="connsiteX1" fmla="*/ 65914 w 70809"/>
                <a:gd name="connsiteY1" fmla="*/ 51949 h 70809"/>
                <a:gd name="connsiteX2" fmla="*/ 31925 w 70809"/>
                <a:gd name="connsiteY2" fmla="*/ 66111 h 70809"/>
                <a:gd name="connsiteX3" fmla="*/ 17763 w 70809"/>
                <a:gd name="connsiteY3" fmla="*/ 32122 h 70809"/>
                <a:gd name="connsiteX4" fmla="*/ 51752 w 70809"/>
                <a:gd name="connsiteY4" fmla="*/ 1796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1752" y="17960"/>
                  </a:moveTo>
                  <a:cubicBezTo>
                    <a:pt x="64497" y="23625"/>
                    <a:pt x="71578" y="39203"/>
                    <a:pt x="65914" y="51949"/>
                  </a:cubicBezTo>
                  <a:cubicBezTo>
                    <a:pt x="60249" y="64694"/>
                    <a:pt x="44671" y="71775"/>
                    <a:pt x="31925" y="66111"/>
                  </a:cubicBezTo>
                  <a:cubicBezTo>
                    <a:pt x="19179" y="60445"/>
                    <a:pt x="12098" y="44868"/>
                    <a:pt x="17763" y="32122"/>
                  </a:cubicBezTo>
                  <a:cubicBezTo>
                    <a:pt x="23428" y="17960"/>
                    <a:pt x="37590" y="12295"/>
                    <a:pt x="51752" y="17960"/>
                  </a:cubicBezTo>
                  <a:close/>
                </a:path>
              </a:pathLst>
            </a:custGeom>
            <a:grpFill/>
            <a:ln w="14159" cap="flat">
              <a:noFill/>
              <a:prstDash val="solid"/>
              <a:miter/>
            </a:ln>
          </p:spPr>
          <p:txBody>
            <a:bodyPr rtlCol="0" anchor="ctr"/>
            <a:lstStyle/>
            <a:p>
              <a:endParaRPr lang="en-US"/>
            </a:p>
          </p:txBody>
        </p:sp>
        <p:sp>
          <p:nvSpPr>
            <p:cNvPr id="2475" name="Freeform: Shape 2474">
              <a:extLst>
                <a:ext uri="{FF2B5EF4-FFF2-40B4-BE49-F238E27FC236}">
                  <a16:creationId xmlns:a16="http://schemas.microsoft.com/office/drawing/2014/main" id="{AC575745-FB4B-4B15-AD88-BE702A49D622}"/>
                </a:ext>
              </a:extLst>
            </p:cNvPr>
            <p:cNvSpPr/>
            <p:nvPr/>
          </p:nvSpPr>
          <p:spPr>
            <a:xfrm>
              <a:off x="4346793" y="4370556"/>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8"/>
                    <a:pt x="55442" y="15789"/>
                    <a:pt x="41280" y="15789"/>
                  </a:cubicBezTo>
                  <a:cubicBezTo>
                    <a:pt x="27118" y="15789"/>
                    <a:pt x="15789" y="27118"/>
                    <a:pt x="15789" y="41280"/>
                  </a:cubicBezTo>
                  <a:cubicBezTo>
                    <a:pt x="15789" y="54026"/>
                    <a:pt x="27118" y="66772"/>
                    <a:pt x="41280" y="66772"/>
                  </a:cubicBezTo>
                  <a:close/>
                </a:path>
              </a:pathLst>
            </a:custGeom>
            <a:grpFill/>
            <a:ln w="14159" cap="flat">
              <a:noFill/>
              <a:prstDash val="solid"/>
              <a:miter/>
            </a:ln>
          </p:spPr>
          <p:txBody>
            <a:bodyPr rtlCol="0" anchor="ctr"/>
            <a:lstStyle/>
            <a:p>
              <a:endParaRPr lang="en-US"/>
            </a:p>
          </p:txBody>
        </p:sp>
        <p:sp>
          <p:nvSpPr>
            <p:cNvPr id="2476" name="Freeform: Shape 2475">
              <a:extLst>
                <a:ext uri="{FF2B5EF4-FFF2-40B4-BE49-F238E27FC236}">
                  <a16:creationId xmlns:a16="http://schemas.microsoft.com/office/drawing/2014/main" id="{EC68C2F7-50E4-4FF3-A60F-12AA51A90855}"/>
                </a:ext>
              </a:extLst>
            </p:cNvPr>
            <p:cNvSpPr/>
            <p:nvPr/>
          </p:nvSpPr>
          <p:spPr>
            <a:xfrm>
              <a:off x="3992545" y="5356025"/>
              <a:ext cx="70810" cy="70810"/>
            </a:xfrm>
            <a:custGeom>
              <a:avLst/>
              <a:gdLst>
                <a:gd name="connsiteX0" fmla="*/ 44313 w 70809"/>
                <a:gd name="connsiteY0" fmla="*/ 17405 h 70809"/>
                <a:gd name="connsiteX1" fmla="*/ 55642 w 70809"/>
                <a:gd name="connsiteY1" fmla="*/ 44313 h 70809"/>
                <a:gd name="connsiteX2" fmla="*/ 28735 w 70809"/>
                <a:gd name="connsiteY2" fmla="*/ 55642 h 70809"/>
                <a:gd name="connsiteX3" fmla="*/ 17405 w 70809"/>
                <a:gd name="connsiteY3" fmla="*/ 28735 h 70809"/>
                <a:gd name="connsiteX4" fmla="*/ 44313 w 70809"/>
                <a:gd name="connsiteY4" fmla="*/ 17405 h 70809"/>
                <a:gd name="connsiteX5" fmla="*/ 44313 w 70809"/>
                <a:gd name="connsiteY5" fmla="*/ 17405 h 70809"/>
                <a:gd name="connsiteX6" fmla="*/ 40064 w 70809"/>
                <a:gd name="connsiteY6" fmla="*/ 25902 h 70809"/>
                <a:gd name="connsiteX7" fmla="*/ 24486 w 70809"/>
                <a:gd name="connsiteY7" fmla="*/ 31567 h 70809"/>
                <a:gd name="connsiteX8" fmla="*/ 30151 w 70809"/>
                <a:gd name="connsiteY8" fmla="*/ 47145 h 70809"/>
                <a:gd name="connsiteX9" fmla="*/ 45729 w 70809"/>
                <a:gd name="connsiteY9" fmla="*/ 41480 h 70809"/>
                <a:gd name="connsiteX10" fmla="*/ 40064 w 70809"/>
                <a:gd name="connsiteY10" fmla="*/ 25902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313" y="17405"/>
                  </a:moveTo>
                  <a:cubicBezTo>
                    <a:pt x="55642" y="21654"/>
                    <a:pt x="59891" y="34399"/>
                    <a:pt x="55642" y="44313"/>
                  </a:cubicBezTo>
                  <a:cubicBezTo>
                    <a:pt x="51394" y="55642"/>
                    <a:pt x="38648" y="59891"/>
                    <a:pt x="28735" y="55642"/>
                  </a:cubicBezTo>
                  <a:cubicBezTo>
                    <a:pt x="17405" y="51394"/>
                    <a:pt x="13156" y="38648"/>
                    <a:pt x="17405" y="28735"/>
                  </a:cubicBezTo>
                  <a:cubicBezTo>
                    <a:pt x="21654" y="17405"/>
                    <a:pt x="32983" y="13157"/>
                    <a:pt x="44313" y="17405"/>
                  </a:cubicBezTo>
                  <a:lnTo>
                    <a:pt x="44313" y="17405"/>
                  </a:lnTo>
                  <a:close/>
                  <a:moveTo>
                    <a:pt x="40064" y="25902"/>
                  </a:moveTo>
                  <a:cubicBezTo>
                    <a:pt x="34399" y="23070"/>
                    <a:pt x="27318" y="25902"/>
                    <a:pt x="24486" y="31567"/>
                  </a:cubicBezTo>
                  <a:cubicBezTo>
                    <a:pt x="21654" y="37232"/>
                    <a:pt x="24486" y="44313"/>
                    <a:pt x="30151" y="47145"/>
                  </a:cubicBezTo>
                  <a:cubicBezTo>
                    <a:pt x="35816" y="49978"/>
                    <a:pt x="42897" y="47145"/>
                    <a:pt x="45729" y="41480"/>
                  </a:cubicBezTo>
                  <a:cubicBezTo>
                    <a:pt x="49978" y="34399"/>
                    <a:pt x="47145" y="28735"/>
                    <a:pt x="40064" y="25902"/>
                  </a:cubicBezTo>
                  <a:close/>
                </a:path>
              </a:pathLst>
            </a:custGeom>
            <a:grpFill/>
            <a:ln w="14159" cap="flat">
              <a:noFill/>
              <a:prstDash val="solid"/>
              <a:miter/>
            </a:ln>
          </p:spPr>
          <p:txBody>
            <a:bodyPr rtlCol="0" anchor="ctr"/>
            <a:lstStyle/>
            <a:p>
              <a:endParaRPr lang="en-US"/>
            </a:p>
          </p:txBody>
        </p:sp>
        <p:sp>
          <p:nvSpPr>
            <p:cNvPr id="2477" name="Freeform: Shape 2476">
              <a:extLst>
                <a:ext uri="{FF2B5EF4-FFF2-40B4-BE49-F238E27FC236}">
                  <a16:creationId xmlns:a16="http://schemas.microsoft.com/office/drawing/2014/main" id="{F5137850-29CB-403B-A1E4-74C9DA841F22}"/>
                </a:ext>
              </a:extLst>
            </p:cNvPr>
            <p:cNvSpPr/>
            <p:nvPr/>
          </p:nvSpPr>
          <p:spPr>
            <a:xfrm>
              <a:off x="3548061" y="4261509"/>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5789" y="46945"/>
                    <a:pt x="25702" y="55443"/>
                    <a:pt x="35616" y="55443"/>
                  </a:cubicBezTo>
                  <a:close/>
                </a:path>
              </a:pathLst>
            </a:custGeom>
            <a:grpFill/>
            <a:ln w="14159" cap="flat">
              <a:noFill/>
              <a:prstDash val="solid"/>
              <a:miter/>
            </a:ln>
          </p:spPr>
          <p:txBody>
            <a:bodyPr rtlCol="0" anchor="ctr"/>
            <a:lstStyle/>
            <a:p>
              <a:endParaRPr lang="en-US"/>
            </a:p>
          </p:txBody>
        </p:sp>
        <p:sp>
          <p:nvSpPr>
            <p:cNvPr id="2478" name="Freeform: Shape 2477">
              <a:extLst>
                <a:ext uri="{FF2B5EF4-FFF2-40B4-BE49-F238E27FC236}">
                  <a16:creationId xmlns:a16="http://schemas.microsoft.com/office/drawing/2014/main" id="{316EB968-C7A3-4A40-87B8-892DDA517A7B}"/>
                </a:ext>
              </a:extLst>
            </p:cNvPr>
            <p:cNvSpPr/>
            <p:nvPr/>
          </p:nvSpPr>
          <p:spPr>
            <a:xfrm>
              <a:off x="3858072" y="4629719"/>
              <a:ext cx="70810" cy="70810"/>
            </a:xfrm>
            <a:custGeom>
              <a:avLst/>
              <a:gdLst>
                <a:gd name="connsiteX0" fmla="*/ 35751 w 70809"/>
                <a:gd name="connsiteY0" fmla="*/ 55443 h 70809"/>
                <a:gd name="connsiteX1" fmla="*/ 55578 w 70809"/>
                <a:gd name="connsiteY1" fmla="*/ 35616 h 70809"/>
                <a:gd name="connsiteX2" fmla="*/ 35751 w 70809"/>
                <a:gd name="connsiteY2" fmla="*/ 15789 h 70809"/>
                <a:gd name="connsiteX3" fmla="*/ 15924 w 70809"/>
                <a:gd name="connsiteY3" fmla="*/ 35616 h 70809"/>
                <a:gd name="connsiteX4" fmla="*/ 35751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751" y="55443"/>
                  </a:moveTo>
                  <a:cubicBezTo>
                    <a:pt x="47080" y="55443"/>
                    <a:pt x="55578" y="46945"/>
                    <a:pt x="55578" y="35616"/>
                  </a:cubicBezTo>
                  <a:cubicBezTo>
                    <a:pt x="55578" y="24286"/>
                    <a:pt x="47080" y="15789"/>
                    <a:pt x="35751" y="15789"/>
                  </a:cubicBezTo>
                  <a:cubicBezTo>
                    <a:pt x="24421" y="15789"/>
                    <a:pt x="15924" y="24286"/>
                    <a:pt x="15924" y="35616"/>
                  </a:cubicBezTo>
                  <a:cubicBezTo>
                    <a:pt x="14508" y="45529"/>
                    <a:pt x="24421" y="55443"/>
                    <a:pt x="35751" y="55443"/>
                  </a:cubicBezTo>
                  <a:close/>
                </a:path>
              </a:pathLst>
            </a:custGeom>
            <a:grpFill/>
            <a:ln w="14159" cap="flat">
              <a:noFill/>
              <a:prstDash val="solid"/>
              <a:miter/>
            </a:ln>
          </p:spPr>
          <p:txBody>
            <a:bodyPr rtlCol="0" anchor="ctr"/>
            <a:lstStyle/>
            <a:p>
              <a:endParaRPr lang="en-US"/>
            </a:p>
          </p:txBody>
        </p:sp>
        <p:sp>
          <p:nvSpPr>
            <p:cNvPr id="2479" name="Freeform: Shape 2478">
              <a:extLst>
                <a:ext uri="{FF2B5EF4-FFF2-40B4-BE49-F238E27FC236}">
                  <a16:creationId xmlns:a16="http://schemas.microsoft.com/office/drawing/2014/main" id="{0F0CE4F7-7D9F-4096-8E25-771BE229193C}"/>
                </a:ext>
              </a:extLst>
            </p:cNvPr>
            <p:cNvSpPr/>
            <p:nvPr/>
          </p:nvSpPr>
          <p:spPr>
            <a:xfrm>
              <a:off x="4420435" y="4373388"/>
              <a:ext cx="84971" cy="84971"/>
            </a:xfrm>
            <a:custGeom>
              <a:avLst/>
              <a:gdLst>
                <a:gd name="connsiteX0" fmla="*/ 45529 w 84971"/>
                <a:gd name="connsiteY0" fmla="*/ 75269 h 84971"/>
                <a:gd name="connsiteX1" fmla="*/ 75269 w 84971"/>
                <a:gd name="connsiteY1" fmla="*/ 45529 h 84971"/>
                <a:gd name="connsiteX2" fmla="*/ 45529 w 84971"/>
                <a:gd name="connsiteY2" fmla="*/ 15789 h 84971"/>
                <a:gd name="connsiteX3" fmla="*/ 15789 w 84971"/>
                <a:gd name="connsiteY3" fmla="*/ 45529 h 84971"/>
                <a:gd name="connsiteX4" fmla="*/ 45529 w 84971"/>
                <a:gd name="connsiteY4" fmla="*/ 7526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529" y="75269"/>
                  </a:moveTo>
                  <a:cubicBezTo>
                    <a:pt x="61107" y="75269"/>
                    <a:pt x="75269" y="62524"/>
                    <a:pt x="75269" y="45529"/>
                  </a:cubicBezTo>
                  <a:cubicBezTo>
                    <a:pt x="75269" y="29951"/>
                    <a:pt x="62523" y="15789"/>
                    <a:pt x="45529" y="15789"/>
                  </a:cubicBezTo>
                  <a:cubicBezTo>
                    <a:pt x="29951" y="15789"/>
                    <a:pt x="15789" y="28535"/>
                    <a:pt x="15789" y="45529"/>
                  </a:cubicBezTo>
                  <a:cubicBezTo>
                    <a:pt x="15789" y="62524"/>
                    <a:pt x="29951" y="75269"/>
                    <a:pt x="45529" y="75269"/>
                  </a:cubicBezTo>
                  <a:close/>
                </a:path>
              </a:pathLst>
            </a:custGeom>
            <a:grpFill/>
            <a:ln w="14159" cap="flat">
              <a:noFill/>
              <a:prstDash val="solid"/>
              <a:miter/>
            </a:ln>
          </p:spPr>
          <p:txBody>
            <a:bodyPr rtlCol="0" anchor="ctr"/>
            <a:lstStyle/>
            <a:p>
              <a:endParaRPr lang="en-US"/>
            </a:p>
          </p:txBody>
        </p:sp>
        <p:sp>
          <p:nvSpPr>
            <p:cNvPr id="2480" name="Freeform: Shape 2479">
              <a:extLst>
                <a:ext uri="{FF2B5EF4-FFF2-40B4-BE49-F238E27FC236}">
                  <a16:creationId xmlns:a16="http://schemas.microsoft.com/office/drawing/2014/main" id="{E3D76AA2-471A-4645-BF58-65095295C516}"/>
                </a:ext>
              </a:extLst>
            </p:cNvPr>
            <p:cNvSpPr/>
            <p:nvPr/>
          </p:nvSpPr>
          <p:spPr>
            <a:xfrm>
              <a:off x="4567719" y="4731685"/>
              <a:ext cx="84971" cy="84971"/>
            </a:xfrm>
            <a:custGeom>
              <a:avLst/>
              <a:gdLst>
                <a:gd name="connsiteX0" fmla="*/ 75269 w 84971"/>
                <a:gd name="connsiteY0" fmla="*/ 45529 h 84971"/>
                <a:gd name="connsiteX1" fmla="*/ 45529 w 84971"/>
                <a:gd name="connsiteY1" fmla="*/ 75269 h 84971"/>
                <a:gd name="connsiteX2" fmla="*/ 15789 w 84971"/>
                <a:gd name="connsiteY2" fmla="*/ 45529 h 84971"/>
                <a:gd name="connsiteX3" fmla="*/ 45529 w 84971"/>
                <a:gd name="connsiteY3" fmla="*/ 15789 h 84971"/>
                <a:gd name="connsiteX4" fmla="*/ 75269 w 84971"/>
                <a:gd name="connsiteY4" fmla="*/ 4552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75269" y="45529"/>
                  </a:moveTo>
                  <a:cubicBezTo>
                    <a:pt x="75269" y="61954"/>
                    <a:pt x="61954" y="75269"/>
                    <a:pt x="45529" y="75269"/>
                  </a:cubicBezTo>
                  <a:cubicBezTo>
                    <a:pt x="29104" y="75269"/>
                    <a:pt x="15789" y="61954"/>
                    <a:pt x="15789" y="45529"/>
                  </a:cubicBezTo>
                  <a:cubicBezTo>
                    <a:pt x="15789" y="29104"/>
                    <a:pt x="29104" y="15789"/>
                    <a:pt x="45529" y="15789"/>
                  </a:cubicBezTo>
                  <a:cubicBezTo>
                    <a:pt x="61954" y="15789"/>
                    <a:pt x="75269" y="29104"/>
                    <a:pt x="75269" y="45529"/>
                  </a:cubicBezTo>
                  <a:close/>
                </a:path>
              </a:pathLst>
            </a:custGeom>
            <a:grpFill/>
            <a:ln w="14159" cap="flat">
              <a:noFill/>
              <a:prstDash val="solid"/>
              <a:miter/>
            </a:ln>
          </p:spPr>
          <p:txBody>
            <a:bodyPr rtlCol="0" anchor="ctr"/>
            <a:lstStyle/>
            <a:p>
              <a:endParaRPr lang="en-US"/>
            </a:p>
          </p:txBody>
        </p:sp>
        <p:sp>
          <p:nvSpPr>
            <p:cNvPr id="2481" name="Freeform: Shape 2480">
              <a:extLst>
                <a:ext uri="{FF2B5EF4-FFF2-40B4-BE49-F238E27FC236}">
                  <a16:creationId xmlns:a16="http://schemas.microsoft.com/office/drawing/2014/main" id="{475318D0-E907-4196-81F7-2EC4E32E2101}"/>
                </a:ext>
              </a:extLst>
            </p:cNvPr>
            <p:cNvSpPr/>
            <p:nvPr/>
          </p:nvSpPr>
          <p:spPr>
            <a:xfrm>
              <a:off x="4292823" y="4755760"/>
              <a:ext cx="56648" cy="56648"/>
            </a:xfrm>
            <a:custGeom>
              <a:avLst/>
              <a:gdLst>
                <a:gd name="connsiteX0" fmla="*/ 32938 w 56647"/>
                <a:gd name="connsiteY0" fmla="*/ 49778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8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8"/>
                  </a:moveTo>
                  <a:cubicBezTo>
                    <a:pt x="42852" y="49778"/>
                    <a:pt x="49933" y="41281"/>
                    <a:pt x="49933" y="32783"/>
                  </a:cubicBezTo>
                  <a:cubicBezTo>
                    <a:pt x="49933" y="22870"/>
                    <a:pt x="41435" y="15789"/>
                    <a:pt x="32938" y="15789"/>
                  </a:cubicBezTo>
                  <a:cubicBezTo>
                    <a:pt x="23025" y="15789"/>
                    <a:pt x="15944" y="24286"/>
                    <a:pt x="15944" y="32783"/>
                  </a:cubicBezTo>
                  <a:cubicBezTo>
                    <a:pt x="14528" y="41281"/>
                    <a:pt x="23025" y="49778"/>
                    <a:pt x="32938" y="49778"/>
                  </a:cubicBezTo>
                  <a:close/>
                </a:path>
              </a:pathLst>
            </a:custGeom>
            <a:grpFill/>
            <a:ln w="14159" cap="flat">
              <a:noFill/>
              <a:prstDash val="solid"/>
              <a:miter/>
            </a:ln>
          </p:spPr>
          <p:txBody>
            <a:bodyPr rtlCol="0" anchor="ctr"/>
            <a:lstStyle/>
            <a:p>
              <a:endParaRPr lang="en-US"/>
            </a:p>
          </p:txBody>
        </p:sp>
        <p:sp>
          <p:nvSpPr>
            <p:cNvPr id="2482" name="Freeform: Shape 2481">
              <a:extLst>
                <a:ext uri="{FF2B5EF4-FFF2-40B4-BE49-F238E27FC236}">
                  <a16:creationId xmlns:a16="http://schemas.microsoft.com/office/drawing/2014/main" id="{A1C77EED-75A5-47AD-9F59-5821FC43CA5E}"/>
                </a:ext>
              </a:extLst>
            </p:cNvPr>
            <p:cNvSpPr/>
            <p:nvPr/>
          </p:nvSpPr>
          <p:spPr>
            <a:xfrm>
              <a:off x="4237746" y="4442782"/>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endParaRPr lang="en-US"/>
            </a:p>
          </p:txBody>
        </p:sp>
        <p:sp>
          <p:nvSpPr>
            <p:cNvPr id="2483" name="Freeform: Shape 2482">
              <a:extLst>
                <a:ext uri="{FF2B5EF4-FFF2-40B4-BE49-F238E27FC236}">
                  <a16:creationId xmlns:a16="http://schemas.microsoft.com/office/drawing/2014/main" id="{DBA26219-7C51-4A60-A514-4999BDE6EAF7}"/>
                </a:ext>
              </a:extLst>
            </p:cNvPr>
            <p:cNvSpPr/>
            <p:nvPr/>
          </p:nvSpPr>
          <p:spPr>
            <a:xfrm>
              <a:off x="3362540" y="452492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4286" y="49777"/>
                    <a:pt x="32783" y="49777"/>
                  </a:cubicBezTo>
                  <a:close/>
                </a:path>
              </a:pathLst>
            </a:custGeom>
            <a:grpFill/>
            <a:ln w="14159" cap="flat">
              <a:noFill/>
              <a:prstDash val="solid"/>
              <a:miter/>
            </a:ln>
          </p:spPr>
          <p:txBody>
            <a:bodyPr rtlCol="0" anchor="ctr"/>
            <a:lstStyle/>
            <a:p>
              <a:endParaRPr lang="en-US"/>
            </a:p>
          </p:txBody>
        </p:sp>
        <p:sp>
          <p:nvSpPr>
            <p:cNvPr id="2484" name="Freeform: Shape 2483">
              <a:extLst>
                <a:ext uri="{FF2B5EF4-FFF2-40B4-BE49-F238E27FC236}">
                  <a16:creationId xmlns:a16="http://schemas.microsoft.com/office/drawing/2014/main" id="{F9A91A0C-7D06-4786-B305-6D0D3B9F2D75}"/>
                </a:ext>
              </a:extLst>
            </p:cNvPr>
            <p:cNvSpPr/>
            <p:nvPr/>
          </p:nvSpPr>
          <p:spPr>
            <a:xfrm>
              <a:off x="3904067" y="5460149"/>
              <a:ext cx="56648" cy="56648"/>
            </a:xfrm>
            <a:custGeom>
              <a:avLst/>
              <a:gdLst>
                <a:gd name="connsiteX0" fmla="*/ 39322 w 56647"/>
                <a:gd name="connsiteY0" fmla="*/ 16663 h 56647"/>
                <a:gd name="connsiteX1" fmla="*/ 49235 w 56647"/>
                <a:gd name="connsiteY1" fmla="*/ 39322 h 56647"/>
                <a:gd name="connsiteX2" fmla="*/ 26576 w 56647"/>
                <a:gd name="connsiteY2" fmla="*/ 49235 h 56647"/>
                <a:gd name="connsiteX3" fmla="*/ 16663 w 56647"/>
                <a:gd name="connsiteY3" fmla="*/ 26576 h 56647"/>
                <a:gd name="connsiteX4" fmla="*/ 39322 w 56647"/>
                <a:gd name="connsiteY4" fmla="*/ 1666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9322" y="16663"/>
                  </a:moveTo>
                  <a:cubicBezTo>
                    <a:pt x="47819" y="20911"/>
                    <a:pt x="52068" y="30825"/>
                    <a:pt x="49235" y="39322"/>
                  </a:cubicBezTo>
                  <a:cubicBezTo>
                    <a:pt x="44987" y="47819"/>
                    <a:pt x="35073" y="52068"/>
                    <a:pt x="26576" y="49235"/>
                  </a:cubicBezTo>
                  <a:cubicBezTo>
                    <a:pt x="18079" y="44987"/>
                    <a:pt x="13830" y="35073"/>
                    <a:pt x="16663" y="26576"/>
                  </a:cubicBezTo>
                  <a:cubicBezTo>
                    <a:pt x="19495" y="18079"/>
                    <a:pt x="29409" y="13830"/>
                    <a:pt x="39322" y="16663"/>
                  </a:cubicBezTo>
                  <a:close/>
                </a:path>
              </a:pathLst>
            </a:custGeom>
            <a:grpFill/>
            <a:ln w="14159" cap="flat">
              <a:noFill/>
              <a:prstDash val="solid"/>
              <a:miter/>
            </a:ln>
          </p:spPr>
          <p:txBody>
            <a:bodyPr rtlCol="0" anchor="ctr"/>
            <a:lstStyle/>
            <a:p>
              <a:endParaRPr lang="en-US"/>
            </a:p>
          </p:txBody>
        </p:sp>
        <p:sp>
          <p:nvSpPr>
            <p:cNvPr id="2485" name="Freeform: Shape 2484">
              <a:extLst>
                <a:ext uri="{FF2B5EF4-FFF2-40B4-BE49-F238E27FC236}">
                  <a16:creationId xmlns:a16="http://schemas.microsoft.com/office/drawing/2014/main" id="{0687A263-B7A8-4CF0-9DDB-8D46D5D9FD49}"/>
                </a:ext>
              </a:extLst>
            </p:cNvPr>
            <p:cNvSpPr/>
            <p:nvPr/>
          </p:nvSpPr>
          <p:spPr>
            <a:xfrm>
              <a:off x="4375117" y="4548996"/>
              <a:ext cx="84971" cy="84971"/>
            </a:xfrm>
            <a:custGeom>
              <a:avLst/>
              <a:gdLst>
                <a:gd name="connsiteX0" fmla="*/ 45529 w 84971"/>
                <a:gd name="connsiteY0" fmla="*/ 15789 h 84971"/>
                <a:gd name="connsiteX1" fmla="*/ 75269 w 84971"/>
                <a:gd name="connsiteY1" fmla="*/ 45529 h 84971"/>
                <a:gd name="connsiteX2" fmla="*/ 45529 w 84971"/>
                <a:gd name="connsiteY2" fmla="*/ 75269 h 84971"/>
                <a:gd name="connsiteX3" fmla="*/ 15789 w 84971"/>
                <a:gd name="connsiteY3" fmla="*/ 45529 h 84971"/>
                <a:gd name="connsiteX4" fmla="*/ 45529 w 84971"/>
                <a:gd name="connsiteY4" fmla="*/ 15789 h 84971"/>
                <a:gd name="connsiteX5" fmla="*/ 45529 w 84971"/>
                <a:gd name="connsiteY5" fmla="*/ 15789 h 84971"/>
                <a:gd name="connsiteX6" fmla="*/ 45529 w 84971"/>
                <a:gd name="connsiteY6" fmla="*/ 28535 h 84971"/>
                <a:gd name="connsiteX7" fmla="*/ 28535 w 84971"/>
                <a:gd name="connsiteY7" fmla="*/ 45529 h 84971"/>
                <a:gd name="connsiteX8" fmla="*/ 45529 w 84971"/>
                <a:gd name="connsiteY8" fmla="*/ 62523 h 84971"/>
                <a:gd name="connsiteX9" fmla="*/ 62523 w 84971"/>
                <a:gd name="connsiteY9" fmla="*/ 45529 h 84971"/>
                <a:gd name="connsiteX10" fmla="*/ 45529 w 84971"/>
                <a:gd name="connsiteY10" fmla="*/ 28535 h 8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971" h="84971">
                  <a:moveTo>
                    <a:pt x="45529" y="15789"/>
                  </a:moveTo>
                  <a:cubicBezTo>
                    <a:pt x="62523" y="15789"/>
                    <a:pt x="75269" y="29951"/>
                    <a:pt x="75269" y="45529"/>
                  </a:cubicBezTo>
                  <a:cubicBezTo>
                    <a:pt x="75269" y="61107"/>
                    <a:pt x="62523" y="75269"/>
                    <a:pt x="45529" y="75269"/>
                  </a:cubicBezTo>
                  <a:cubicBezTo>
                    <a:pt x="28535" y="75269"/>
                    <a:pt x="15789" y="62523"/>
                    <a:pt x="15789" y="45529"/>
                  </a:cubicBezTo>
                  <a:cubicBezTo>
                    <a:pt x="15789" y="28535"/>
                    <a:pt x="28535" y="15789"/>
                    <a:pt x="45529" y="15789"/>
                  </a:cubicBezTo>
                  <a:lnTo>
                    <a:pt x="45529" y="15789"/>
                  </a:lnTo>
                  <a:close/>
                  <a:moveTo>
                    <a:pt x="45529" y="28535"/>
                  </a:moveTo>
                  <a:cubicBezTo>
                    <a:pt x="35616" y="28535"/>
                    <a:pt x="28535" y="35616"/>
                    <a:pt x="28535" y="45529"/>
                  </a:cubicBezTo>
                  <a:cubicBezTo>
                    <a:pt x="28535" y="55442"/>
                    <a:pt x="35616" y="62523"/>
                    <a:pt x="45529" y="62523"/>
                  </a:cubicBezTo>
                  <a:cubicBezTo>
                    <a:pt x="55442" y="62523"/>
                    <a:pt x="62523" y="55442"/>
                    <a:pt x="62523" y="45529"/>
                  </a:cubicBezTo>
                  <a:cubicBezTo>
                    <a:pt x="62523" y="37032"/>
                    <a:pt x="54026" y="28535"/>
                    <a:pt x="45529" y="28535"/>
                  </a:cubicBezTo>
                  <a:close/>
                </a:path>
              </a:pathLst>
            </a:custGeom>
            <a:grpFill/>
            <a:ln w="14159" cap="flat">
              <a:noFill/>
              <a:prstDash val="solid"/>
              <a:miter/>
            </a:ln>
          </p:spPr>
          <p:txBody>
            <a:bodyPr rtlCol="0" anchor="ctr"/>
            <a:lstStyle/>
            <a:p>
              <a:endParaRPr lang="en-US"/>
            </a:p>
          </p:txBody>
        </p:sp>
        <p:sp>
          <p:nvSpPr>
            <p:cNvPr id="2486" name="Freeform: Shape 2485">
              <a:extLst>
                <a:ext uri="{FF2B5EF4-FFF2-40B4-BE49-F238E27FC236}">
                  <a16:creationId xmlns:a16="http://schemas.microsoft.com/office/drawing/2014/main" id="{9204CA9F-3564-4967-8B5F-15BF54CD086F}"/>
                </a:ext>
              </a:extLst>
            </p:cNvPr>
            <p:cNvSpPr/>
            <p:nvPr/>
          </p:nvSpPr>
          <p:spPr>
            <a:xfrm>
              <a:off x="4598655" y="4602811"/>
              <a:ext cx="42486" cy="42486"/>
            </a:xfrm>
            <a:custGeom>
              <a:avLst/>
              <a:gdLst>
                <a:gd name="connsiteX0" fmla="*/ 25923 w 42485"/>
                <a:gd name="connsiteY0" fmla="*/ 35616 h 42485"/>
                <a:gd name="connsiteX1" fmla="*/ 35836 w 42485"/>
                <a:gd name="connsiteY1" fmla="*/ 25703 h 42485"/>
                <a:gd name="connsiteX2" fmla="*/ 25923 w 42485"/>
                <a:gd name="connsiteY2" fmla="*/ 15789 h 42485"/>
                <a:gd name="connsiteX3" fmla="*/ 16009 w 42485"/>
                <a:gd name="connsiteY3" fmla="*/ 25703 h 42485"/>
                <a:gd name="connsiteX4" fmla="*/ 2592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923" y="35616"/>
                  </a:moveTo>
                  <a:cubicBezTo>
                    <a:pt x="31587" y="35616"/>
                    <a:pt x="35836" y="31367"/>
                    <a:pt x="35836" y="25703"/>
                  </a:cubicBezTo>
                  <a:cubicBezTo>
                    <a:pt x="35836" y="20037"/>
                    <a:pt x="31587" y="15789"/>
                    <a:pt x="25923" y="15789"/>
                  </a:cubicBezTo>
                  <a:cubicBezTo>
                    <a:pt x="20258" y="15789"/>
                    <a:pt x="16009" y="20037"/>
                    <a:pt x="16009" y="25703"/>
                  </a:cubicBezTo>
                  <a:cubicBezTo>
                    <a:pt x="14593" y="31367"/>
                    <a:pt x="20258" y="35616"/>
                    <a:pt x="25923" y="35616"/>
                  </a:cubicBezTo>
                  <a:close/>
                </a:path>
              </a:pathLst>
            </a:custGeom>
            <a:grpFill/>
            <a:ln w="14159" cap="flat">
              <a:noFill/>
              <a:prstDash val="solid"/>
              <a:miter/>
            </a:ln>
          </p:spPr>
          <p:txBody>
            <a:bodyPr rtlCol="0" anchor="ctr"/>
            <a:lstStyle/>
            <a:p>
              <a:endParaRPr lang="en-US"/>
            </a:p>
          </p:txBody>
        </p:sp>
        <p:sp>
          <p:nvSpPr>
            <p:cNvPr id="2487" name="Freeform: Shape 2486">
              <a:extLst>
                <a:ext uri="{FF2B5EF4-FFF2-40B4-BE49-F238E27FC236}">
                  <a16:creationId xmlns:a16="http://schemas.microsoft.com/office/drawing/2014/main" id="{6B806E00-7910-4F58-8090-2574CAF9946F}"/>
                </a:ext>
              </a:extLst>
            </p:cNvPr>
            <p:cNvSpPr/>
            <p:nvPr/>
          </p:nvSpPr>
          <p:spPr>
            <a:xfrm>
              <a:off x="3422020" y="441020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7205" y="31367"/>
                    <a:pt x="21454" y="35616"/>
                    <a:pt x="25702" y="35616"/>
                  </a:cubicBezTo>
                  <a:close/>
                </a:path>
              </a:pathLst>
            </a:custGeom>
            <a:grpFill/>
            <a:ln w="14159" cap="flat">
              <a:noFill/>
              <a:prstDash val="solid"/>
              <a:miter/>
            </a:ln>
          </p:spPr>
          <p:txBody>
            <a:bodyPr rtlCol="0" anchor="ctr"/>
            <a:lstStyle/>
            <a:p>
              <a:endParaRPr lang="en-US"/>
            </a:p>
          </p:txBody>
        </p:sp>
        <p:sp>
          <p:nvSpPr>
            <p:cNvPr id="2488" name="Freeform: Shape 2487">
              <a:extLst>
                <a:ext uri="{FF2B5EF4-FFF2-40B4-BE49-F238E27FC236}">
                  <a16:creationId xmlns:a16="http://schemas.microsoft.com/office/drawing/2014/main" id="{639210B0-4EAD-49C3-BF94-D46C3335632B}"/>
                </a:ext>
              </a:extLst>
            </p:cNvPr>
            <p:cNvSpPr/>
            <p:nvPr/>
          </p:nvSpPr>
          <p:spPr>
            <a:xfrm>
              <a:off x="4011155" y="4973853"/>
              <a:ext cx="70810" cy="70810"/>
            </a:xfrm>
            <a:custGeom>
              <a:avLst/>
              <a:gdLst>
                <a:gd name="connsiteX0" fmla="*/ 38448 w 70809"/>
                <a:gd name="connsiteY0" fmla="*/ 61107 h 70809"/>
                <a:gd name="connsiteX1" fmla="*/ 61107 w 70809"/>
                <a:gd name="connsiteY1" fmla="*/ 38448 h 70809"/>
                <a:gd name="connsiteX2" fmla="*/ 38448 w 70809"/>
                <a:gd name="connsiteY2" fmla="*/ 15789 h 70809"/>
                <a:gd name="connsiteX3" fmla="*/ 15789 w 70809"/>
                <a:gd name="connsiteY3" fmla="*/ 38448 h 70809"/>
                <a:gd name="connsiteX4" fmla="*/ 38448 w 70809"/>
                <a:gd name="connsiteY4" fmla="*/ 6110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448" y="61107"/>
                  </a:moveTo>
                  <a:cubicBezTo>
                    <a:pt x="51194" y="61107"/>
                    <a:pt x="61107" y="51194"/>
                    <a:pt x="61107" y="38448"/>
                  </a:cubicBezTo>
                  <a:cubicBezTo>
                    <a:pt x="61107" y="25702"/>
                    <a:pt x="51194" y="15789"/>
                    <a:pt x="38448" y="15789"/>
                  </a:cubicBezTo>
                  <a:cubicBezTo>
                    <a:pt x="25703" y="15789"/>
                    <a:pt x="15789" y="25702"/>
                    <a:pt x="15789" y="38448"/>
                  </a:cubicBezTo>
                  <a:cubicBezTo>
                    <a:pt x="15789" y="51194"/>
                    <a:pt x="25703" y="61107"/>
                    <a:pt x="38448" y="61107"/>
                  </a:cubicBezTo>
                  <a:close/>
                </a:path>
              </a:pathLst>
            </a:custGeom>
            <a:grpFill/>
            <a:ln w="14159" cap="flat">
              <a:noFill/>
              <a:prstDash val="solid"/>
              <a:miter/>
            </a:ln>
          </p:spPr>
          <p:txBody>
            <a:bodyPr rtlCol="0" anchor="ctr"/>
            <a:lstStyle/>
            <a:p>
              <a:endParaRPr lang="en-US"/>
            </a:p>
          </p:txBody>
        </p:sp>
        <p:sp>
          <p:nvSpPr>
            <p:cNvPr id="2489" name="Freeform: Shape 2488">
              <a:extLst>
                <a:ext uri="{FF2B5EF4-FFF2-40B4-BE49-F238E27FC236}">
                  <a16:creationId xmlns:a16="http://schemas.microsoft.com/office/drawing/2014/main" id="{2FA05DF7-A917-4159-A674-32C757F2CC55}"/>
                </a:ext>
              </a:extLst>
            </p:cNvPr>
            <p:cNvSpPr/>
            <p:nvPr/>
          </p:nvSpPr>
          <p:spPr>
            <a:xfrm>
              <a:off x="3640113" y="4017925"/>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0" y="49777"/>
                    <a:pt x="49778" y="42697"/>
                    <a:pt x="49778" y="32783"/>
                  </a:cubicBezTo>
                  <a:cubicBezTo>
                    <a:pt x="49778" y="24286"/>
                    <a:pt x="42697" y="15789"/>
                    <a:pt x="32783" y="15789"/>
                  </a:cubicBezTo>
                  <a:cubicBezTo>
                    <a:pt x="22870" y="15789"/>
                    <a:pt x="15789" y="22870"/>
                    <a:pt x="15789" y="32783"/>
                  </a:cubicBezTo>
                  <a:cubicBezTo>
                    <a:pt x="15789" y="41280"/>
                    <a:pt x="22870" y="49777"/>
                    <a:pt x="32783" y="49777"/>
                  </a:cubicBezTo>
                  <a:close/>
                </a:path>
              </a:pathLst>
            </a:custGeom>
            <a:grpFill/>
            <a:ln w="14159" cap="flat">
              <a:noFill/>
              <a:prstDash val="solid"/>
              <a:miter/>
            </a:ln>
          </p:spPr>
          <p:txBody>
            <a:bodyPr rtlCol="0" anchor="ctr"/>
            <a:lstStyle/>
            <a:p>
              <a:endParaRPr lang="en-US"/>
            </a:p>
          </p:txBody>
        </p:sp>
        <p:sp>
          <p:nvSpPr>
            <p:cNvPr id="2490" name="Freeform: Shape 2489">
              <a:extLst>
                <a:ext uri="{FF2B5EF4-FFF2-40B4-BE49-F238E27FC236}">
                  <a16:creationId xmlns:a16="http://schemas.microsoft.com/office/drawing/2014/main" id="{7EABA76D-6C88-4D0D-A821-F4547388E572}"/>
                </a:ext>
              </a:extLst>
            </p:cNvPr>
            <p:cNvSpPr/>
            <p:nvPr/>
          </p:nvSpPr>
          <p:spPr>
            <a:xfrm>
              <a:off x="3593379" y="3842317"/>
              <a:ext cx="113295" cy="113295"/>
            </a:xfrm>
            <a:custGeom>
              <a:avLst/>
              <a:gdLst>
                <a:gd name="connsiteX0" fmla="*/ 56859 w 113295"/>
                <a:gd name="connsiteY0" fmla="*/ 97928 h 113295"/>
                <a:gd name="connsiteX1" fmla="*/ 97928 w 113295"/>
                <a:gd name="connsiteY1" fmla="*/ 56858 h 113295"/>
                <a:gd name="connsiteX2" fmla="*/ 56859 w 113295"/>
                <a:gd name="connsiteY2" fmla="*/ 15789 h 113295"/>
                <a:gd name="connsiteX3" fmla="*/ 15789 w 113295"/>
                <a:gd name="connsiteY3" fmla="*/ 56858 h 113295"/>
                <a:gd name="connsiteX4" fmla="*/ 56859 w 113295"/>
                <a:gd name="connsiteY4" fmla="*/ 97928 h 113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295" h="113295">
                  <a:moveTo>
                    <a:pt x="56859" y="97928"/>
                  </a:moveTo>
                  <a:cubicBezTo>
                    <a:pt x="79518" y="97928"/>
                    <a:pt x="97928" y="79518"/>
                    <a:pt x="97928" y="56858"/>
                  </a:cubicBezTo>
                  <a:cubicBezTo>
                    <a:pt x="97928" y="34200"/>
                    <a:pt x="79518" y="15789"/>
                    <a:pt x="56859" y="15789"/>
                  </a:cubicBezTo>
                  <a:cubicBezTo>
                    <a:pt x="34200" y="15789"/>
                    <a:pt x="15789" y="34200"/>
                    <a:pt x="15789" y="56858"/>
                  </a:cubicBezTo>
                  <a:cubicBezTo>
                    <a:pt x="15789" y="79518"/>
                    <a:pt x="34200" y="97928"/>
                    <a:pt x="56859" y="97928"/>
                  </a:cubicBezTo>
                  <a:close/>
                </a:path>
              </a:pathLst>
            </a:custGeom>
            <a:grpFill/>
            <a:ln w="14159" cap="flat">
              <a:noFill/>
              <a:prstDash val="solid"/>
              <a:miter/>
            </a:ln>
          </p:spPr>
          <p:txBody>
            <a:bodyPr rtlCol="0" anchor="ctr"/>
            <a:lstStyle/>
            <a:p>
              <a:endParaRPr lang="en-US"/>
            </a:p>
          </p:txBody>
        </p:sp>
        <p:sp>
          <p:nvSpPr>
            <p:cNvPr id="2491" name="Freeform: Shape 2490">
              <a:extLst>
                <a:ext uri="{FF2B5EF4-FFF2-40B4-BE49-F238E27FC236}">
                  <a16:creationId xmlns:a16="http://schemas.microsoft.com/office/drawing/2014/main" id="{A1120AEF-9182-4D25-91F0-85B196C355ED}"/>
                </a:ext>
              </a:extLst>
            </p:cNvPr>
            <p:cNvSpPr/>
            <p:nvPr/>
          </p:nvSpPr>
          <p:spPr>
            <a:xfrm>
              <a:off x="4016820" y="4363475"/>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endParaRPr lang="en-US"/>
            </a:p>
          </p:txBody>
        </p:sp>
        <p:sp>
          <p:nvSpPr>
            <p:cNvPr id="2492" name="Freeform: Shape 2491">
              <a:extLst>
                <a:ext uri="{FF2B5EF4-FFF2-40B4-BE49-F238E27FC236}">
                  <a16:creationId xmlns:a16="http://schemas.microsoft.com/office/drawing/2014/main" id="{E4B8E5D2-6A66-4BF1-858B-57A52879A1F2}"/>
                </a:ext>
              </a:extLst>
            </p:cNvPr>
            <p:cNvSpPr/>
            <p:nvPr/>
          </p:nvSpPr>
          <p:spPr>
            <a:xfrm>
              <a:off x="4002103" y="5552520"/>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0593" y="14928"/>
                    <a:pt x="24842" y="16345"/>
                  </a:cubicBezTo>
                  <a:close/>
                </a:path>
              </a:pathLst>
            </a:custGeom>
            <a:grpFill/>
            <a:ln w="14159" cap="flat">
              <a:noFill/>
              <a:prstDash val="solid"/>
              <a:miter/>
            </a:ln>
          </p:spPr>
          <p:txBody>
            <a:bodyPr rtlCol="0" anchor="ctr"/>
            <a:lstStyle/>
            <a:p>
              <a:endParaRPr lang="en-US"/>
            </a:p>
          </p:txBody>
        </p:sp>
        <p:sp>
          <p:nvSpPr>
            <p:cNvPr id="2493" name="Freeform: Shape 2492">
              <a:extLst>
                <a:ext uri="{FF2B5EF4-FFF2-40B4-BE49-F238E27FC236}">
                  <a16:creationId xmlns:a16="http://schemas.microsoft.com/office/drawing/2014/main" id="{25396C25-05D8-4996-BADA-B53B594757EB}"/>
                </a:ext>
              </a:extLst>
            </p:cNvPr>
            <p:cNvSpPr/>
            <p:nvPr/>
          </p:nvSpPr>
          <p:spPr>
            <a:xfrm>
              <a:off x="3839845" y="5601274"/>
              <a:ext cx="56648" cy="56648"/>
            </a:xfrm>
            <a:custGeom>
              <a:avLst/>
              <a:gdLst>
                <a:gd name="connsiteX0" fmla="*/ 35567 w 56647"/>
                <a:gd name="connsiteY0" fmla="*/ 17157 h 56647"/>
                <a:gd name="connsiteX1" fmla="*/ 41232 w 56647"/>
                <a:gd name="connsiteY1" fmla="*/ 35567 h 56647"/>
                <a:gd name="connsiteX2" fmla="*/ 22822 w 56647"/>
                <a:gd name="connsiteY2" fmla="*/ 41232 h 56647"/>
                <a:gd name="connsiteX3" fmla="*/ 17157 w 56647"/>
                <a:gd name="connsiteY3" fmla="*/ 22821 h 56647"/>
                <a:gd name="connsiteX4" fmla="*/ 35567 w 56647"/>
                <a:gd name="connsiteY4" fmla="*/ 1715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567" y="17157"/>
                  </a:moveTo>
                  <a:cubicBezTo>
                    <a:pt x="42648" y="19989"/>
                    <a:pt x="44064" y="28486"/>
                    <a:pt x="41232" y="35567"/>
                  </a:cubicBezTo>
                  <a:cubicBezTo>
                    <a:pt x="38400" y="42648"/>
                    <a:pt x="29902" y="44064"/>
                    <a:pt x="22822" y="41232"/>
                  </a:cubicBezTo>
                  <a:cubicBezTo>
                    <a:pt x="15741" y="38400"/>
                    <a:pt x="14324" y="29902"/>
                    <a:pt x="17157" y="22821"/>
                  </a:cubicBezTo>
                  <a:cubicBezTo>
                    <a:pt x="21405" y="15741"/>
                    <a:pt x="29902" y="14324"/>
                    <a:pt x="35567" y="17157"/>
                  </a:cubicBezTo>
                  <a:close/>
                </a:path>
              </a:pathLst>
            </a:custGeom>
            <a:grpFill/>
            <a:ln w="14159" cap="flat">
              <a:noFill/>
              <a:prstDash val="solid"/>
              <a:miter/>
            </a:ln>
          </p:spPr>
          <p:txBody>
            <a:bodyPr rtlCol="0" anchor="ctr"/>
            <a:lstStyle/>
            <a:p>
              <a:endParaRPr lang="en-US"/>
            </a:p>
          </p:txBody>
        </p:sp>
        <p:sp>
          <p:nvSpPr>
            <p:cNvPr id="2494" name="Freeform: Shape 2493">
              <a:extLst>
                <a:ext uri="{FF2B5EF4-FFF2-40B4-BE49-F238E27FC236}">
                  <a16:creationId xmlns:a16="http://schemas.microsoft.com/office/drawing/2014/main" id="{B41F9F4B-E589-4973-AA1E-875784BAA85D}"/>
                </a:ext>
              </a:extLst>
            </p:cNvPr>
            <p:cNvSpPr/>
            <p:nvPr/>
          </p:nvSpPr>
          <p:spPr>
            <a:xfrm>
              <a:off x="4230297" y="4715738"/>
              <a:ext cx="42486" cy="42486"/>
            </a:xfrm>
            <a:custGeom>
              <a:avLst/>
              <a:gdLst>
                <a:gd name="connsiteX0" fmla="*/ 23238 w 42485"/>
                <a:gd name="connsiteY0" fmla="*/ 16157 h 42485"/>
                <a:gd name="connsiteX1" fmla="*/ 28903 w 42485"/>
                <a:gd name="connsiteY1" fmla="*/ 23238 h 42485"/>
                <a:gd name="connsiteX2" fmla="*/ 21822 w 42485"/>
                <a:gd name="connsiteY2" fmla="*/ 28903 h 42485"/>
                <a:gd name="connsiteX3" fmla="*/ 16157 w 42485"/>
                <a:gd name="connsiteY3" fmla="*/ 21822 h 42485"/>
                <a:gd name="connsiteX4" fmla="*/ 23238 w 42485"/>
                <a:gd name="connsiteY4" fmla="*/ 16157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6157"/>
                  </a:moveTo>
                  <a:cubicBezTo>
                    <a:pt x="27487" y="16157"/>
                    <a:pt x="30319" y="20406"/>
                    <a:pt x="28903" y="23238"/>
                  </a:cubicBezTo>
                  <a:cubicBezTo>
                    <a:pt x="28903" y="27487"/>
                    <a:pt x="24655" y="30319"/>
                    <a:pt x="21822" y="28903"/>
                  </a:cubicBezTo>
                  <a:cubicBezTo>
                    <a:pt x="17574" y="28903"/>
                    <a:pt x="14741" y="24655"/>
                    <a:pt x="16157" y="21822"/>
                  </a:cubicBezTo>
                  <a:cubicBezTo>
                    <a:pt x="16157" y="17574"/>
                    <a:pt x="20406" y="14741"/>
                    <a:pt x="23238" y="16157"/>
                  </a:cubicBezTo>
                  <a:close/>
                </a:path>
              </a:pathLst>
            </a:custGeom>
            <a:grpFill/>
            <a:ln w="14159" cap="flat">
              <a:noFill/>
              <a:prstDash val="solid"/>
              <a:miter/>
            </a:ln>
          </p:spPr>
          <p:txBody>
            <a:bodyPr rtlCol="0" anchor="ctr"/>
            <a:lstStyle/>
            <a:p>
              <a:endParaRPr lang="en-US"/>
            </a:p>
          </p:txBody>
        </p:sp>
        <p:sp>
          <p:nvSpPr>
            <p:cNvPr id="2495" name="Freeform: Shape 2494">
              <a:extLst>
                <a:ext uri="{FF2B5EF4-FFF2-40B4-BE49-F238E27FC236}">
                  <a16:creationId xmlns:a16="http://schemas.microsoft.com/office/drawing/2014/main" id="{697A99D1-8DA3-4D19-B473-D1B7BCD5E4F6}"/>
                </a:ext>
              </a:extLst>
            </p:cNvPr>
            <p:cNvSpPr/>
            <p:nvPr/>
          </p:nvSpPr>
          <p:spPr>
            <a:xfrm>
              <a:off x="3635309" y="5975961"/>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endParaRPr lang="en-US"/>
            </a:p>
          </p:txBody>
        </p:sp>
        <p:sp>
          <p:nvSpPr>
            <p:cNvPr id="2496" name="Freeform: Shape 2495">
              <a:extLst>
                <a:ext uri="{FF2B5EF4-FFF2-40B4-BE49-F238E27FC236}">
                  <a16:creationId xmlns:a16="http://schemas.microsoft.com/office/drawing/2014/main" id="{6D8C0496-5F71-49A0-8A37-8DE18ED64521}"/>
                </a:ext>
              </a:extLst>
            </p:cNvPr>
            <p:cNvSpPr/>
            <p:nvPr/>
          </p:nvSpPr>
          <p:spPr>
            <a:xfrm>
              <a:off x="3781177" y="5907066"/>
              <a:ext cx="42486" cy="42486"/>
            </a:xfrm>
            <a:custGeom>
              <a:avLst/>
              <a:gdLst>
                <a:gd name="connsiteX0" fmla="*/ 24842 w 42485"/>
                <a:gd name="connsiteY0" fmla="*/ 17263 h 42485"/>
                <a:gd name="connsiteX1" fmla="*/ 27674 w 42485"/>
                <a:gd name="connsiteY1" fmla="*/ 25759 h 42485"/>
                <a:gd name="connsiteX2" fmla="*/ 19177 w 42485"/>
                <a:gd name="connsiteY2" fmla="*/ 28592 h 42485"/>
                <a:gd name="connsiteX3" fmla="*/ 16345 w 42485"/>
                <a:gd name="connsiteY3" fmla="*/ 20095 h 42485"/>
                <a:gd name="connsiteX4" fmla="*/ 24842 w 42485"/>
                <a:gd name="connsiteY4" fmla="*/ 172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7263"/>
                  </a:moveTo>
                  <a:cubicBezTo>
                    <a:pt x="27674" y="18679"/>
                    <a:pt x="29090" y="22927"/>
                    <a:pt x="27674" y="25759"/>
                  </a:cubicBezTo>
                  <a:cubicBezTo>
                    <a:pt x="26258" y="28592"/>
                    <a:pt x="22009" y="30008"/>
                    <a:pt x="19177" y="28592"/>
                  </a:cubicBezTo>
                  <a:cubicBezTo>
                    <a:pt x="16345" y="27176"/>
                    <a:pt x="14928" y="22927"/>
                    <a:pt x="16345" y="20095"/>
                  </a:cubicBezTo>
                  <a:cubicBezTo>
                    <a:pt x="16345" y="15846"/>
                    <a:pt x="20593" y="14430"/>
                    <a:pt x="24842" y="17263"/>
                  </a:cubicBezTo>
                  <a:close/>
                </a:path>
              </a:pathLst>
            </a:custGeom>
            <a:grpFill/>
            <a:ln w="14159" cap="flat">
              <a:noFill/>
              <a:prstDash val="solid"/>
              <a:miter/>
            </a:ln>
          </p:spPr>
          <p:txBody>
            <a:bodyPr rtlCol="0" anchor="ctr"/>
            <a:lstStyle/>
            <a:p>
              <a:endParaRPr lang="en-US"/>
            </a:p>
          </p:txBody>
        </p:sp>
        <p:sp>
          <p:nvSpPr>
            <p:cNvPr id="2497" name="Freeform: Shape 2496">
              <a:extLst>
                <a:ext uri="{FF2B5EF4-FFF2-40B4-BE49-F238E27FC236}">
                  <a16:creationId xmlns:a16="http://schemas.microsoft.com/office/drawing/2014/main" id="{37FDCFFE-B20C-4FC7-83F9-011B22002EB5}"/>
                </a:ext>
              </a:extLst>
            </p:cNvPr>
            <p:cNvSpPr/>
            <p:nvPr/>
          </p:nvSpPr>
          <p:spPr>
            <a:xfrm>
              <a:off x="4138613" y="4674766"/>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endParaRPr lang="en-US"/>
            </a:p>
          </p:txBody>
        </p:sp>
        <p:sp>
          <p:nvSpPr>
            <p:cNvPr id="2498" name="Freeform: Shape 2497">
              <a:extLst>
                <a:ext uri="{FF2B5EF4-FFF2-40B4-BE49-F238E27FC236}">
                  <a16:creationId xmlns:a16="http://schemas.microsoft.com/office/drawing/2014/main" id="{5F7F3C7D-C5E8-4A48-865B-21F01A0BF538}"/>
                </a:ext>
              </a:extLst>
            </p:cNvPr>
            <p:cNvSpPr/>
            <p:nvPr/>
          </p:nvSpPr>
          <p:spPr>
            <a:xfrm>
              <a:off x="3618716" y="445537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endParaRPr lang="en-US"/>
            </a:p>
          </p:txBody>
        </p:sp>
        <p:sp>
          <p:nvSpPr>
            <p:cNvPr id="2499" name="Freeform: Shape 2498">
              <a:extLst>
                <a:ext uri="{FF2B5EF4-FFF2-40B4-BE49-F238E27FC236}">
                  <a16:creationId xmlns:a16="http://schemas.microsoft.com/office/drawing/2014/main" id="{43A99B27-D64A-47B2-B944-0EFC864D52B2}"/>
                </a:ext>
              </a:extLst>
            </p:cNvPr>
            <p:cNvSpPr/>
            <p:nvPr/>
          </p:nvSpPr>
          <p:spPr>
            <a:xfrm>
              <a:off x="4342437" y="4761306"/>
              <a:ext cx="84971" cy="84971"/>
            </a:xfrm>
            <a:custGeom>
              <a:avLst/>
              <a:gdLst>
                <a:gd name="connsiteX0" fmla="*/ 49885 w 84971"/>
                <a:gd name="connsiteY0" fmla="*/ 15908 h 84971"/>
                <a:gd name="connsiteX1" fmla="*/ 78209 w 84971"/>
                <a:gd name="connsiteY1" fmla="*/ 49897 h 84971"/>
                <a:gd name="connsiteX2" fmla="*/ 44220 w 84971"/>
                <a:gd name="connsiteY2" fmla="*/ 78220 h 84971"/>
                <a:gd name="connsiteX3" fmla="*/ 15897 w 84971"/>
                <a:gd name="connsiteY3" fmla="*/ 44232 h 84971"/>
                <a:gd name="connsiteX4" fmla="*/ 49885 w 84971"/>
                <a:gd name="connsiteY4" fmla="*/ 15908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908"/>
                  </a:moveTo>
                  <a:cubicBezTo>
                    <a:pt x="66879" y="17324"/>
                    <a:pt x="79625" y="32902"/>
                    <a:pt x="78209" y="49897"/>
                  </a:cubicBezTo>
                  <a:cubicBezTo>
                    <a:pt x="76793" y="66891"/>
                    <a:pt x="61215" y="79637"/>
                    <a:pt x="44220" y="78220"/>
                  </a:cubicBezTo>
                  <a:cubicBezTo>
                    <a:pt x="27226" y="76804"/>
                    <a:pt x="14480" y="61226"/>
                    <a:pt x="15897" y="44232"/>
                  </a:cubicBezTo>
                  <a:cubicBezTo>
                    <a:pt x="17313" y="25821"/>
                    <a:pt x="32891" y="14492"/>
                    <a:pt x="49885" y="15908"/>
                  </a:cubicBezTo>
                  <a:close/>
                </a:path>
              </a:pathLst>
            </a:custGeom>
            <a:grpFill/>
            <a:ln w="14159" cap="flat">
              <a:noFill/>
              <a:prstDash val="solid"/>
              <a:miter/>
            </a:ln>
          </p:spPr>
          <p:txBody>
            <a:bodyPr rtlCol="0" anchor="ctr"/>
            <a:lstStyle/>
            <a:p>
              <a:endParaRPr lang="en-US"/>
            </a:p>
          </p:txBody>
        </p:sp>
        <p:sp>
          <p:nvSpPr>
            <p:cNvPr id="2500" name="Freeform: Shape 2499">
              <a:extLst>
                <a:ext uri="{FF2B5EF4-FFF2-40B4-BE49-F238E27FC236}">
                  <a16:creationId xmlns:a16="http://schemas.microsoft.com/office/drawing/2014/main" id="{65629D3D-2879-45A0-81E2-2164BF75FEDA}"/>
                </a:ext>
              </a:extLst>
            </p:cNvPr>
            <p:cNvSpPr/>
            <p:nvPr/>
          </p:nvSpPr>
          <p:spPr>
            <a:xfrm>
              <a:off x="3491708" y="6386091"/>
              <a:ext cx="70810" cy="70810"/>
            </a:xfrm>
            <a:custGeom>
              <a:avLst/>
              <a:gdLst>
                <a:gd name="connsiteX0" fmla="*/ 48066 w 70809"/>
                <a:gd name="connsiteY0" fmla="*/ 18326 h 70809"/>
                <a:gd name="connsiteX1" fmla="*/ 56564 w 70809"/>
                <a:gd name="connsiteY1" fmla="*/ 48066 h 70809"/>
                <a:gd name="connsiteX2" fmla="*/ 26823 w 70809"/>
                <a:gd name="connsiteY2" fmla="*/ 56563 h 70809"/>
                <a:gd name="connsiteX3" fmla="*/ 18326 w 70809"/>
                <a:gd name="connsiteY3" fmla="*/ 26823 h 70809"/>
                <a:gd name="connsiteX4" fmla="*/ 48066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066" y="18326"/>
                  </a:moveTo>
                  <a:cubicBezTo>
                    <a:pt x="59396" y="23991"/>
                    <a:pt x="62228" y="38153"/>
                    <a:pt x="56564" y="48066"/>
                  </a:cubicBezTo>
                  <a:cubicBezTo>
                    <a:pt x="50899" y="59396"/>
                    <a:pt x="36737" y="62228"/>
                    <a:pt x="26823" y="56563"/>
                  </a:cubicBezTo>
                  <a:cubicBezTo>
                    <a:pt x="16910" y="50898"/>
                    <a:pt x="12662" y="36737"/>
                    <a:pt x="18326" y="26823"/>
                  </a:cubicBezTo>
                  <a:cubicBezTo>
                    <a:pt x="23991" y="16910"/>
                    <a:pt x="36737" y="12662"/>
                    <a:pt x="48066" y="18326"/>
                  </a:cubicBezTo>
                  <a:close/>
                </a:path>
              </a:pathLst>
            </a:custGeom>
            <a:grpFill/>
            <a:ln w="14159" cap="flat">
              <a:noFill/>
              <a:prstDash val="solid"/>
              <a:miter/>
            </a:ln>
          </p:spPr>
          <p:txBody>
            <a:bodyPr rtlCol="0" anchor="ctr"/>
            <a:lstStyle/>
            <a:p>
              <a:endParaRPr lang="en-US"/>
            </a:p>
          </p:txBody>
        </p:sp>
        <p:sp>
          <p:nvSpPr>
            <p:cNvPr id="2501" name="Freeform: Shape 2500">
              <a:extLst>
                <a:ext uri="{FF2B5EF4-FFF2-40B4-BE49-F238E27FC236}">
                  <a16:creationId xmlns:a16="http://schemas.microsoft.com/office/drawing/2014/main" id="{7CD791DB-87C6-41FD-8DD7-8E4B63AA3597}"/>
                </a:ext>
              </a:extLst>
            </p:cNvPr>
            <p:cNvSpPr/>
            <p:nvPr/>
          </p:nvSpPr>
          <p:spPr>
            <a:xfrm>
              <a:off x="4234824" y="4227431"/>
              <a:ext cx="99133" cy="99133"/>
            </a:xfrm>
            <a:custGeom>
              <a:avLst/>
              <a:gdLst>
                <a:gd name="connsiteX0" fmla="*/ 55532 w 99133"/>
                <a:gd name="connsiteY0" fmla="*/ 15878 h 99133"/>
                <a:gd name="connsiteX1" fmla="*/ 89520 w 99133"/>
                <a:gd name="connsiteY1" fmla="*/ 55532 h 99133"/>
                <a:gd name="connsiteX2" fmla="*/ 49867 w 99133"/>
                <a:gd name="connsiteY2" fmla="*/ 89521 h 99133"/>
                <a:gd name="connsiteX3" fmla="*/ 15878 w 99133"/>
                <a:gd name="connsiteY3" fmla="*/ 49867 h 99133"/>
                <a:gd name="connsiteX4" fmla="*/ 55532 w 99133"/>
                <a:gd name="connsiteY4" fmla="*/ 15878 h 99133"/>
                <a:gd name="connsiteX5" fmla="*/ 55532 w 99133"/>
                <a:gd name="connsiteY5" fmla="*/ 15878 h 99133"/>
                <a:gd name="connsiteX6" fmla="*/ 54116 w 99133"/>
                <a:gd name="connsiteY6" fmla="*/ 32873 h 99133"/>
                <a:gd name="connsiteX7" fmla="*/ 31457 w 99133"/>
                <a:gd name="connsiteY7" fmla="*/ 51283 h 99133"/>
                <a:gd name="connsiteX8" fmla="*/ 49867 w 99133"/>
                <a:gd name="connsiteY8" fmla="*/ 73942 h 99133"/>
                <a:gd name="connsiteX9" fmla="*/ 72526 w 99133"/>
                <a:gd name="connsiteY9" fmla="*/ 55532 h 99133"/>
                <a:gd name="connsiteX10" fmla="*/ 54116 w 99133"/>
                <a:gd name="connsiteY10" fmla="*/ 32873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5878"/>
                  </a:moveTo>
                  <a:cubicBezTo>
                    <a:pt x="75358" y="17295"/>
                    <a:pt x="90937" y="35705"/>
                    <a:pt x="89520" y="55532"/>
                  </a:cubicBezTo>
                  <a:cubicBezTo>
                    <a:pt x="88104" y="75359"/>
                    <a:pt x="69694" y="90936"/>
                    <a:pt x="49867" y="89521"/>
                  </a:cubicBezTo>
                  <a:cubicBezTo>
                    <a:pt x="30040" y="88104"/>
                    <a:pt x="14462" y="69694"/>
                    <a:pt x="15878" y="49867"/>
                  </a:cubicBezTo>
                  <a:cubicBezTo>
                    <a:pt x="17295" y="30040"/>
                    <a:pt x="34289" y="14462"/>
                    <a:pt x="55532" y="15878"/>
                  </a:cubicBezTo>
                  <a:lnTo>
                    <a:pt x="55532" y="15878"/>
                  </a:lnTo>
                  <a:close/>
                  <a:moveTo>
                    <a:pt x="54116" y="32873"/>
                  </a:moveTo>
                  <a:cubicBezTo>
                    <a:pt x="42786" y="31457"/>
                    <a:pt x="32873" y="39954"/>
                    <a:pt x="31457" y="51283"/>
                  </a:cubicBezTo>
                  <a:cubicBezTo>
                    <a:pt x="30040" y="62613"/>
                    <a:pt x="38538" y="72526"/>
                    <a:pt x="49867" y="73942"/>
                  </a:cubicBezTo>
                  <a:cubicBezTo>
                    <a:pt x="61197" y="75359"/>
                    <a:pt x="71110" y="66861"/>
                    <a:pt x="72526" y="55532"/>
                  </a:cubicBezTo>
                  <a:cubicBezTo>
                    <a:pt x="73942" y="44202"/>
                    <a:pt x="65445" y="34289"/>
                    <a:pt x="54116" y="32873"/>
                  </a:cubicBezTo>
                  <a:close/>
                </a:path>
              </a:pathLst>
            </a:custGeom>
            <a:grpFill/>
            <a:ln w="14159" cap="flat">
              <a:noFill/>
              <a:prstDash val="solid"/>
              <a:miter/>
            </a:ln>
          </p:spPr>
          <p:txBody>
            <a:bodyPr rtlCol="0" anchor="ctr"/>
            <a:lstStyle/>
            <a:p>
              <a:endParaRPr lang="en-US"/>
            </a:p>
          </p:txBody>
        </p:sp>
        <p:sp>
          <p:nvSpPr>
            <p:cNvPr id="2502" name="Freeform: Shape 2501">
              <a:extLst>
                <a:ext uri="{FF2B5EF4-FFF2-40B4-BE49-F238E27FC236}">
                  <a16:creationId xmlns:a16="http://schemas.microsoft.com/office/drawing/2014/main" id="{314F15E1-241A-434D-9248-A4466E269EB2}"/>
                </a:ext>
              </a:extLst>
            </p:cNvPr>
            <p:cNvSpPr/>
            <p:nvPr/>
          </p:nvSpPr>
          <p:spPr>
            <a:xfrm>
              <a:off x="3892040" y="496236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endParaRPr lang="en-US"/>
            </a:p>
          </p:txBody>
        </p:sp>
        <p:sp>
          <p:nvSpPr>
            <p:cNvPr id="2503" name="Freeform: Shape 2502">
              <a:extLst>
                <a:ext uri="{FF2B5EF4-FFF2-40B4-BE49-F238E27FC236}">
                  <a16:creationId xmlns:a16="http://schemas.microsoft.com/office/drawing/2014/main" id="{5EC96930-519A-4069-B211-4E2865DBD98E}"/>
                </a:ext>
              </a:extLst>
            </p:cNvPr>
            <p:cNvSpPr/>
            <p:nvPr/>
          </p:nvSpPr>
          <p:spPr>
            <a:xfrm>
              <a:off x="3610219" y="4735779"/>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endParaRPr lang="en-US"/>
            </a:p>
          </p:txBody>
        </p:sp>
        <p:sp>
          <p:nvSpPr>
            <p:cNvPr id="2504" name="Freeform: Shape 2503">
              <a:extLst>
                <a:ext uri="{FF2B5EF4-FFF2-40B4-BE49-F238E27FC236}">
                  <a16:creationId xmlns:a16="http://schemas.microsoft.com/office/drawing/2014/main" id="{80A7577B-F200-41FE-AB12-CAD998E535DF}"/>
                </a:ext>
              </a:extLst>
            </p:cNvPr>
            <p:cNvSpPr/>
            <p:nvPr/>
          </p:nvSpPr>
          <p:spPr>
            <a:xfrm>
              <a:off x="3713755" y="4622638"/>
              <a:ext cx="28324" cy="28324"/>
            </a:xfrm>
            <a:custGeom>
              <a:avLst/>
              <a:gdLst>
                <a:gd name="connsiteX0" fmla="*/ 21454 w 28323"/>
                <a:gd name="connsiteY0" fmla="*/ 15789 h 28323"/>
                <a:gd name="connsiteX1" fmla="*/ 25703 w 28323"/>
                <a:gd name="connsiteY1" fmla="*/ 21454 h 28323"/>
                <a:gd name="connsiteX2" fmla="*/ 20038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8" y="25703"/>
                  </a:cubicBezTo>
                  <a:cubicBezTo>
                    <a:pt x="17205" y="25703"/>
                    <a:pt x="15789" y="22870"/>
                    <a:pt x="15789" y="20038"/>
                  </a:cubicBezTo>
                  <a:cubicBezTo>
                    <a:pt x="15789" y="17205"/>
                    <a:pt x="18622" y="15789"/>
                    <a:pt x="21454" y="15789"/>
                  </a:cubicBezTo>
                  <a:close/>
                </a:path>
              </a:pathLst>
            </a:custGeom>
            <a:grpFill/>
            <a:ln w="14159" cap="flat">
              <a:noFill/>
              <a:prstDash val="solid"/>
              <a:miter/>
            </a:ln>
          </p:spPr>
          <p:txBody>
            <a:bodyPr rtlCol="0" anchor="ctr"/>
            <a:lstStyle/>
            <a:p>
              <a:endParaRPr lang="en-US"/>
            </a:p>
          </p:txBody>
        </p:sp>
        <p:sp>
          <p:nvSpPr>
            <p:cNvPr id="2505" name="Freeform: Shape 2504">
              <a:extLst>
                <a:ext uri="{FF2B5EF4-FFF2-40B4-BE49-F238E27FC236}">
                  <a16:creationId xmlns:a16="http://schemas.microsoft.com/office/drawing/2014/main" id="{D804F353-F51F-4512-865B-B956416400F7}"/>
                </a:ext>
              </a:extLst>
            </p:cNvPr>
            <p:cNvSpPr/>
            <p:nvPr/>
          </p:nvSpPr>
          <p:spPr>
            <a:xfrm>
              <a:off x="3628784" y="4888611"/>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endParaRPr lang="en-US"/>
            </a:p>
          </p:txBody>
        </p:sp>
        <p:sp>
          <p:nvSpPr>
            <p:cNvPr id="2506" name="Freeform: Shape 2505">
              <a:extLst>
                <a:ext uri="{FF2B5EF4-FFF2-40B4-BE49-F238E27FC236}">
                  <a16:creationId xmlns:a16="http://schemas.microsoft.com/office/drawing/2014/main" id="{DD90D7F5-0EF9-4AF3-8225-C3F28D1AC5D2}"/>
                </a:ext>
              </a:extLst>
            </p:cNvPr>
            <p:cNvSpPr/>
            <p:nvPr/>
          </p:nvSpPr>
          <p:spPr>
            <a:xfrm>
              <a:off x="3441315" y="6199743"/>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endParaRPr lang="en-US"/>
            </a:p>
          </p:txBody>
        </p:sp>
        <p:sp>
          <p:nvSpPr>
            <p:cNvPr id="2507" name="Freeform: Shape 2506">
              <a:extLst>
                <a:ext uri="{FF2B5EF4-FFF2-40B4-BE49-F238E27FC236}">
                  <a16:creationId xmlns:a16="http://schemas.microsoft.com/office/drawing/2014/main" id="{9259E0FE-E38A-40CE-B297-01857FA9A5F9}"/>
                </a:ext>
              </a:extLst>
            </p:cNvPr>
            <p:cNvSpPr/>
            <p:nvPr/>
          </p:nvSpPr>
          <p:spPr>
            <a:xfrm>
              <a:off x="3673571" y="6366854"/>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0" y="24817"/>
                    <a:pt x="33314" y="29066"/>
                  </a:cubicBezTo>
                  <a:cubicBezTo>
                    <a:pt x="30482" y="33314"/>
                    <a:pt x="24817" y="34730"/>
                    <a:pt x="20569" y="33314"/>
                  </a:cubicBezTo>
                  <a:cubicBezTo>
                    <a:pt x="16320" y="30482"/>
                    <a:pt x="14904" y="24817"/>
                    <a:pt x="16320" y="20569"/>
                  </a:cubicBezTo>
                  <a:cubicBezTo>
                    <a:pt x="19152" y="16320"/>
                    <a:pt x="24817" y="14904"/>
                    <a:pt x="29066" y="16320"/>
                  </a:cubicBezTo>
                  <a:close/>
                </a:path>
              </a:pathLst>
            </a:custGeom>
            <a:grpFill/>
            <a:ln w="14159" cap="flat">
              <a:noFill/>
              <a:prstDash val="solid"/>
              <a:miter/>
            </a:ln>
          </p:spPr>
          <p:txBody>
            <a:bodyPr rtlCol="0" anchor="ctr"/>
            <a:lstStyle/>
            <a:p>
              <a:endParaRPr lang="en-US"/>
            </a:p>
          </p:txBody>
        </p:sp>
        <p:sp>
          <p:nvSpPr>
            <p:cNvPr id="2508" name="Freeform: Shape 2507">
              <a:extLst>
                <a:ext uri="{FF2B5EF4-FFF2-40B4-BE49-F238E27FC236}">
                  <a16:creationId xmlns:a16="http://schemas.microsoft.com/office/drawing/2014/main" id="{DDD5700B-99D0-4985-9647-0B27E0E5A6AD}"/>
                </a:ext>
              </a:extLst>
            </p:cNvPr>
            <p:cNvSpPr/>
            <p:nvPr/>
          </p:nvSpPr>
          <p:spPr>
            <a:xfrm>
              <a:off x="3875201" y="4748679"/>
              <a:ext cx="42486" cy="42486"/>
            </a:xfrm>
            <a:custGeom>
              <a:avLst/>
              <a:gdLst>
                <a:gd name="connsiteX0" fmla="*/ 27119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2" y="37032"/>
                  </a:cubicBezTo>
                  <a:cubicBezTo>
                    <a:pt x="20038" y="37032"/>
                    <a:pt x="15789" y="31367"/>
                    <a:pt x="15789" y="25703"/>
                  </a:cubicBezTo>
                  <a:cubicBezTo>
                    <a:pt x="15789" y="20038"/>
                    <a:pt x="20038" y="15789"/>
                    <a:pt x="27119" y="15789"/>
                  </a:cubicBezTo>
                  <a:close/>
                </a:path>
              </a:pathLst>
            </a:custGeom>
            <a:grpFill/>
            <a:ln w="14159" cap="flat">
              <a:noFill/>
              <a:prstDash val="solid"/>
              <a:miter/>
            </a:ln>
          </p:spPr>
          <p:txBody>
            <a:bodyPr rtlCol="0" anchor="ctr"/>
            <a:lstStyle/>
            <a:p>
              <a:endParaRPr lang="en-US"/>
            </a:p>
          </p:txBody>
        </p:sp>
        <p:sp>
          <p:nvSpPr>
            <p:cNvPr id="2509" name="Freeform: Shape 2508">
              <a:extLst>
                <a:ext uri="{FF2B5EF4-FFF2-40B4-BE49-F238E27FC236}">
                  <a16:creationId xmlns:a16="http://schemas.microsoft.com/office/drawing/2014/main" id="{62D4B2CD-1E0C-47F5-B16F-147EBC2FB90F}"/>
                </a:ext>
              </a:extLst>
            </p:cNvPr>
            <p:cNvSpPr/>
            <p:nvPr/>
          </p:nvSpPr>
          <p:spPr>
            <a:xfrm>
              <a:off x="3611789" y="6330564"/>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3"/>
                    <a:pt x="17205" y="21454"/>
                  </a:cubicBezTo>
                  <a:cubicBezTo>
                    <a:pt x="20038" y="15789"/>
                    <a:pt x="25702" y="14373"/>
                    <a:pt x="31367" y="17205"/>
                  </a:cubicBezTo>
                  <a:close/>
                </a:path>
              </a:pathLst>
            </a:custGeom>
            <a:grpFill/>
            <a:ln w="14159" cap="flat">
              <a:noFill/>
              <a:prstDash val="solid"/>
              <a:miter/>
            </a:ln>
          </p:spPr>
          <p:txBody>
            <a:bodyPr rtlCol="0" anchor="ctr"/>
            <a:lstStyle/>
            <a:p>
              <a:endParaRPr lang="en-US"/>
            </a:p>
          </p:txBody>
        </p:sp>
        <p:sp>
          <p:nvSpPr>
            <p:cNvPr id="2510" name="Freeform: Shape 2509">
              <a:extLst>
                <a:ext uri="{FF2B5EF4-FFF2-40B4-BE49-F238E27FC236}">
                  <a16:creationId xmlns:a16="http://schemas.microsoft.com/office/drawing/2014/main" id="{75F79A8D-C1B5-41CA-9996-AA86B2951308}"/>
                </a:ext>
              </a:extLst>
            </p:cNvPr>
            <p:cNvSpPr/>
            <p:nvPr/>
          </p:nvSpPr>
          <p:spPr>
            <a:xfrm>
              <a:off x="3520071" y="6073152"/>
              <a:ext cx="70810" cy="70810"/>
            </a:xfrm>
            <a:custGeom>
              <a:avLst/>
              <a:gdLst>
                <a:gd name="connsiteX0" fmla="*/ 50860 w 70809"/>
                <a:gd name="connsiteY0" fmla="*/ 18287 h 70809"/>
                <a:gd name="connsiteX1" fmla="*/ 60773 w 70809"/>
                <a:gd name="connsiteY1" fmla="*/ 50859 h 70809"/>
                <a:gd name="connsiteX2" fmla="*/ 28201 w 70809"/>
                <a:gd name="connsiteY2" fmla="*/ 60773 h 70809"/>
                <a:gd name="connsiteX3" fmla="*/ 18287 w 70809"/>
                <a:gd name="connsiteY3" fmla="*/ 28201 h 70809"/>
                <a:gd name="connsiteX4" fmla="*/ 50860 w 70809"/>
                <a:gd name="connsiteY4" fmla="*/ 18287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0860" y="18287"/>
                  </a:moveTo>
                  <a:cubicBezTo>
                    <a:pt x="62189" y="23952"/>
                    <a:pt x="66438" y="39530"/>
                    <a:pt x="60773" y="50859"/>
                  </a:cubicBezTo>
                  <a:cubicBezTo>
                    <a:pt x="55108" y="62189"/>
                    <a:pt x="39530" y="66438"/>
                    <a:pt x="28201" y="60773"/>
                  </a:cubicBezTo>
                  <a:cubicBezTo>
                    <a:pt x="16871" y="55108"/>
                    <a:pt x="12622" y="39530"/>
                    <a:pt x="18287" y="28201"/>
                  </a:cubicBezTo>
                  <a:cubicBezTo>
                    <a:pt x="25368" y="16871"/>
                    <a:pt x="39530" y="12623"/>
                    <a:pt x="50860" y="18287"/>
                  </a:cubicBezTo>
                  <a:close/>
                </a:path>
              </a:pathLst>
            </a:custGeom>
            <a:grpFill/>
            <a:ln w="14159" cap="flat">
              <a:noFill/>
              <a:prstDash val="solid"/>
              <a:miter/>
            </a:ln>
          </p:spPr>
          <p:txBody>
            <a:bodyPr rtlCol="0" anchor="ctr"/>
            <a:lstStyle/>
            <a:p>
              <a:endParaRPr lang="en-US"/>
            </a:p>
          </p:txBody>
        </p:sp>
        <p:sp>
          <p:nvSpPr>
            <p:cNvPr id="2511" name="Freeform: Shape 2510">
              <a:extLst>
                <a:ext uri="{FF2B5EF4-FFF2-40B4-BE49-F238E27FC236}">
                  <a16:creationId xmlns:a16="http://schemas.microsoft.com/office/drawing/2014/main" id="{841B6E97-7C9F-4FD9-9E4A-25EFE8B522FB}"/>
                </a:ext>
              </a:extLst>
            </p:cNvPr>
            <p:cNvSpPr/>
            <p:nvPr/>
          </p:nvSpPr>
          <p:spPr>
            <a:xfrm>
              <a:off x="3590015" y="5803210"/>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7736" y="16320"/>
                    <a:pt x="23401" y="14904"/>
                    <a:pt x="29066" y="16320"/>
                  </a:cubicBezTo>
                  <a:close/>
                </a:path>
              </a:pathLst>
            </a:custGeom>
            <a:grpFill/>
            <a:ln w="14159" cap="flat">
              <a:noFill/>
              <a:prstDash val="solid"/>
              <a:miter/>
            </a:ln>
          </p:spPr>
          <p:txBody>
            <a:bodyPr rtlCol="0" anchor="ctr"/>
            <a:lstStyle/>
            <a:p>
              <a:endParaRPr lang="en-US"/>
            </a:p>
          </p:txBody>
        </p:sp>
        <p:sp>
          <p:nvSpPr>
            <p:cNvPr id="2512" name="Freeform: Shape 2511">
              <a:extLst>
                <a:ext uri="{FF2B5EF4-FFF2-40B4-BE49-F238E27FC236}">
                  <a16:creationId xmlns:a16="http://schemas.microsoft.com/office/drawing/2014/main" id="{CD466941-3E5B-4DAC-94E4-F4687EF1D7DE}"/>
                </a:ext>
              </a:extLst>
            </p:cNvPr>
            <p:cNvSpPr/>
            <p:nvPr/>
          </p:nvSpPr>
          <p:spPr>
            <a:xfrm>
              <a:off x="3784034" y="5442081"/>
              <a:ext cx="42486" cy="42486"/>
            </a:xfrm>
            <a:custGeom>
              <a:avLst/>
              <a:gdLst>
                <a:gd name="connsiteX0" fmla="*/ 29066 w 42485"/>
                <a:gd name="connsiteY0" fmla="*/ 16320 h 42485"/>
                <a:gd name="connsiteX1" fmla="*/ 33314 w 42485"/>
                <a:gd name="connsiteY1" fmla="*/ 29066 h 42485"/>
                <a:gd name="connsiteX2" fmla="*/ 20569 w 42485"/>
                <a:gd name="connsiteY2" fmla="*/ 33314 h 42485"/>
                <a:gd name="connsiteX3" fmla="*/ 16320 w 42485"/>
                <a:gd name="connsiteY3" fmla="*/ 20569 h 42485"/>
                <a:gd name="connsiteX4" fmla="*/ 29066 w 42485"/>
                <a:gd name="connsiteY4" fmla="*/ 1632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6320"/>
                  </a:moveTo>
                  <a:cubicBezTo>
                    <a:pt x="33314" y="19152"/>
                    <a:pt x="34731" y="24817"/>
                    <a:pt x="33314" y="29066"/>
                  </a:cubicBezTo>
                  <a:cubicBezTo>
                    <a:pt x="30482" y="33314"/>
                    <a:pt x="24817" y="34731"/>
                    <a:pt x="20569" y="33314"/>
                  </a:cubicBezTo>
                  <a:cubicBezTo>
                    <a:pt x="16320" y="30482"/>
                    <a:pt x="14904" y="24817"/>
                    <a:pt x="16320" y="20569"/>
                  </a:cubicBezTo>
                  <a:cubicBezTo>
                    <a:pt x="19153" y="16320"/>
                    <a:pt x="24817" y="14904"/>
                    <a:pt x="29066" y="16320"/>
                  </a:cubicBezTo>
                  <a:close/>
                </a:path>
              </a:pathLst>
            </a:custGeom>
            <a:grpFill/>
            <a:ln w="14159" cap="flat">
              <a:noFill/>
              <a:prstDash val="solid"/>
              <a:miter/>
            </a:ln>
          </p:spPr>
          <p:txBody>
            <a:bodyPr rtlCol="0" anchor="ctr"/>
            <a:lstStyle/>
            <a:p>
              <a:endParaRPr lang="en-US"/>
            </a:p>
          </p:txBody>
        </p:sp>
        <p:sp>
          <p:nvSpPr>
            <p:cNvPr id="2513" name="Freeform: Shape 2512">
              <a:extLst>
                <a:ext uri="{FF2B5EF4-FFF2-40B4-BE49-F238E27FC236}">
                  <a16:creationId xmlns:a16="http://schemas.microsoft.com/office/drawing/2014/main" id="{EEC25609-A619-42B1-BDD2-E66F24289E93}"/>
                </a:ext>
              </a:extLst>
            </p:cNvPr>
            <p:cNvSpPr/>
            <p:nvPr/>
          </p:nvSpPr>
          <p:spPr>
            <a:xfrm>
              <a:off x="3775512" y="6138823"/>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endParaRPr lang="en-US"/>
            </a:p>
          </p:txBody>
        </p:sp>
        <p:sp>
          <p:nvSpPr>
            <p:cNvPr id="2514" name="Freeform: Shape 2513">
              <a:extLst>
                <a:ext uri="{FF2B5EF4-FFF2-40B4-BE49-F238E27FC236}">
                  <a16:creationId xmlns:a16="http://schemas.microsoft.com/office/drawing/2014/main" id="{2E11F8D3-6FDC-4FD3-BD75-AC0CCECCD004}"/>
                </a:ext>
              </a:extLst>
            </p:cNvPr>
            <p:cNvSpPr/>
            <p:nvPr/>
          </p:nvSpPr>
          <p:spPr>
            <a:xfrm>
              <a:off x="3599044" y="6220101"/>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5702"/>
                    <a:pt x="35616" y="31367"/>
                  </a:cubicBezTo>
                  <a:cubicBezTo>
                    <a:pt x="32783" y="37032"/>
                    <a:pt x="27119" y="38448"/>
                    <a:pt x="21454" y="35616"/>
                  </a:cubicBezTo>
                  <a:cubicBezTo>
                    <a:pt x="15789" y="32783"/>
                    <a:pt x="14373" y="27119"/>
                    <a:pt x="17205" y="21454"/>
                  </a:cubicBezTo>
                  <a:cubicBezTo>
                    <a:pt x="21454" y="15789"/>
                    <a:pt x="27119" y="14373"/>
                    <a:pt x="31367" y="17205"/>
                  </a:cubicBezTo>
                  <a:close/>
                </a:path>
              </a:pathLst>
            </a:custGeom>
            <a:grpFill/>
            <a:ln w="14159" cap="flat">
              <a:noFill/>
              <a:prstDash val="solid"/>
              <a:miter/>
            </a:ln>
          </p:spPr>
          <p:txBody>
            <a:bodyPr rtlCol="0" anchor="ctr"/>
            <a:lstStyle/>
            <a:p>
              <a:endParaRPr lang="en-US"/>
            </a:p>
          </p:txBody>
        </p:sp>
        <p:sp>
          <p:nvSpPr>
            <p:cNvPr id="2515" name="Freeform: Shape 2514">
              <a:extLst>
                <a:ext uri="{FF2B5EF4-FFF2-40B4-BE49-F238E27FC236}">
                  <a16:creationId xmlns:a16="http://schemas.microsoft.com/office/drawing/2014/main" id="{9D65928B-8A8E-4FD2-B90E-03F5A5271596}"/>
                </a:ext>
              </a:extLst>
            </p:cNvPr>
            <p:cNvSpPr/>
            <p:nvPr/>
          </p:nvSpPr>
          <p:spPr>
            <a:xfrm>
              <a:off x="3684015" y="6049037"/>
              <a:ext cx="70810" cy="70810"/>
            </a:xfrm>
            <a:custGeom>
              <a:avLst/>
              <a:gdLst>
                <a:gd name="connsiteX0" fmla="*/ 48361 w 70809"/>
                <a:gd name="connsiteY0" fmla="*/ 18326 h 70809"/>
                <a:gd name="connsiteX1" fmla="*/ 56858 w 70809"/>
                <a:gd name="connsiteY1" fmla="*/ 48066 h 70809"/>
                <a:gd name="connsiteX2" fmla="*/ 27119 w 70809"/>
                <a:gd name="connsiteY2" fmla="*/ 56563 h 70809"/>
                <a:gd name="connsiteX3" fmla="*/ 18621 w 70809"/>
                <a:gd name="connsiteY3" fmla="*/ 26823 h 70809"/>
                <a:gd name="connsiteX4" fmla="*/ 48361 w 70809"/>
                <a:gd name="connsiteY4" fmla="*/ 1832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8361" y="18326"/>
                  </a:moveTo>
                  <a:cubicBezTo>
                    <a:pt x="59691" y="23991"/>
                    <a:pt x="62523" y="38153"/>
                    <a:pt x="56858" y="48066"/>
                  </a:cubicBezTo>
                  <a:cubicBezTo>
                    <a:pt x="51194" y="59396"/>
                    <a:pt x="37032" y="62228"/>
                    <a:pt x="27119" y="56563"/>
                  </a:cubicBezTo>
                  <a:cubicBezTo>
                    <a:pt x="15789" y="50899"/>
                    <a:pt x="12957" y="36737"/>
                    <a:pt x="18621" y="26823"/>
                  </a:cubicBezTo>
                  <a:cubicBezTo>
                    <a:pt x="24286" y="16910"/>
                    <a:pt x="38448" y="12661"/>
                    <a:pt x="48361" y="18326"/>
                  </a:cubicBezTo>
                  <a:close/>
                </a:path>
              </a:pathLst>
            </a:custGeom>
            <a:grpFill/>
            <a:ln w="14159" cap="flat">
              <a:noFill/>
              <a:prstDash val="solid"/>
              <a:miter/>
            </a:ln>
          </p:spPr>
          <p:txBody>
            <a:bodyPr rtlCol="0" anchor="ctr"/>
            <a:lstStyle/>
            <a:p>
              <a:endParaRPr lang="en-US"/>
            </a:p>
          </p:txBody>
        </p:sp>
        <p:sp>
          <p:nvSpPr>
            <p:cNvPr id="2516" name="Freeform: Shape 2515">
              <a:extLst>
                <a:ext uri="{FF2B5EF4-FFF2-40B4-BE49-F238E27FC236}">
                  <a16:creationId xmlns:a16="http://schemas.microsoft.com/office/drawing/2014/main" id="{C6C2492E-8492-45AF-9C8D-F799E8C630EA}"/>
                </a:ext>
              </a:extLst>
            </p:cNvPr>
            <p:cNvSpPr/>
            <p:nvPr/>
          </p:nvSpPr>
          <p:spPr>
            <a:xfrm>
              <a:off x="3682599" y="6190637"/>
              <a:ext cx="42486" cy="42486"/>
            </a:xfrm>
            <a:custGeom>
              <a:avLst/>
              <a:gdLst>
                <a:gd name="connsiteX0" fmla="*/ 32783 w 42485"/>
                <a:gd name="connsiteY0" fmla="*/ 16929 h 42485"/>
                <a:gd name="connsiteX1" fmla="*/ 37032 w 42485"/>
                <a:gd name="connsiteY1" fmla="*/ 32507 h 42485"/>
                <a:gd name="connsiteX2" fmla="*/ 21454 w 42485"/>
                <a:gd name="connsiteY2" fmla="*/ 36756 h 42485"/>
                <a:gd name="connsiteX3" fmla="*/ 17205 w 42485"/>
                <a:gd name="connsiteY3" fmla="*/ 21178 h 42485"/>
                <a:gd name="connsiteX4" fmla="*/ 32783 w 42485"/>
                <a:gd name="connsiteY4" fmla="*/ 1692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2783" y="16929"/>
                  </a:moveTo>
                  <a:cubicBezTo>
                    <a:pt x="38448" y="19761"/>
                    <a:pt x="39864" y="26842"/>
                    <a:pt x="37032" y="32507"/>
                  </a:cubicBezTo>
                  <a:cubicBezTo>
                    <a:pt x="34199" y="38172"/>
                    <a:pt x="27118" y="39588"/>
                    <a:pt x="21454" y="36756"/>
                  </a:cubicBezTo>
                  <a:cubicBezTo>
                    <a:pt x="15789" y="33923"/>
                    <a:pt x="14373" y="26842"/>
                    <a:pt x="17205" y="21178"/>
                  </a:cubicBezTo>
                  <a:cubicBezTo>
                    <a:pt x="20038" y="16929"/>
                    <a:pt x="27118" y="14097"/>
                    <a:pt x="32783" y="16929"/>
                  </a:cubicBezTo>
                  <a:close/>
                </a:path>
              </a:pathLst>
            </a:custGeom>
            <a:grpFill/>
            <a:ln w="14159" cap="flat">
              <a:noFill/>
              <a:prstDash val="solid"/>
              <a:miter/>
            </a:ln>
          </p:spPr>
          <p:txBody>
            <a:bodyPr rtlCol="0" anchor="ctr"/>
            <a:lstStyle/>
            <a:p>
              <a:endParaRPr lang="en-US"/>
            </a:p>
          </p:txBody>
        </p:sp>
        <p:sp>
          <p:nvSpPr>
            <p:cNvPr id="2517" name="Freeform: Shape 2516">
              <a:extLst>
                <a:ext uri="{FF2B5EF4-FFF2-40B4-BE49-F238E27FC236}">
                  <a16:creationId xmlns:a16="http://schemas.microsoft.com/office/drawing/2014/main" id="{C1A321E3-8765-4482-B2D6-560871D85225}"/>
                </a:ext>
              </a:extLst>
            </p:cNvPr>
            <p:cNvSpPr/>
            <p:nvPr/>
          </p:nvSpPr>
          <p:spPr>
            <a:xfrm>
              <a:off x="4013988" y="442126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8"/>
                    <a:pt x="15789" y="25973"/>
                  </a:cubicBezTo>
                  <a:cubicBezTo>
                    <a:pt x="17205" y="18893"/>
                    <a:pt x="21454" y="14644"/>
                    <a:pt x="27118" y="16060"/>
                  </a:cubicBezTo>
                  <a:close/>
                </a:path>
              </a:pathLst>
            </a:custGeom>
            <a:grpFill/>
            <a:ln w="14159" cap="flat">
              <a:noFill/>
              <a:prstDash val="solid"/>
              <a:miter/>
            </a:ln>
          </p:spPr>
          <p:txBody>
            <a:bodyPr rtlCol="0" anchor="ctr"/>
            <a:lstStyle/>
            <a:p>
              <a:endParaRPr lang="en-US"/>
            </a:p>
          </p:txBody>
        </p:sp>
        <p:sp>
          <p:nvSpPr>
            <p:cNvPr id="2518" name="Freeform: Shape 2517">
              <a:extLst>
                <a:ext uri="{FF2B5EF4-FFF2-40B4-BE49-F238E27FC236}">
                  <a16:creationId xmlns:a16="http://schemas.microsoft.com/office/drawing/2014/main" id="{7896EAE2-74BB-4E74-84B7-095DE76FF7D4}"/>
                </a:ext>
              </a:extLst>
            </p:cNvPr>
            <p:cNvSpPr/>
            <p:nvPr/>
          </p:nvSpPr>
          <p:spPr>
            <a:xfrm>
              <a:off x="3598513" y="6407038"/>
              <a:ext cx="42486" cy="42486"/>
            </a:xfrm>
            <a:custGeom>
              <a:avLst/>
              <a:gdLst>
                <a:gd name="connsiteX0" fmla="*/ 29066 w 42485"/>
                <a:gd name="connsiteY0" fmla="*/ 17205 h 42485"/>
                <a:gd name="connsiteX1" fmla="*/ 33314 w 42485"/>
                <a:gd name="connsiteY1" fmla="*/ 29951 h 42485"/>
                <a:gd name="connsiteX2" fmla="*/ 20569 w 42485"/>
                <a:gd name="connsiteY2" fmla="*/ 34200 h 42485"/>
                <a:gd name="connsiteX3" fmla="*/ 16320 w 42485"/>
                <a:gd name="connsiteY3" fmla="*/ 21454 h 42485"/>
                <a:gd name="connsiteX4" fmla="*/ 29066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9066" y="17205"/>
                  </a:moveTo>
                  <a:cubicBezTo>
                    <a:pt x="33314" y="20038"/>
                    <a:pt x="34731" y="25703"/>
                    <a:pt x="33314" y="29951"/>
                  </a:cubicBezTo>
                  <a:cubicBezTo>
                    <a:pt x="30482" y="34200"/>
                    <a:pt x="24817" y="35616"/>
                    <a:pt x="20569" y="34200"/>
                  </a:cubicBezTo>
                  <a:cubicBezTo>
                    <a:pt x="16320" y="31367"/>
                    <a:pt x="14904" y="25703"/>
                    <a:pt x="16320" y="21454"/>
                  </a:cubicBezTo>
                  <a:cubicBezTo>
                    <a:pt x="19152" y="15789"/>
                    <a:pt x="24817" y="14373"/>
                    <a:pt x="29066" y="17205"/>
                  </a:cubicBezTo>
                  <a:close/>
                </a:path>
              </a:pathLst>
            </a:custGeom>
            <a:grpFill/>
            <a:ln w="14159" cap="flat">
              <a:noFill/>
              <a:prstDash val="solid"/>
              <a:miter/>
            </a:ln>
          </p:spPr>
          <p:txBody>
            <a:bodyPr rtlCol="0" anchor="ctr"/>
            <a:lstStyle/>
            <a:p>
              <a:endParaRPr lang="en-US"/>
            </a:p>
          </p:txBody>
        </p:sp>
        <p:sp>
          <p:nvSpPr>
            <p:cNvPr id="2519" name="Freeform: Shape 2518">
              <a:extLst>
                <a:ext uri="{FF2B5EF4-FFF2-40B4-BE49-F238E27FC236}">
                  <a16:creationId xmlns:a16="http://schemas.microsoft.com/office/drawing/2014/main" id="{F7D7B8EF-3E11-4364-B8B3-F5AC3D1731E7}"/>
                </a:ext>
              </a:extLst>
            </p:cNvPr>
            <p:cNvSpPr/>
            <p:nvPr/>
          </p:nvSpPr>
          <p:spPr>
            <a:xfrm>
              <a:off x="3746328" y="4611037"/>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2"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endParaRPr lang="en-US"/>
            </a:p>
          </p:txBody>
        </p:sp>
        <p:sp>
          <p:nvSpPr>
            <p:cNvPr id="2520" name="Freeform: Shape 2519">
              <a:extLst>
                <a:ext uri="{FF2B5EF4-FFF2-40B4-BE49-F238E27FC236}">
                  <a16:creationId xmlns:a16="http://schemas.microsoft.com/office/drawing/2014/main" id="{2ABCBE09-7CC7-4FE0-BD0E-F7A5E8EB3058}"/>
                </a:ext>
              </a:extLst>
            </p:cNvPr>
            <p:cNvSpPr/>
            <p:nvPr/>
          </p:nvSpPr>
          <p:spPr>
            <a:xfrm>
              <a:off x="3662638" y="5174818"/>
              <a:ext cx="70810" cy="70810"/>
            </a:xfrm>
            <a:custGeom>
              <a:avLst/>
              <a:gdLst>
                <a:gd name="connsiteX0" fmla="*/ 44247 w 70809"/>
                <a:gd name="connsiteY0" fmla="*/ 15924 h 70809"/>
                <a:gd name="connsiteX1" fmla="*/ 66906 w 70809"/>
                <a:gd name="connsiteY1" fmla="*/ 44247 h 70809"/>
                <a:gd name="connsiteX2" fmla="*/ 38583 w 70809"/>
                <a:gd name="connsiteY2" fmla="*/ 66907 h 70809"/>
                <a:gd name="connsiteX3" fmla="*/ 15924 w 70809"/>
                <a:gd name="connsiteY3" fmla="*/ 38583 h 70809"/>
                <a:gd name="connsiteX4" fmla="*/ 44247 w 70809"/>
                <a:gd name="connsiteY4" fmla="*/ 15924 h 70809"/>
                <a:gd name="connsiteX5" fmla="*/ 44247 w 70809"/>
                <a:gd name="connsiteY5" fmla="*/ 15924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40"/>
                    <a:pt x="68323" y="30085"/>
                    <a:pt x="66906" y="44247"/>
                  </a:cubicBezTo>
                  <a:cubicBezTo>
                    <a:pt x="65490" y="58409"/>
                    <a:pt x="52744" y="68323"/>
                    <a:pt x="38583" y="66907"/>
                  </a:cubicBezTo>
                  <a:cubicBezTo>
                    <a:pt x="24421" y="65490"/>
                    <a:pt x="14507" y="52745"/>
                    <a:pt x="15924" y="38583"/>
                  </a:cubicBezTo>
                  <a:cubicBezTo>
                    <a:pt x="17340" y="24421"/>
                    <a:pt x="30085" y="14507"/>
                    <a:pt x="44247" y="15924"/>
                  </a:cubicBezTo>
                  <a:lnTo>
                    <a:pt x="44247" y="15924"/>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endParaRPr lang="en-US"/>
            </a:p>
          </p:txBody>
        </p:sp>
        <p:sp>
          <p:nvSpPr>
            <p:cNvPr id="2521" name="Freeform: Shape 2520">
              <a:extLst>
                <a:ext uri="{FF2B5EF4-FFF2-40B4-BE49-F238E27FC236}">
                  <a16:creationId xmlns:a16="http://schemas.microsoft.com/office/drawing/2014/main" id="{8BB1C21A-935E-4304-9223-648726F48127}"/>
                </a:ext>
              </a:extLst>
            </p:cNvPr>
            <p:cNvSpPr/>
            <p:nvPr/>
          </p:nvSpPr>
          <p:spPr>
            <a:xfrm>
              <a:off x="3828467" y="5231600"/>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endParaRPr lang="en-US"/>
            </a:p>
          </p:txBody>
        </p:sp>
        <p:sp>
          <p:nvSpPr>
            <p:cNvPr id="2522" name="Freeform: Shape 2521">
              <a:extLst>
                <a:ext uri="{FF2B5EF4-FFF2-40B4-BE49-F238E27FC236}">
                  <a16:creationId xmlns:a16="http://schemas.microsoft.com/office/drawing/2014/main" id="{5BCB7BC6-856E-49CE-BCB5-A35A2F87C657}"/>
                </a:ext>
              </a:extLst>
            </p:cNvPr>
            <p:cNvSpPr/>
            <p:nvPr/>
          </p:nvSpPr>
          <p:spPr>
            <a:xfrm>
              <a:off x="3722097" y="505017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endParaRPr lang="en-US"/>
            </a:p>
          </p:txBody>
        </p:sp>
        <p:sp>
          <p:nvSpPr>
            <p:cNvPr id="2523" name="Freeform: Shape 2522">
              <a:extLst>
                <a:ext uri="{FF2B5EF4-FFF2-40B4-BE49-F238E27FC236}">
                  <a16:creationId xmlns:a16="http://schemas.microsoft.com/office/drawing/2014/main" id="{EC0ABB6B-6E33-429E-94A5-B0FCEED66CA9}"/>
                </a:ext>
              </a:extLst>
            </p:cNvPr>
            <p:cNvSpPr/>
            <p:nvPr/>
          </p:nvSpPr>
          <p:spPr>
            <a:xfrm>
              <a:off x="3617454" y="5506341"/>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3"/>
                    <a:pt x="52610" y="35616"/>
                  </a:cubicBezTo>
                  <a:cubicBezTo>
                    <a:pt x="51194" y="45529"/>
                    <a:pt x="42697" y="52610"/>
                    <a:pt x="32783" y="52610"/>
                  </a:cubicBezTo>
                  <a:cubicBezTo>
                    <a:pt x="22870" y="51194"/>
                    <a:pt x="15789" y="42697"/>
                    <a:pt x="15789" y="32783"/>
                  </a:cubicBezTo>
                  <a:cubicBezTo>
                    <a:pt x="17205" y="22870"/>
                    <a:pt x="25702" y="15789"/>
                    <a:pt x="35616" y="15789"/>
                  </a:cubicBezTo>
                  <a:close/>
                </a:path>
              </a:pathLst>
            </a:custGeom>
            <a:grpFill/>
            <a:ln w="14159" cap="flat">
              <a:noFill/>
              <a:prstDash val="solid"/>
              <a:miter/>
            </a:ln>
          </p:spPr>
          <p:txBody>
            <a:bodyPr rtlCol="0" anchor="ctr"/>
            <a:lstStyle/>
            <a:p>
              <a:endParaRPr lang="en-US"/>
            </a:p>
          </p:txBody>
        </p:sp>
        <p:sp>
          <p:nvSpPr>
            <p:cNvPr id="2524" name="Freeform: Shape 2523">
              <a:extLst>
                <a:ext uri="{FF2B5EF4-FFF2-40B4-BE49-F238E27FC236}">
                  <a16:creationId xmlns:a16="http://schemas.microsoft.com/office/drawing/2014/main" id="{63EA29E8-F653-4F19-9CBD-EDE83D93D191}"/>
                </a:ext>
              </a:extLst>
            </p:cNvPr>
            <p:cNvSpPr/>
            <p:nvPr/>
          </p:nvSpPr>
          <p:spPr>
            <a:xfrm>
              <a:off x="3522014" y="5753327"/>
              <a:ext cx="42486" cy="42486"/>
            </a:xfrm>
            <a:custGeom>
              <a:avLst/>
              <a:gdLst>
                <a:gd name="connsiteX0" fmla="*/ 24842 w 42485"/>
                <a:gd name="connsiteY0" fmla="*/ 16636 h 42485"/>
                <a:gd name="connsiteX1" fmla="*/ 27674 w 42485"/>
                <a:gd name="connsiteY1" fmla="*/ 25133 h 42485"/>
                <a:gd name="connsiteX2" fmla="*/ 19177 w 42485"/>
                <a:gd name="connsiteY2" fmla="*/ 27966 h 42485"/>
                <a:gd name="connsiteX3" fmla="*/ 16345 w 42485"/>
                <a:gd name="connsiteY3" fmla="*/ 19468 h 42485"/>
                <a:gd name="connsiteX4" fmla="*/ 24842 w 42485"/>
                <a:gd name="connsiteY4" fmla="*/ 1663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636"/>
                  </a:moveTo>
                  <a:cubicBezTo>
                    <a:pt x="27674" y="18052"/>
                    <a:pt x="29090" y="22301"/>
                    <a:pt x="27674" y="25133"/>
                  </a:cubicBezTo>
                  <a:cubicBezTo>
                    <a:pt x="26258" y="27966"/>
                    <a:pt x="22009" y="29382"/>
                    <a:pt x="19177" y="27966"/>
                  </a:cubicBezTo>
                  <a:cubicBezTo>
                    <a:pt x="16345" y="26549"/>
                    <a:pt x="14928" y="22301"/>
                    <a:pt x="16345" y="19468"/>
                  </a:cubicBezTo>
                  <a:cubicBezTo>
                    <a:pt x="17761" y="15220"/>
                    <a:pt x="22009" y="15220"/>
                    <a:pt x="24842" y="16636"/>
                  </a:cubicBezTo>
                  <a:close/>
                </a:path>
              </a:pathLst>
            </a:custGeom>
            <a:grpFill/>
            <a:ln w="14159" cap="flat">
              <a:noFill/>
              <a:prstDash val="solid"/>
              <a:miter/>
            </a:ln>
          </p:spPr>
          <p:txBody>
            <a:bodyPr rtlCol="0" anchor="ctr"/>
            <a:lstStyle/>
            <a:p>
              <a:endParaRPr lang="en-US"/>
            </a:p>
          </p:txBody>
        </p:sp>
        <p:sp>
          <p:nvSpPr>
            <p:cNvPr id="2525" name="Freeform: Shape 2524">
              <a:extLst>
                <a:ext uri="{FF2B5EF4-FFF2-40B4-BE49-F238E27FC236}">
                  <a16:creationId xmlns:a16="http://schemas.microsoft.com/office/drawing/2014/main" id="{C6FE085D-F149-4F92-9312-CD0DFB9ECA4F}"/>
                </a:ext>
              </a:extLst>
            </p:cNvPr>
            <p:cNvSpPr/>
            <p:nvPr/>
          </p:nvSpPr>
          <p:spPr>
            <a:xfrm>
              <a:off x="3764738" y="5410040"/>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3"/>
                  </a:cubicBezTo>
                  <a:cubicBezTo>
                    <a:pt x="15789" y="20037"/>
                    <a:pt x="21454" y="15789"/>
                    <a:pt x="27119" y="15789"/>
                  </a:cubicBezTo>
                  <a:close/>
                </a:path>
              </a:pathLst>
            </a:custGeom>
            <a:grpFill/>
            <a:ln w="14159" cap="flat">
              <a:noFill/>
              <a:prstDash val="solid"/>
              <a:miter/>
            </a:ln>
          </p:spPr>
          <p:txBody>
            <a:bodyPr rtlCol="0" anchor="ctr"/>
            <a:lstStyle/>
            <a:p>
              <a:endParaRPr lang="en-US"/>
            </a:p>
          </p:txBody>
        </p:sp>
        <p:sp>
          <p:nvSpPr>
            <p:cNvPr id="2526" name="Freeform: Shape 2525">
              <a:extLst>
                <a:ext uri="{FF2B5EF4-FFF2-40B4-BE49-F238E27FC236}">
                  <a16:creationId xmlns:a16="http://schemas.microsoft.com/office/drawing/2014/main" id="{ADABC6D3-B737-4187-9AA7-62A267F355D0}"/>
                </a:ext>
              </a:extLst>
            </p:cNvPr>
            <p:cNvSpPr/>
            <p:nvPr/>
          </p:nvSpPr>
          <p:spPr>
            <a:xfrm>
              <a:off x="4246089" y="502043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69" y="59845"/>
                  </a:cubicBezTo>
                  <a:cubicBezTo>
                    <a:pt x="23024" y="58429"/>
                    <a:pt x="14527" y="48515"/>
                    <a:pt x="15943" y="35769"/>
                  </a:cubicBezTo>
                  <a:cubicBezTo>
                    <a:pt x="15943" y="23024"/>
                    <a:pt x="27272" y="14527"/>
                    <a:pt x="40018" y="15943"/>
                  </a:cubicBezTo>
                  <a:close/>
                </a:path>
              </a:pathLst>
            </a:custGeom>
            <a:grpFill/>
            <a:ln w="14159" cap="flat">
              <a:noFill/>
              <a:prstDash val="solid"/>
              <a:miter/>
            </a:ln>
          </p:spPr>
          <p:txBody>
            <a:bodyPr rtlCol="0" anchor="ctr"/>
            <a:lstStyle/>
            <a:p>
              <a:endParaRPr lang="en-US"/>
            </a:p>
          </p:txBody>
        </p:sp>
        <p:sp>
          <p:nvSpPr>
            <p:cNvPr id="2527" name="Freeform: Shape 2526">
              <a:extLst>
                <a:ext uri="{FF2B5EF4-FFF2-40B4-BE49-F238E27FC236}">
                  <a16:creationId xmlns:a16="http://schemas.microsoft.com/office/drawing/2014/main" id="{F6897357-4252-4C4E-9EB9-4E23FBF1ED47}"/>
                </a:ext>
              </a:extLst>
            </p:cNvPr>
            <p:cNvSpPr/>
            <p:nvPr/>
          </p:nvSpPr>
          <p:spPr>
            <a:xfrm>
              <a:off x="4093076" y="5347456"/>
              <a:ext cx="42486" cy="42486"/>
            </a:xfrm>
            <a:custGeom>
              <a:avLst/>
              <a:gdLst>
                <a:gd name="connsiteX0" fmla="*/ 27337 w 42485"/>
                <a:gd name="connsiteY0" fmla="*/ 16060 h 42485"/>
                <a:gd name="connsiteX1" fmla="*/ 37250 w 42485"/>
                <a:gd name="connsiteY1" fmla="*/ 27390 h 42485"/>
                <a:gd name="connsiteX2" fmla="*/ 25921 w 42485"/>
                <a:gd name="connsiteY2" fmla="*/ 37303 h 42485"/>
                <a:gd name="connsiteX3" fmla="*/ 16007 w 42485"/>
                <a:gd name="connsiteY3" fmla="*/ 25973 h 42485"/>
                <a:gd name="connsiteX4" fmla="*/ 27337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337" y="16060"/>
                  </a:moveTo>
                  <a:cubicBezTo>
                    <a:pt x="33002" y="16060"/>
                    <a:pt x="37250" y="21725"/>
                    <a:pt x="37250" y="27390"/>
                  </a:cubicBezTo>
                  <a:cubicBezTo>
                    <a:pt x="37250" y="33054"/>
                    <a:pt x="31586" y="37303"/>
                    <a:pt x="25921" y="37303"/>
                  </a:cubicBezTo>
                  <a:cubicBezTo>
                    <a:pt x="20256" y="37303"/>
                    <a:pt x="16007" y="31639"/>
                    <a:pt x="16007" y="25973"/>
                  </a:cubicBezTo>
                  <a:cubicBezTo>
                    <a:pt x="14591" y="18893"/>
                    <a:pt x="20256" y="14644"/>
                    <a:pt x="27337" y="16060"/>
                  </a:cubicBezTo>
                  <a:close/>
                </a:path>
              </a:pathLst>
            </a:custGeom>
            <a:grpFill/>
            <a:ln w="14159" cap="flat">
              <a:noFill/>
              <a:prstDash val="solid"/>
              <a:miter/>
            </a:ln>
          </p:spPr>
          <p:txBody>
            <a:bodyPr rtlCol="0" anchor="ctr"/>
            <a:lstStyle/>
            <a:p>
              <a:endParaRPr lang="en-US"/>
            </a:p>
          </p:txBody>
        </p:sp>
        <p:sp>
          <p:nvSpPr>
            <p:cNvPr id="2528" name="Freeform: Shape 2527">
              <a:extLst>
                <a:ext uri="{FF2B5EF4-FFF2-40B4-BE49-F238E27FC236}">
                  <a16:creationId xmlns:a16="http://schemas.microsoft.com/office/drawing/2014/main" id="{2439DA0A-B317-4B91-96A9-0B122C3095EA}"/>
                </a:ext>
              </a:extLst>
            </p:cNvPr>
            <p:cNvSpPr/>
            <p:nvPr/>
          </p:nvSpPr>
          <p:spPr>
            <a:xfrm>
              <a:off x="4222168" y="5239826"/>
              <a:ext cx="42486" cy="42486"/>
            </a:xfrm>
            <a:custGeom>
              <a:avLst/>
              <a:gdLst>
                <a:gd name="connsiteX0" fmla="*/ 27119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2"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endParaRPr lang="en-US"/>
            </a:p>
          </p:txBody>
        </p:sp>
        <p:sp>
          <p:nvSpPr>
            <p:cNvPr id="2529" name="Freeform: Shape 2528">
              <a:extLst>
                <a:ext uri="{FF2B5EF4-FFF2-40B4-BE49-F238E27FC236}">
                  <a16:creationId xmlns:a16="http://schemas.microsoft.com/office/drawing/2014/main" id="{0E49144F-A6D3-4B37-8970-303E1A6632EE}"/>
                </a:ext>
              </a:extLst>
            </p:cNvPr>
            <p:cNvSpPr/>
            <p:nvPr/>
          </p:nvSpPr>
          <p:spPr>
            <a:xfrm>
              <a:off x="4138458" y="5140784"/>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7360" y="21633"/>
                    <a:pt x="25857" y="14552"/>
                    <a:pt x="35771" y="15969"/>
                  </a:cubicBezTo>
                  <a:close/>
                </a:path>
              </a:pathLst>
            </a:custGeom>
            <a:grpFill/>
            <a:ln w="14159" cap="flat">
              <a:noFill/>
              <a:prstDash val="solid"/>
              <a:miter/>
            </a:ln>
          </p:spPr>
          <p:txBody>
            <a:bodyPr rtlCol="0" anchor="ctr"/>
            <a:lstStyle/>
            <a:p>
              <a:endParaRPr lang="en-US"/>
            </a:p>
          </p:txBody>
        </p:sp>
        <p:sp>
          <p:nvSpPr>
            <p:cNvPr id="2530" name="Freeform: Shape 2529">
              <a:extLst>
                <a:ext uri="{FF2B5EF4-FFF2-40B4-BE49-F238E27FC236}">
                  <a16:creationId xmlns:a16="http://schemas.microsoft.com/office/drawing/2014/main" id="{F6DD4CB5-87CD-4696-9A4C-8B7F7FFDEA4B}"/>
                </a:ext>
              </a:extLst>
            </p:cNvPr>
            <p:cNvSpPr/>
            <p:nvPr/>
          </p:nvSpPr>
          <p:spPr>
            <a:xfrm>
              <a:off x="4154036" y="540419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endParaRPr lang="en-US"/>
            </a:p>
          </p:txBody>
        </p:sp>
        <p:sp>
          <p:nvSpPr>
            <p:cNvPr id="2531" name="Freeform: Shape 2530">
              <a:extLst>
                <a:ext uri="{FF2B5EF4-FFF2-40B4-BE49-F238E27FC236}">
                  <a16:creationId xmlns:a16="http://schemas.microsoft.com/office/drawing/2014/main" id="{6ACE3D7D-978B-4443-8079-497887C95447}"/>
                </a:ext>
              </a:extLst>
            </p:cNvPr>
            <p:cNvSpPr/>
            <p:nvPr/>
          </p:nvSpPr>
          <p:spPr>
            <a:xfrm>
              <a:off x="4131532" y="534206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2697"/>
                    <a:pt x="15789" y="37032"/>
                    <a:pt x="15789" y="28535"/>
                  </a:cubicBezTo>
                  <a:cubicBezTo>
                    <a:pt x="15789" y="21454"/>
                    <a:pt x="22870" y="15789"/>
                    <a:pt x="31367" y="15789"/>
                  </a:cubicBezTo>
                  <a:close/>
                </a:path>
              </a:pathLst>
            </a:custGeom>
            <a:grpFill/>
            <a:ln w="14159" cap="flat">
              <a:noFill/>
              <a:prstDash val="solid"/>
              <a:miter/>
            </a:ln>
          </p:spPr>
          <p:txBody>
            <a:bodyPr rtlCol="0" anchor="ctr"/>
            <a:lstStyle/>
            <a:p>
              <a:endParaRPr lang="en-US"/>
            </a:p>
          </p:txBody>
        </p:sp>
        <p:sp>
          <p:nvSpPr>
            <p:cNvPr id="2532" name="Freeform: Shape 2531">
              <a:extLst>
                <a:ext uri="{FF2B5EF4-FFF2-40B4-BE49-F238E27FC236}">
                  <a16:creationId xmlns:a16="http://schemas.microsoft.com/office/drawing/2014/main" id="{DDBFB66A-D81E-44DC-849A-A962BA06AE8C}"/>
                </a:ext>
              </a:extLst>
            </p:cNvPr>
            <p:cNvSpPr/>
            <p:nvPr/>
          </p:nvSpPr>
          <p:spPr>
            <a:xfrm>
              <a:off x="3788679" y="4274135"/>
              <a:ext cx="70810" cy="70810"/>
            </a:xfrm>
            <a:custGeom>
              <a:avLst/>
              <a:gdLst>
                <a:gd name="connsiteX0" fmla="*/ 44247 w 70809"/>
                <a:gd name="connsiteY0" fmla="*/ 15909 h 70809"/>
                <a:gd name="connsiteX1" fmla="*/ 66907 w 70809"/>
                <a:gd name="connsiteY1" fmla="*/ 44233 h 70809"/>
                <a:gd name="connsiteX2" fmla="*/ 38583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3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3" y="30071"/>
                    <a:pt x="66907" y="44233"/>
                  </a:cubicBezTo>
                  <a:cubicBezTo>
                    <a:pt x="65490" y="58395"/>
                    <a:pt x="52745" y="68308"/>
                    <a:pt x="38583" y="66892"/>
                  </a:cubicBezTo>
                  <a:cubicBezTo>
                    <a:pt x="24421" y="65476"/>
                    <a:pt x="14507" y="52730"/>
                    <a:pt x="15924" y="38568"/>
                  </a:cubicBezTo>
                  <a:cubicBezTo>
                    <a:pt x="17340" y="25822"/>
                    <a:pt x="30085" y="14493"/>
                    <a:pt x="44247" y="15909"/>
                  </a:cubicBezTo>
                  <a:lnTo>
                    <a:pt x="44247" y="15909"/>
                  </a:lnTo>
                  <a:close/>
                  <a:moveTo>
                    <a:pt x="42831" y="27239"/>
                  </a:moveTo>
                  <a:cubicBezTo>
                    <a:pt x="34334" y="25822"/>
                    <a:pt x="27253" y="32903"/>
                    <a:pt x="27253" y="39984"/>
                  </a:cubicBezTo>
                  <a:cubicBezTo>
                    <a:pt x="25837" y="48482"/>
                    <a:pt x="32918" y="55563"/>
                    <a:pt x="39999" y="55563"/>
                  </a:cubicBezTo>
                  <a:cubicBezTo>
                    <a:pt x="48496" y="56979"/>
                    <a:pt x="55577" y="49898"/>
                    <a:pt x="55577" y="42817"/>
                  </a:cubicBezTo>
                  <a:cubicBezTo>
                    <a:pt x="56993" y="35736"/>
                    <a:pt x="49912" y="28655"/>
                    <a:pt x="42831" y="27239"/>
                  </a:cubicBezTo>
                  <a:close/>
                </a:path>
              </a:pathLst>
            </a:custGeom>
            <a:grpFill/>
            <a:ln w="14159" cap="flat">
              <a:noFill/>
              <a:prstDash val="solid"/>
              <a:miter/>
            </a:ln>
          </p:spPr>
          <p:txBody>
            <a:bodyPr rtlCol="0" anchor="ctr"/>
            <a:lstStyle/>
            <a:p>
              <a:endParaRPr lang="en-US"/>
            </a:p>
          </p:txBody>
        </p:sp>
        <p:sp>
          <p:nvSpPr>
            <p:cNvPr id="2533" name="Freeform: Shape 2532">
              <a:extLst>
                <a:ext uri="{FF2B5EF4-FFF2-40B4-BE49-F238E27FC236}">
                  <a16:creationId xmlns:a16="http://schemas.microsoft.com/office/drawing/2014/main" id="{DB1E1331-FAA7-4983-9D54-84C9BF849129}"/>
                </a:ext>
              </a:extLst>
            </p:cNvPr>
            <p:cNvSpPr/>
            <p:nvPr/>
          </p:nvSpPr>
          <p:spPr>
            <a:xfrm>
              <a:off x="3756087" y="3968358"/>
              <a:ext cx="70810" cy="70810"/>
            </a:xfrm>
            <a:custGeom>
              <a:avLst/>
              <a:gdLst>
                <a:gd name="connsiteX0" fmla="*/ 40018 w 70809"/>
                <a:gd name="connsiteY0" fmla="*/ 15789 h 70809"/>
                <a:gd name="connsiteX1" fmla="*/ 59845 w 70809"/>
                <a:gd name="connsiteY1" fmla="*/ 39864 h 70809"/>
                <a:gd name="connsiteX2" fmla="*/ 35770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8"/>
                    <a:pt x="59845" y="39864"/>
                  </a:cubicBezTo>
                  <a:cubicBezTo>
                    <a:pt x="58429" y="52610"/>
                    <a:pt x="48515" y="61107"/>
                    <a:pt x="35770" y="59691"/>
                  </a:cubicBezTo>
                  <a:cubicBezTo>
                    <a:pt x="23024" y="58275"/>
                    <a:pt x="14527" y="48361"/>
                    <a:pt x="15943" y="35616"/>
                  </a:cubicBezTo>
                  <a:cubicBezTo>
                    <a:pt x="17359" y="24286"/>
                    <a:pt x="28689" y="15789"/>
                    <a:pt x="40018" y="15789"/>
                  </a:cubicBezTo>
                  <a:close/>
                </a:path>
              </a:pathLst>
            </a:custGeom>
            <a:grpFill/>
            <a:ln w="14159" cap="flat">
              <a:noFill/>
              <a:prstDash val="solid"/>
              <a:miter/>
            </a:ln>
          </p:spPr>
          <p:txBody>
            <a:bodyPr rtlCol="0" anchor="ctr"/>
            <a:lstStyle/>
            <a:p>
              <a:endParaRPr lang="en-US"/>
            </a:p>
          </p:txBody>
        </p:sp>
        <p:sp>
          <p:nvSpPr>
            <p:cNvPr id="2534" name="Freeform: Shape 2533">
              <a:extLst>
                <a:ext uri="{FF2B5EF4-FFF2-40B4-BE49-F238E27FC236}">
                  <a16:creationId xmlns:a16="http://schemas.microsoft.com/office/drawing/2014/main" id="{F98DB794-2257-43C9-B47D-6CE71134E77C}"/>
                </a:ext>
              </a:extLst>
            </p:cNvPr>
            <p:cNvSpPr/>
            <p:nvPr/>
          </p:nvSpPr>
          <p:spPr>
            <a:xfrm>
              <a:off x="4066206" y="4060410"/>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29" y="48361"/>
                    <a:pt x="30132" y="46945"/>
                  </a:cubicBezTo>
                  <a:cubicBezTo>
                    <a:pt x="21635" y="45529"/>
                    <a:pt x="14554" y="38448"/>
                    <a:pt x="15970" y="29951"/>
                  </a:cubicBezTo>
                  <a:cubicBezTo>
                    <a:pt x="15970" y="21454"/>
                    <a:pt x="24467" y="15789"/>
                    <a:pt x="32965" y="15789"/>
                  </a:cubicBezTo>
                  <a:close/>
                </a:path>
              </a:pathLst>
            </a:custGeom>
            <a:grpFill/>
            <a:ln w="14159" cap="flat">
              <a:noFill/>
              <a:prstDash val="solid"/>
              <a:miter/>
            </a:ln>
          </p:spPr>
          <p:txBody>
            <a:bodyPr rtlCol="0" anchor="ctr"/>
            <a:lstStyle/>
            <a:p>
              <a:endParaRPr lang="en-US"/>
            </a:p>
          </p:txBody>
        </p:sp>
        <p:sp>
          <p:nvSpPr>
            <p:cNvPr id="2535" name="Freeform: Shape 2534">
              <a:extLst>
                <a:ext uri="{FF2B5EF4-FFF2-40B4-BE49-F238E27FC236}">
                  <a16:creationId xmlns:a16="http://schemas.microsoft.com/office/drawing/2014/main" id="{D907BCF6-64AE-42C0-BD8D-FDE480066882}"/>
                </a:ext>
              </a:extLst>
            </p:cNvPr>
            <p:cNvSpPr/>
            <p:nvPr/>
          </p:nvSpPr>
          <p:spPr>
            <a:xfrm>
              <a:off x="3671269" y="4312492"/>
              <a:ext cx="42486" cy="42486"/>
            </a:xfrm>
            <a:custGeom>
              <a:avLst/>
              <a:gdLst>
                <a:gd name="connsiteX0" fmla="*/ 25703 w 42485"/>
                <a:gd name="connsiteY0" fmla="*/ 15789 h 42485"/>
                <a:gd name="connsiteX1" fmla="*/ 34200 w 42485"/>
                <a:gd name="connsiteY1" fmla="*/ 25703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3"/>
                  </a:cubicBezTo>
                  <a:cubicBezTo>
                    <a:pt x="34200" y="31367"/>
                    <a:pt x="28535" y="34199"/>
                    <a:pt x="24286" y="34199"/>
                  </a:cubicBezTo>
                  <a:cubicBezTo>
                    <a:pt x="18622" y="34199"/>
                    <a:pt x="15789" y="28535"/>
                    <a:pt x="15789" y="24286"/>
                  </a:cubicBezTo>
                  <a:cubicBezTo>
                    <a:pt x="15789" y="20037"/>
                    <a:pt x="20038" y="15789"/>
                    <a:pt x="25703" y="15789"/>
                  </a:cubicBezTo>
                  <a:close/>
                </a:path>
              </a:pathLst>
            </a:custGeom>
            <a:grpFill/>
            <a:ln w="14159" cap="flat">
              <a:noFill/>
              <a:prstDash val="solid"/>
              <a:miter/>
            </a:ln>
          </p:spPr>
          <p:txBody>
            <a:bodyPr rtlCol="0" anchor="ctr"/>
            <a:lstStyle/>
            <a:p>
              <a:endParaRPr lang="en-US"/>
            </a:p>
          </p:txBody>
        </p:sp>
        <p:sp>
          <p:nvSpPr>
            <p:cNvPr id="2536" name="Freeform: Shape 2535">
              <a:extLst>
                <a:ext uri="{FF2B5EF4-FFF2-40B4-BE49-F238E27FC236}">
                  <a16:creationId xmlns:a16="http://schemas.microsoft.com/office/drawing/2014/main" id="{725704E8-A583-4906-91D3-6AF67EE9AD42}"/>
                </a:ext>
              </a:extLst>
            </p:cNvPr>
            <p:cNvSpPr/>
            <p:nvPr/>
          </p:nvSpPr>
          <p:spPr>
            <a:xfrm>
              <a:off x="3879450" y="4068907"/>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0038"/>
                    <a:pt x="34199" y="25703"/>
                  </a:cubicBezTo>
                  <a:cubicBezTo>
                    <a:pt x="34199" y="31367"/>
                    <a:pt x="28535" y="34200"/>
                    <a:pt x="24286" y="34200"/>
                  </a:cubicBezTo>
                  <a:cubicBezTo>
                    <a:pt x="18621" y="34200"/>
                    <a:pt x="15789" y="29951"/>
                    <a:pt x="15789" y="24286"/>
                  </a:cubicBezTo>
                  <a:cubicBezTo>
                    <a:pt x="15789" y="18622"/>
                    <a:pt x="20037" y="15789"/>
                    <a:pt x="25702" y="15789"/>
                  </a:cubicBezTo>
                  <a:close/>
                </a:path>
              </a:pathLst>
            </a:custGeom>
            <a:grpFill/>
            <a:ln w="14159" cap="flat">
              <a:noFill/>
              <a:prstDash val="solid"/>
              <a:miter/>
            </a:ln>
          </p:spPr>
          <p:txBody>
            <a:bodyPr rtlCol="0" anchor="ctr"/>
            <a:lstStyle/>
            <a:p>
              <a:endParaRPr lang="en-US"/>
            </a:p>
          </p:txBody>
        </p:sp>
        <p:sp>
          <p:nvSpPr>
            <p:cNvPr id="2537" name="Freeform: Shape 2536">
              <a:extLst>
                <a:ext uri="{FF2B5EF4-FFF2-40B4-BE49-F238E27FC236}">
                  <a16:creationId xmlns:a16="http://schemas.microsoft.com/office/drawing/2014/main" id="{71096569-4CF9-44EB-98C7-2848F05F84DB}"/>
                </a:ext>
              </a:extLst>
            </p:cNvPr>
            <p:cNvSpPr/>
            <p:nvPr/>
          </p:nvSpPr>
          <p:spPr>
            <a:xfrm>
              <a:off x="3668330" y="4096869"/>
              <a:ext cx="84971" cy="84971"/>
            </a:xfrm>
            <a:custGeom>
              <a:avLst/>
              <a:gdLst>
                <a:gd name="connsiteX0" fmla="*/ 51301 w 84971"/>
                <a:gd name="connsiteY0" fmla="*/ 16151 h 84971"/>
                <a:gd name="connsiteX1" fmla="*/ 81041 w 84971"/>
                <a:gd name="connsiteY1" fmla="*/ 51556 h 84971"/>
                <a:gd name="connsiteX2" fmla="*/ 45636 w 84971"/>
                <a:gd name="connsiteY2" fmla="*/ 81296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3145"/>
                    <a:pt x="81041" y="51556"/>
                  </a:cubicBezTo>
                  <a:cubicBezTo>
                    <a:pt x="79625" y="69966"/>
                    <a:pt x="62631" y="82712"/>
                    <a:pt x="45636" y="81296"/>
                  </a:cubicBezTo>
                  <a:cubicBezTo>
                    <a:pt x="27226" y="79879"/>
                    <a:pt x="14480" y="62885"/>
                    <a:pt x="15896" y="45891"/>
                  </a:cubicBezTo>
                  <a:cubicBezTo>
                    <a:pt x="17313" y="27481"/>
                    <a:pt x="34307" y="13319"/>
                    <a:pt x="51301" y="16151"/>
                  </a:cubicBezTo>
                  <a:close/>
                </a:path>
              </a:pathLst>
            </a:custGeom>
            <a:grpFill/>
            <a:ln w="14159" cap="flat">
              <a:noFill/>
              <a:prstDash val="solid"/>
              <a:miter/>
            </a:ln>
          </p:spPr>
          <p:txBody>
            <a:bodyPr rtlCol="0" anchor="ctr"/>
            <a:lstStyle/>
            <a:p>
              <a:endParaRPr lang="en-US"/>
            </a:p>
          </p:txBody>
        </p:sp>
        <p:sp>
          <p:nvSpPr>
            <p:cNvPr id="2538" name="Freeform: Shape 2537">
              <a:extLst>
                <a:ext uri="{FF2B5EF4-FFF2-40B4-BE49-F238E27FC236}">
                  <a16:creationId xmlns:a16="http://schemas.microsoft.com/office/drawing/2014/main" id="{6FFE5B35-2591-4DDF-8D19-9B5387B3B4E9}"/>
                </a:ext>
              </a:extLst>
            </p:cNvPr>
            <p:cNvSpPr/>
            <p:nvPr/>
          </p:nvSpPr>
          <p:spPr>
            <a:xfrm>
              <a:off x="4225000" y="4136610"/>
              <a:ext cx="42486" cy="42486"/>
            </a:xfrm>
            <a:custGeom>
              <a:avLst/>
              <a:gdLst>
                <a:gd name="connsiteX0" fmla="*/ 25702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2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2" y="16064"/>
                  </a:cubicBezTo>
                  <a:close/>
                </a:path>
              </a:pathLst>
            </a:custGeom>
            <a:grpFill/>
            <a:ln w="14159" cap="flat">
              <a:noFill/>
              <a:prstDash val="solid"/>
              <a:miter/>
            </a:ln>
          </p:spPr>
          <p:txBody>
            <a:bodyPr rtlCol="0" anchor="ctr"/>
            <a:lstStyle/>
            <a:p>
              <a:endParaRPr lang="en-US"/>
            </a:p>
          </p:txBody>
        </p:sp>
        <p:sp>
          <p:nvSpPr>
            <p:cNvPr id="2539" name="Freeform: Shape 2538">
              <a:extLst>
                <a:ext uri="{FF2B5EF4-FFF2-40B4-BE49-F238E27FC236}">
                  <a16:creationId xmlns:a16="http://schemas.microsoft.com/office/drawing/2014/main" id="{30E1128A-C8E5-42E4-B92F-BF5F12BE4646}"/>
                </a:ext>
              </a:extLst>
            </p:cNvPr>
            <p:cNvSpPr/>
            <p:nvPr/>
          </p:nvSpPr>
          <p:spPr>
            <a:xfrm>
              <a:off x="3968670" y="4020482"/>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200" y="20312"/>
                    <a:pt x="34200" y="25977"/>
                  </a:cubicBezTo>
                  <a:cubicBezTo>
                    <a:pt x="34200" y="30225"/>
                    <a:pt x="29951" y="34474"/>
                    <a:pt x="24286" y="34474"/>
                  </a:cubicBezTo>
                  <a:cubicBezTo>
                    <a:pt x="20038"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endParaRPr lang="en-US"/>
            </a:p>
          </p:txBody>
        </p:sp>
        <p:sp>
          <p:nvSpPr>
            <p:cNvPr id="2540" name="Freeform: Shape 2539">
              <a:extLst>
                <a:ext uri="{FF2B5EF4-FFF2-40B4-BE49-F238E27FC236}">
                  <a16:creationId xmlns:a16="http://schemas.microsoft.com/office/drawing/2014/main" id="{09B3CCE1-ADF0-42BC-A83E-F47F6DEFE287}"/>
                </a:ext>
              </a:extLst>
            </p:cNvPr>
            <p:cNvSpPr/>
            <p:nvPr/>
          </p:nvSpPr>
          <p:spPr>
            <a:xfrm>
              <a:off x="3642946" y="4002072"/>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5789" y="18896"/>
                    <a:pt x="20038" y="14647"/>
                    <a:pt x="25703" y="16064"/>
                  </a:cubicBezTo>
                  <a:close/>
                </a:path>
              </a:pathLst>
            </a:custGeom>
            <a:grpFill/>
            <a:ln w="14159" cap="flat">
              <a:noFill/>
              <a:prstDash val="solid"/>
              <a:miter/>
            </a:ln>
          </p:spPr>
          <p:txBody>
            <a:bodyPr rtlCol="0" anchor="ctr"/>
            <a:lstStyle/>
            <a:p>
              <a:endParaRPr lang="en-US"/>
            </a:p>
          </p:txBody>
        </p:sp>
        <p:sp>
          <p:nvSpPr>
            <p:cNvPr id="2541" name="Freeform: Shape 2540">
              <a:extLst>
                <a:ext uri="{FF2B5EF4-FFF2-40B4-BE49-F238E27FC236}">
                  <a16:creationId xmlns:a16="http://schemas.microsoft.com/office/drawing/2014/main" id="{5D0C9687-DD11-497B-8057-62988B1D92E5}"/>
                </a:ext>
              </a:extLst>
            </p:cNvPr>
            <p:cNvSpPr/>
            <p:nvPr/>
          </p:nvSpPr>
          <p:spPr>
            <a:xfrm>
              <a:off x="3686848" y="4183619"/>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7205" y="18622"/>
                    <a:pt x="21454" y="15789"/>
                    <a:pt x="25702" y="15789"/>
                  </a:cubicBezTo>
                  <a:close/>
                </a:path>
              </a:pathLst>
            </a:custGeom>
            <a:grpFill/>
            <a:ln w="14159" cap="flat">
              <a:noFill/>
              <a:prstDash val="solid"/>
              <a:miter/>
            </a:ln>
          </p:spPr>
          <p:txBody>
            <a:bodyPr rtlCol="0" anchor="ctr"/>
            <a:lstStyle/>
            <a:p>
              <a:endParaRPr lang="en-US"/>
            </a:p>
          </p:txBody>
        </p:sp>
        <p:sp>
          <p:nvSpPr>
            <p:cNvPr id="2542" name="Freeform: Shape 2541">
              <a:extLst>
                <a:ext uri="{FF2B5EF4-FFF2-40B4-BE49-F238E27FC236}">
                  <a16:creationId xmlns:a16="http://schemas.microsoft.com/office/drawing/2014/main" id="{313B34B9-E5F2-4DCE-89C8-E373526B4F57}"/>
                </a:ext>
              </a:extLst>
            </p:cNvPr>
            <p:cNvSpPr/>
            <p:nvPr/>
          </p:nvSpPr>
          <p:spPr>
            <a:xfrm>
              <a:off x="4080180" y="4180787"/>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7"/>
                    <a:pt x="28903" y="22870"/>
                  </a:cubicBezTo>
                  <a:cubicBezTo>
                    <a:pt x="28903" y="27118"/>
                    <a:pt x="24654" y="29951"/>
                    <a:pt x="21822" y="28535"/>
                  </a:cubicBezTo>
                  <a:cubicBezTo>
                    <a:pt x="17574" y="28535"/>
                    <a:pt x="14741" y="24286"/>
                    <a:pt x="16157" y="21454"/>
                  </a:cubicBezTo>
                  <a:cubicBezTo>
                    <a:pt x="16157" y="18621"/>
                    <a:pt x="18990" y="15789"/>
                    <a:pt x="23238" y="15789"/>
                  </a:cubicBezTo>
                  <a:close/>
                </a:path>
              </a:pathLst>
            </a:custGeom>
            <a:grpFill/>
            <a:ln w="14159" cap="flat">
              <a:noFill/>
              <a:prstDash val="solid"/>
              <a:miter/>
            </a:ln>
          </p:spPr>
          <p:txBody>
            <a:bodyPr rtlCol="0" anchor="ctr"/>
            <a:lstStyle/>
            <a:p>
              <a:endParaRPr lang="en-US"/>
            </a:p>
          </p:txBody>
        </p:sp>
        <p:sp>
          <p:nvSpPr>
            <p:cNvPr id="2543" name="Freeform: Shape 2542">
              <a:extLst>
                <a:ext uri="{FF2B5EF4-FFF2-40B4-BE49-F238E27FC236}">
                  <a16:creationId xmlns:a16="http://schemas.microsoft.com/office/drawing/2014/main" id="{587408DA-A476-4B32-88D0-197CCB15A7CF}"/>
                </a:ext>
              </a:extLst>
            </p:cNvPr>
            <p:cNvSpPr/>
            <p:nvPr/>
          </p:nvSpPr>
          <p:spPr>
            <a:xfrm>
              <a:off x="3465922" y="4659459"/>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7205" y="46945"/>
                    <a:pt x="25703" y="55442"/>
                    <a:pt x="35616" y="55442"/>
                  </a:cubicBezTo>
                  <a:close/>
                </a:path>
              </a:pathLst>
            </a:custGeom>
            <a:grpFill/>
            <a:ln w="14159" cap="flat">
              <a:noFill/>
              <a:prstDash val="solid"/>
              <a:miter/>
            </a:ln>
          </p:spPr>
          <p:txBody>
            <a:bodyPr rtlCol="0" anchor="ctr"/>
            <a:lstStyle/>
            <a:p>
              <a:endParaRPr lang="en-US"/>
            </a:p>
          </p:txBody>
        </p:sp>
        <p:sp>
          <p:nvSpPr>
            <p:cNvPr id="2544" name="Freeform: Shape 2543">
              <a:extLst>
                <a:ext uri="{FF2B5EF4-FFF2-40B4-BE49-F238E27FC236}">
                  <a16:creationId xmlns:a16="http://schemas.microsoft.com/office/drawing/2014/main" id="{104756DD-12C6-4BA8-88C4-BF6C354F5501}"/>
                </a:ext>
              </a:extLst>
            </p:cNvPr>
            <p:cNvSpPr/>
            <p:nvPr/>
          </p:nvSpPr>
          <p:spPr>
            <a:xfrm>
              <a:off x="4595935" y="44073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endParaRPr lang="en-US"/>
            </a:p>
          </p:txBody>
        </p:sp>
        <p:sp>
          <p:nvSpPr>
            <p:cNvPr id="2545" name="Freeform: Shape 2544">
              <a:extLst>
                <a:ext uri="{FF2B5EF4-FFF2-40B4-BE49-F238E27FC236}">
                  <a16:creationId xmlns:a16="http://schemas.microsoft.com/office/drawing/2014/main" id="{AAFC6ECF-B542-4997-9A58-29D631809D56}"/>
                </a:ext>
              </a:extLst>
            </p:cNvPr>
            <p:cNvSpPr/>
            <p:nvPr/>
          </p:nvSpPr>
          <p:spPr>
            <a:xfrm>
              <a:off x="3849710" y="3829571"/>
              <a:ext cx="42486" cy="42486"/>
            </a:xfrm>
            <a:custGeom>
              <a:avLst/>
              <a:gdLst>
                <a:gd name="connsiteX0" fmla="*/ 25702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8"/>
                    <a:pt x="34200" y="25703"/>
                  </a:cubicBezTo>
                  <a:cubicBezTo>
                    <a:pt x="34200" y="29951"/>
                    <a:pt x="29951" y="34200"/>
                    <a:pt x="24286" y="34200"/>
                  </a:cubicBezTo>
                  <a:cubicBezTo>
                    <a:pt x="20038" y="34200"/>
                    <a:pt x="15789" y="29951"/>
                    <a:pt x="15789" y="24286"/>
                  </a:cubicBezTo>
                  <a:cubicBezTo>
                    <a:pt x="15789" y="20038"/>
                    <a:pt x="20038" y="15789"/>
                    <a:pt x="25702" y="15789"/>
                  </a:cubicBezTo>
                  <a:close/>
                </a:path>
              </a:pathLst>
            </a:custGeom>
            <a:grpFill/>
            <a:ln w="14159" cap="flat">
              <a:noFill/>
              <a:prstDash val="solid"/>
              <a:miter/>
            </a:ln>
          </p:spPr>
          <p:txBody>
            <a:bodyPr rtlCol="0" anchor="ctr"/>
            <a:lstStyle/>
            <a:p>
              <a:endParaRPr lang="en-US"/>
            </a:p>
          </p:txBody>
        </p:sp>
        <p:sp>
          <p:nvSpPr>
            <p:cNvPr id="2546" name="Freeform: Shape 2545">
              <a:extLst>
                <a:ext uri="{FF2B5EF4-FFF2-40B4-BE49-F238E27FC236}">
                  <a16:creationId xmlns:a16="http://schemas.microsoft.com/office/drawing/2014/main" id="{858E4BEB-0C0D-47C4-A172-67FFFB736CF1}"/>
                </a:ext>
              </a:extLst>
            </p:cNvPr>
            <p:cNvSpPr/>
            <p:nvPr/>
          </p:nvSpPr>
          <p:spPr>
            <a:xfrm>
              <a:off x="3406442" y="4030670"/>
              <a:ext cx="42486" cy="42486"/>
            </a:xfrm>
            <a:custGeom>
              <a:avLst/>
              <a:gdLst>
                <a:gd name="connsiteX0" fmla="*/ 25702 w 42485"/>
                <a:gd name="connsiteY0" fmla="*/ 15789 h 42485"/>
                <a:gd name="connsiteX1" fmla="*/ 34200 w 42485"/>
                <a:gd name="connsiteY1" fmla="*/ 25702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200" y="20037"/>
                    <a:pt x="34200" y="25702"/>
                  </a:cubicBezTo>
                  <a:cubicBezTo>
                    <a:pt x="34200" y="29951"/>
                    <a:pt x="29951" y="34199"/>
                    <a:pt x="24286" y="34199"/>
                  </a:cubicBezTo>
                  <a:cubicBezTo>
                    <a:pt x="20038" y="34199"/>
                    <a:pt x="15789" y="29951"/>
                    <a:pt x="15789" y="24286"/>
                  </a:cubicBezTo>
                  <a:cubicBezTo>
                    <a:pt x="15789" y="18621"/>
                    <a:pt x="20038" y="15789"/>
                    <a:pt x="25702" y="15789"/>
                  </a:cubicBezTo>
                  <a:close/>
                </a:path>
              </a:pathLst>
            </a:custGeom>
            <a:grpFill/>
            <a:ln w="14159" cap="flat">
              <a:noFill/>
              <a:prstDash val="solid"/>
              <a:miter/>
            </a:ln>
          </p:spPr>
          <p:txBody>
            <a:bodyPr rtlCol="0" anchor="ctr"/>
            <a:lstStyle/>
            <a:p>
              <a:endParaRPr lang="en-US"/>
            </a:p>
          </p:txBody>
        </p:sp>
        <p:sp>
          <p:nvSpPr>
            <p:cNvPr id="2547" name="Freeform: Shape 2546">
              <a:extLst>
                <a:ext uri="{FF2B5EF4-FFF2-40B4-BE49-F238E27FC236}">
                  <a16:creationId xmlns:a16="http://schemas.microsoft.com/office/drawing/2014/main" id="{DF76F185-55DB-485F-B751-8E2AD440D31B}"/>
                </a:ext>
              </a:extLst>
            </p:cNvPr>
            <p:cNvSpPr/>
            <p:nvPr/>
          </p:nvSpPr>
          <p:spPr>
            <a:xfrm>
              <a:off x="3291730" y="4390383"/>
              <a:ext cx="42486" cy="42486"/>
            </a:xfrm>
            <a:custGeom>
              <a:avLst/>
              <a:gdLst>
                <a:gd name="connsiteX0" fmla="*/ 25702 w 42485"/>
                <a:gd name="connsiteY0" fmla="*/ 15789 h 42485"/>
                <a:gd name="connsiteX1" fmla="*/ 34199 w 42485"/>
                <a:gd name="connsiteY1" fmla="*/ 25703 h 42485"/>
                <a:gd name="connsiteX2" fmla="*/ 24286 w 42485"/>
                <a:gd name="connsiteY2" fmla="*/ 34199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7"/>
                    <a:pt x="34199" y="25703"/>
                  </a:cubicBezTo>
                  <a:cubicBezTo>
                    <a:pt x="34199" y="29951"/>
                    <a:pt x="29951" y="34199"/>
                    <a:pt x="24286" y="34199"/>
                  </a:cubicBezTo>
                  <a:cubicBezTo>
                    <a:pt x="20037" y="34199"/>
                    <a:pt x="15789" y="29951"/>
                    <a:pt x="15789" y="24286"/>
                  </a:cubicBezTo>
                  <a:cubicBezTo>
                    <a:pt x="17205" y="18622"/>
                    <a:pt x="21454" y="15789"/>
                    <a:pt x="25702" y="15789"/>
                  </a:cubicBezTo>
                  <a:close/>
                </a:path>
              </a:pathLst>
            </a:custGeom>
            <a:grpFill/>
            <a:ln w="14159" cap="flat">
              <a:noFill/>
              <a:prstDash val="solid"/>
              <a:miter/>
            </a:ln>
          </p:spPr>
          <p:txBody>
            <a:bodyPr rtlCol="0" anchor="ctr"/>
            <a:lstStyle/>
            <a:p>
              <a:endParaRPr lang="en-US"/>
            </a:p>
          </p:txBody>
        </p:sp>
        <p:sp>
          <p:nvSpPr>
            <p:cNvPr id="2548" name="Freeform: Shape 2547">
              <a:extLst>
                <a:ext uri="{FF2B5EF4-FFF2-40B4-BE49-F238E27FC236}">
                  <a16:creationId xmlns:a16="http://schemas.microsoft.com/office/drawing/2014/main" id="{316ECB3D-6B4F-4D0D-83D1-3F9B2B248915}"/>
                </a:ext>
              </a:extLst>
            </p:cNvPr>
            <p:cNvSpPr/>
            <p:nvPr/>
          </p:nvSpPr>
          <p:spPr>
            <a:xfrm>
              <a:off x="4189227" y="4054745"/>
              <a:ext cx="42486" cy="42486"/>
            </a:xfrm>
            <a:custGeom>
              <a:avLst/>
              <a:gdLst>
                <a:gd name="connsiteX0" fmla="*/ 23238 w 42485"/>
                <a:gd name="connsiteY0" fmla="*/ 15789 h 42485"/>
                <a:gd name="connsiteX1" fmla="*/ 28903 w 42485"/>
                <a:gd name="connsiteY1" fmla="*/ 22870 h 42485"/>
                <a:gd name="connsiteX2" fmla="*/ 21822 w 42485"/>
                <a:gd name="connsiteY2" fmla="*/ 28535 h 42485"/>
                <a:gd name="connsiteX3" fmla="*/ 16157 w 42485"/>
                <a:gd name="connsiteY3" fmla="*/ 21454 h 42485"/>
                <a:gd name="connsiteX4" fmla="*/ 2323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3238" y="15789"/>
                  </a:moveTo>
                  <a:cubicBezTo>
                    <a:pt x="27487" y="15789"/>
                    <a:pt x="30319" y="20038"/>
                    <a:pt x="28903" y="22870"/>
                  </a:cubicBezTo>
                  <a:cubicBezTo>
                    <a:pt x="28903" y="27119"/>
                    <a:pt x="24655" y="29951"/>
                    <a:pt x="21822" y="28535"/>
                  </a:cubicBezTo>
                  <a:cubicBezTo>
                    <a:pt x="17574" y="28535"/>
                    <a:pt x="14741" y="24286"/>
                    <a:pt x="16157" y="21454"/>
                  </a:cubicBezTo>
                  <a:cubicBezTo>
                    <a:pt x="16157" y="18622"/>
                    <a:pt x="20406" y="15789"/>
                    <a:pt x="23238" y="15789"/>
                  </a:cubicBezTo>
                  <a:close/>
                </a:path>
              </a:pathLst>
            </a:custGeom>
            <a:grpFill/>
            <a:ln w="14159" cap="flat">
              <a:noFill/>
              <a:prstDash val="solid"/>
              <a:miter/>
            </a:ln>
          </p:spPr>
          <p:txBody>
            <a:bodyPr rtlCol="0" anchor="ctr"/>
            <a:lstStyle/>
            <a:p>
              <a:endParaRPr lang="en-US"/>
            </a:p>
          </p:txBody>
        </p:sp>
        <p:sp>
          <p:nvSpPr>
            <p:cNvPr id="2549" name="Freeform: Shape 2548">
              <a:extLst>
                <a:ext uri="{FF2B5EF4-FFF2-40B4-BE49-F238E27FC236}">
                  <a16:creationId xmlns:a16="http://schemas.microsoft.com/office/drawing/2014/main" id="{FE7E787C-F8C3-45A3-A491-A2D465CE74CB}"/>
                </a:ext>
              </a:extLst>
            </p:cNvPr>
            <p:cNvSpPr/>
            <p:nvPr/>
          </p:nvSpPr>
          <p:spPr>
            <a:xfrm>
              <a:off x="3371037" y="4135468"/>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4286" y="55442"/>
                    <a:pt x="35616" y="55442"/>
                  </a:cubicBezTo>
                  <a:close/>
                </a:path>
              </a:pathLst>
            </a:custGeom>
            <a:grpFill/>
            <a:ln w="14159" cap="flat">
              <a:noFill/>
              <a:prstDash val="solid"/>
              <a:miter/>
            </a:ln>
          </p:spPr>
          <p:txBody>
            <a:bodyPr rtlCol="0" anchor="ctr"/>
            <a:lstStyle/>
            <a:p>
              <a:endParaRPr lang="en-US"/>
            </a:p>
          </p:txBody>
        </p:sp>
        <p:sp>
          <p:nvSpPr>
            <p:cNvPr id="2550" name="Freeform: Shape 2549">
              <a:extLst>
                <a:ext uri="{FF2B5EF4-FFF2-40B4-BE49-F238E27FC236}">
                  <a16:creationId xmlns:a16="http://schemas.microsoft.com/office/drawing/2014/main" id="{C5C73519-3AF0-46A9-AFA2-5590D9FDD6A4}"/>
                </a:ext>
              </a:extLst>
            </p:cNvPr>
            <p:cNvSpPr/>
            <p:nvPr/>
          </p:nvSpPr>
          <p:spPr>
            <a:xfrm>
              <a:off x="3429101" y="3900381"/>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5529" y="55442"/>
                    <a:pt x="55442" y="46945"/>
                    <a:pt x="55442" y="35616"/>
                  </a:cubicBezTo>
                  <a:cubicBezTo>
                    <a:pt x="55442" y="25703"/>
                    <a:pt x="46945" y="15789"/>
                    <a:pt x="35616" y="15789"/>
                  </a:cubicBezTo>
                  <a:cubicBezTo>
                    <a:pt x="25702" y="15789"/>
                    <a:pt x="15789" y="24286"/>
                    <a:pt x="15789" y="35616"/>
                  </a:cubicBezTo>
                  <a:cubicBezTo>
                    <a:pt x="15789" y="46945"/>
                    <a:pt x="25702" y="55442"/>
                    <a:pt x="35616" y="55442"/>
                  </a:cubicBezTo>
                  <a:close/>
                </a:path>
              </a:pathLst>
            </a:custGeom>
            <a:grpFill/>
            <a:ln w="14159" cap="flat">
              <a:noFill/>
              <a:prstDash val="solid"/>
              <a:miter/>
            </a:ln>
          </p:spPr>
          <p:txBody>
            <a:bodyPr rtlCol="0" anchor="ctr"/>
            <a:lstStyle/>
            <a:p>
              <a:endParaRPr lang="en-US"/>
            </a:p>
          </p:txBody>
        </p:sp>
        <p:sp>
          <p:nvSpPr>
            <p:cNvPr id="2551" name="Freeform: Shape 2550">
              <a:extLst>
                <a:ext uri="{FF2B5EF4-FFF2-40B4-BE49-F238E27FC236}">
                  <a16:creationId xmlns:a16="http://schemas.microsoft.com/office/drawing/2014/main" id="{11D267A9-7863-4AFE-89E2-60828B381BE2}"/>
                </a:ext>
              </a:extLst>
            </p:cNvPr>
            <p:cNvSpPr/>
            <p:nvPr/>
          </p:nvSpPr>
          <p:spPr>
            <a:xfrm>
              <a:off x="4475511" y="5029085"/>
              <a:ext cx="56648" cy="56648"/>
            </a:xfrm>
            <a:custGeom>
              <a:avLst/>
              <a:gdLst>
                <a:gd name="connsiteX0" fmla="*/ 32938 w 56647"/>
                <a:gd name="connsiteY0" fmla="*/ 49777 h 56647"/>
                <a:gd name="connsiteX1" fmla="*/ 49933 w 56647"/>
                <a:gd name="connsiteY1" fmla="*/ 32783 h 56647"/>
                <a:gd name="connsiteX2" fmla="*/ 32938 w 56647"/>
                <a:gd name="connsiteY2" fmla="*/ 15789 h 56647"/>
                <a:gd name="connsiteX3" fmla="*/ 15944 w 56647"/>
                <a:gd name="connsiteY3" fmla="*/ 32783 h 56647"/>
                <a:gd name="connsiteX4" fmla="*/ 32938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38" y="49777"/>
                  </a:moveTo>
                  <a:cubicBezTo>
                    <a:pt x="42852" y="49777"/>
                    <a:pt x="49933" y="41280"/>
                    <a:pt x="49933" y="32783"/>
                  </a:cubicBezTo>
                  <a:cubicBezTo>
                    <a:pt x="49933" y="22870"/>
                    <a:pt x="41435" y="15789"/>
                    <a:pt x="32938" y="15789"/>
                  </a:cubicBezTo>
                  <a:cubicBezTo>
                    <a:pt x="23025" y="15789"/>
                    <a:pt x="15944" y="24286"/>
                    <a:pt x="15944" y="32783"/>
                  </a:cubicBezTo>
                  <a:cubicBezTo>
                    <a:pt x="14528" y="41280"/>
                    <a:pt x="23025" y="49777"/>
                    <a:pt x="32938" y="49777"/>
                  </a:cubicBezTo>
                  <a:close/>
                </a:path>
              </a:pathLst>
            </a:custGeom>
            <a:grpFill/>
            <a:ln w="14159" cap="flat">
              <a:noFill/>
              <a:prstDash val="solid"/>
              <a:miter/>
            </a:ln>
          </p:spPr>
          <p:txBody>
            <a:bodyPr rtlCol="0" anchor="ctr"/>
            <a:lstStyle/>
            <a:p>
              <a:endParaRPr lang="en-US"/>
            </a:p>
          </p:txBody>
        </p:sp>
        <p:sp>
          <p:nvSpPr>
            <p:cNvPr id="2552" name="Freeform: Shape 2551">
              <a:extLst>
                <a:ext uri="{FF2B5EF4-FFF2-40B4-BE49-F238E27FC236}">
                  <a16:creationId xmlns:a16="http://schemas.microsoft.com/office/drawing/2014/main" id="{36AFD172-85C5-45B1-9C78-480BBF37B74C}"/>
                </a:ext>
              </a:extLst>
            </p:cNvPr>
            <p:cNvSpPr/>
            <p:nvPr/>
          </p:nvSpPr>
          <p:spPr>
            <a:xfrm>
              <a:off x="4698008" y="4522088"/>
              <a:ext cx="42486" cy="42486"/>
            </a:xfrm>
            <a:custGeom>
              <a:avLst/>
              <a:gdLst>
                <a:gd name="connsiteX0" fmla="*/ 25703 w 42485"/>
                <a:gd name="connsiteY0" fmla="*/ 35616 h 42485"/>
                <a:gd name="connsiteX1" fmla="*/ 35616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3"/>
                  </a:cubicBezTo>
                  <a:cubicBezTo>
                    <a:pt x="35616" y="20038"/>
                    <a:pt x="31367" y="15789"/>
                    <a:pt x="25703" y="15789"/>
                  </a:cubicBezTo>
                  <a:cubicBezTo>
                    <a:pt x="20038" y="15789"/>
                    <a:pt x="15789" y="20038"/>
                    <a:pt x="15789" y="25703"/>
                  </a:cubicBezTo>
                  <a:cubicBezTo>
                    <a:pt x="17205" y="31367"/>
                    <a:pt x="21454" y="35616"/>
                    <a:pt x="25703" y="35616"/>
                  </a:cubicBezTo>
                  <a:close/>
                </a:path>
              </a:pathLst>
            </a:custGeom>
            <a:grpFill/>
            <a:ln w="14159" cap="flat">
              <a:noFill/>
              <a:prstDash val="solid"/>
              <a:miter/>
            </a:ln>
          </p:spPr>
          <p:txBody>
            <a:bodyPr rtlCol="0" anchor="ctr"/>
            <a:lstStyle/>
            <a:p>
              <a:endParaRPr lang="en-US"/>
            </a:p>
          </p:txBody>
        </p:sp>
        <p:sp>
          <p:nvSpPr>
            <p:cNvPr id="2553" name="Freeform: Shape 2552">
              <a:extLst>
                <a:ext uri="{FF2B5EF4-FFF2-40B4-BE49-F238E27FC236}">
                  <a16:creationId xmlns:a16="http://schemas.microsoft.com/office/drawing/2014/main" id="{A3E1C295-F27F-4F1D-A991-C230B976913A}"/>
                </a:ext>
              </a:extLst>
            </p:cNvPr>
            <p:cNvSpPr/>
            <p:nvPr/>
          </p:nvSpPr>
          <p:spPr>
            <a:xfrm>
              <a:off x="4399192" y="430824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5789" y="31367"/>
                    <a:pt x="20038" y="35616"/>
                    <a:pt x="25702" y="35616"/>
                  </a:cubicBezTo>
                  <a:close/>
                </a:path>
              </a:pathLst>
            </a:custGeom>
            <a:grpFill/>
            <a:ln w="14159" cap="flat">
              <a:noFill/>
              <a:prstDash val="solid"/>
              <a:miter/>
            </a:ln>
          </p:spPr>
          <p:txBody>
            <a:bodyPr rtlCol="0" anchor="ctr"/>
            <a:lstStyle/>
            <a:p>
              <a:endParaRPr lang="en-US"/>
            </a:p>
          </p:txBody>
        </p:sp>
        <p:sp>
          <p:nvSpPr>
            <p:cNvPr id="2554" name="Freeform: Shape 2553">
              <a:extLst>
                <a:ext uri="{FF2B5EF4-FFF2-40B4-BE49-F238E27FC236}">
                  <a16:creationId xmlns:a16="http://schemas.microsoft.com/office/drawing/2014/main" id="{433B18EB-349D-4549-B27B-90BE8CF98816}"/>
                </a:ext>
              </a:extLst>
            </p:cNvPr>
            <p:cNvSpPr/>
            <p:nvPr/>
          </p:nvSpPr>
          <p:spPr>
            <a:xfrm>
              <a:off x="3518321" y="479683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7"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endParaRPr lang="en-US"/>
            </a:p>
          </p:txBody>
        </p:sp>
        <p:sp>
          <p:nvSpPr>
            <p:cNvPr id="2555" name="Freeform: Shape 2554">
              <a:extLst>
                <a:ext uri="{FF2B5EF4-FFF2-40B4-BE49-F238E27FC236}">
                  <a16:creationId xmlns:a16="http://schemas.microsoft.com/office/drawing/2014/main" id="{1B66F26D-BE13-4E8F-9897-83B806CE9F22}"/>
                </a:ext>
              </a:extLst>
            </p:cNvPr>
            <p:cNvSpPr/>
            <p:nvPr/>
          </p:nvSpPr>
          <p:spPr>
            <a:xfrm>
              <a:off x="3637281" y="4966772"/>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7"/>
                    <a:pt x="31367" y="15789"/>
                    <a:pt x="25702" y="15789"/>
                  </a:cubicBezTo>
                  <a:cubicBezTo>
                    <a:pt x="20038" y="15789"/>
                    <a:pt x="15789" y="20037"/>
                    <a:pt x="15789" y="25702"/>
                  </a:cubicBezTo>
                  <a:cubicBezTo>
                    <a:pt x="17205" y="31367"/>
                    <a:pt x="21454" y="35616"/>
                    <a:pt x="25702" y="35616"/>
                  </a:cubicBezTo>
                  <a:close/>
                </a:path>
              </a:pathLst>
            </a:custGeom>
            <a:grpFill/>
            <a:ln w="14159" cap="flat">
              <a:noFill/>
              <a:prstDash val="solid"/>
              <a:miter/>
            </a:ln>
          </p:spPr>
          <p:txBody>
            <a:bodyPr rtlCol="0" anchor="ctr"/>
            <a:lstStyle/>
            <a:p>
              <a:endParaRPr lang="en-US"/>
            </a:p>
          </p:txBody>
        </p:sp>
        <p:sp>
          <p:nvSpPr>
            <p:cNvPr id="2556" name="Freeform: Shape 2555">
              <a:extLst>
                <a:ext uri="{FF2B5EF4-FFF2-40B4-BE49-F238E27FC236}">
                  <a16:creationId xmlns:a16="http://schemas.microsoft.com/office/drawing/2014/main" id="{745590C6-29DD-4A06-A417-67F3411DDD68}"/>
                </a:ext>
              </a:extLst>
            </p:cNvPr>
            <p:cNvSpPr/>
            <p:nvPr/>
          </p:nvSpPr>
          <p:spPr>
            <a:xfrm>
              <a:off x="3967254" y="5704608"/>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1"/>
                    <a:pt x="38448" y="48362"/>
                    <a:pt x="29951" y="46945"/>
                  </a:cubicBezTo>
                  <a:cubicBezTo>
                    <a:pt x="21454" y="45529"/>
                    <a:pt x="15789" y="38448"/>
                    <a:pt x="15789" y="29951"/>
                  </a:cubicBezTo>
                  <a:cubicBezTo>
                    <a:pt x="17205" y="21454"/>
                    <a:pt x="24286" y="15789"/>
                    <a:pt x="32783" y="15789"/>
                  </a:cubicBezTo>
                  <a:close/>
                </a:path>
              </a:pathLst>
            </a:custGeom>
            <a:grpFill/>
            <a:ln w="14159" cap="flat">
              <a:noFill/>
              <a:prstDash val="solid"/>
              <a:miter/>
            </a:ln>
          </p:spPr>
          <p:txBody>
            <a:bodyPr rtlCol="0" anchor="ctr"/>
            <a:lstStyle/>
            <a:p>
              <a:endParaRPr lang="en-US"/>
            </a:p>
          </p:txBody>
        </p:sp>
        <p:sp>
          <p:nvSpPr>
            <p:cNvPr id="2557" name="Freeform: Shape 2556">
              <a:extLst>
                <a:ext uri="{FF2B5EF4-FFF2-40B4-BE49-F238E27FC236}">
                  <a16:creationId xmlns:a16="http://schemas.microsoft.com/office/drawing/2014/main" id="{83CEFBDD-6FA2-4E8B-87E8-D7829A4E9E32}"/>
                </a:ext>
              </a:extLst>
            </p:cNvPr>
            <p:cNvSpPr/>
            <p:nvPr/>
          </p:nvSpPr>
          <p:spPr>
            <a:xfrm>
              <a:off x="3601695" y="5342063"/>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6945"/>
                    <a:pt x="30132" y="46945"/>
                  </a:cubicBezTo>
                  <a:cubicBezTo>
                    <a:pt x="21635" y="45529"/>
                    <a:pt x="14554" y="38448"/>
                    <a:pt x="15970" y="29951"/>
                  </a:cubicBezTo>
                  <a:cubicBezTo>
                    <a:pt x="15970" y="21454"/>
                    <a:pt x="24468" y="15789"/>
                    <a:pt x="32965" y="15789"/>
                  </a:cubicBezTo>
                  <a:close/>
                </a:path>
              </a:pathLst>
            </a:custGeom>
            <a:grpFill/>
            <a:ln w="14159" cap="flat">
              <a:noFill/>
              <a:prstDash val="solid"/>
              <a:miter/>
            </a:ln>
          </p:spPr>
          <p:txBody>
            <a:bodyPr rtlCol="0" anchor="ctr"/>
            <a:lstStyle/>
            <a:p>
              <a:endParaRPr lang="en-US"/>
            </a:p>
          </p:txBody>
        </p:sp>
        <p:sp>
          <p:nvSpPr>
            <p:cNvPr id="2558" name="Freeform: Shape 2557">
              <a:extLst>
                <a:ext uri="{FF2B5EF4-FFF2-40B4-BE49-F238E27FC236}">
                  <a16:creationId xmlns:a16="http://schemas.microsoft.com/office/drawing/2014/main" id="{E2A378C6-A8D8-41C8-8BC3-36657F7F576D}"/>
                </a:ext>
              </a:extLst>
            </p:cNvPr>
            <p:cNvSpPr/>
            <p:nvPr/>
          </p:nvSpPr>
          <p:spPr>
            <a:xfrm>
              <a:off x="3637099" y="508714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7127" y="24286"/>
                    <a:pt x="47127" y="32783"/>
                  </a:cubicBezTo>
                  <a:cubicBezTo>
                    <a:pt x="45710" y="41280"/>
                    <a:pt x="38630" y="46945"/>
                    <a:pt x="30132" y="46945"/>
                  </a:cubicBezTo>
                  <a:cubicBezTo>
                    <a:pt x="21635" y="45529"/>
                    <a:pt x="14554" y="38448"/>
                    <a:pt x="15970" y="29951"/>
                  </a:cubicBezTo>
                  <a:cubicBezTo>
                    <a:pt x="17387" y="21454"/>
                    <a:pt x="24468" y="15789"/>
                    <a:pt x="32965" y="15789"/>
                  </a:cubicBezTo>
                  <a:close/>
                </a:path>
              </a:pathLst>
            </a:custGeom>
            <a:grpFill/>
            <a:ln w="14159" cap="flat">
              <a:noFill/>
              <a:prstDash val="solid"/>
              <a:miter/>
            </a:ln>
          </p:spPr>
          <p:txBody>
            <a:bodyPr rtlCol="0" anchor="ctr"/>
            <a:lstStyle/>
            <a:p>
              <a:endParaRPr lang="en-US"/>
            </a:p>
          </p:txBody>
        </p:sp>
        <p:sp>
          <p:nvSpPr>
            <p:cNvPr id="2559" name="Freeform: Shape 2558">
              <a:extLst>
                <a:ext uri="{FF2B5EF4-FFF2-40B4-BE49-F238E27FC236}">
                  <a16:creationId xmlns:a16="http://schemas.microsoft.com/office/drawing/2014/main" id="{E211A09A-1663-4E52-B4D8-91FBF56D0EA1}"/>
                </a:ext>
              </a:extLst>
            </p:cNvPr>
            <p:cNvSpPr/>
            <p:nvPr/>
          </p:nvSpPr>
          <p:spPr>
            <a:xfrm>
              <a:off x="3610373" y="522451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7" y="15789"/>
                    <a:pt x="15789" y="20038"/>
                    <a:pt x="15789" y="25703"/>
                  </a:cubicBezTo>
                  <a:cubicBezTo>
                    <a:pt x="15789" y="31367"/>
                    <a:pt x="21454" y="35616"/>
                    <a:pt x="25702" y="35616"/>
                  </a:cubicBezTo>
                  <a:close/>
                </a:path>
              </a:pathLst>
            </a:custGeom>
            <a:grpFill/>
            <a:ln w="14159" cap="flat">
              <a:noFill/>
              <a:prstDash val="solid"/>
              <a:miter/>
            </a:ln>
          </p:spPr>
          <p:txBody>
            <a:bodyPr rtlCol="0" anchor="ctr"/>
            <a:lstStyle/>
            <a:p>
              <a:endParaRPr lang="en-US"/>
            </a:p>
          </p:txBody>
        </p:sp>
        <p:sp>
          <p:nvSpPr>
            <p:cNvPr id="2560" name="Freeform: Shape 2559">
              <a:extLst>
                <a:ext uri="{FF2B5EF4-FFF2-40B4-BE49-F238E27FC236}">
                  <a16:creationId xmlns:a16="http://schemas.microsoft.com/office/drawing/2014/main" id="{2E287B20-8B73-4D4E-B928-3B5A12CDA7A3}"/>
                </a:ext>
              </a:extLst>
            </p:cNvPr>
            <p:cNvSpPr/>
            <p:nvPr/>
          </p:nvSpPr>
          <p:spPr>
            <a:xfrm>
              <a:off x="4053641" y="556015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7"/>
                    <a:pt x="31367" y="15789"/>
                    <a:pt x="25703" y="15789"/>
                  </a:cubicBezTo>
                  <a:cubicBezTo>
                    <a:pt x="20038" y="15789"/>
                    <a:pt x="15789" y="20037"/>
                    <a:pt x="15789" y="25702"/>
                  </a:cubicBezTo>
                  <a:cubicBezTo>
                    <a:pt x="17205" y="31367"/>
                    <a:pt x="21454" y="35616"/>
                    <a:pt x="25703" y="35616"/>
                  </a:cubicBezTo>
                  <a:close/>
                </a:path>
              </a:pathLst>
            </a:custGeom>
            <a:grpFill/>
            <a:ln w="14159" cap="flat">
              <a:noFill/>
              <a:prstDash val="solid"/>
              <a:miter/>
            </a:ln>
          </p:spPr>
          <p:txBody>
            <a:bodyPr rtlCol="0" anchor="ctr"/>
            <a:lstStyle/>
            <a:p>
              <a:endParaRPr lang="en-US"/>
            </a:p>
          </p:txBody>
        </p:sp>
        <p:sp>
          <p:nvSpPr>
            <p:cNvPr id="2561" name="Freeform: Shape 2560">
              <a:extLst>
                <a:ext uri="{FF2B5EF4-FFF2-40B4-BE49-F238E27FC236}">
                  <a16:creationId xmlns:a16="http://schemas.microsoft.com/office/drawing/2014/main" id="{9110DDF8-E53F-4C57-973D-4DFAD545B6CC}"/>
                </a:ext>
              </a:extLst>
            </p:cNvPr>
            <p:cNvSpPr/>
            <p:nvPr/>
          </p:nvSpPr>
          <p:spPr>
            <a:xfrm>
              <a:off x="3988496" y="5605474"/>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8"/>
                    <a:pt x="31367" y="15789"/>
                    <a:pt x="25702" y="15789"/>
                  </a:cubicBezTo>
                  <a:cubicBezTo>
                    <a:pt x="20038" y="15789"/>
                    <a:pt x="15789" y="20038"/>
                    <a:pt x="15789" y="25703"/>
                  </a:cubicBezTo>
                  <a:cubicBezTo>
                    <a:pt x="15789" y="31367"/>
                    <a:pt x="20038" y="35616"/>
                    <a:pt x="25702" y="35616"/>
                  </a:cubicBezTo>
                  <a:close/>
                </a:path>
              </a:pathLst>
            </a:custGeom>
            <a:grpFill/>
            <a:ln w="14159" cap="flat">
              <a:noFill/>
              <a:prstDash val="solid"/>
              <a:miter/>
            </a:ln>
          </p:spPr>
          <p:txBody>
            <a:bodyPr rtlCol="0" anchor="ctr"/>
            <a:lstStyle/>
            <a:p>
              <a:endParaRPr lang="en-US"/>
            </a:p>
          </p:txBody>
        </p:sp>
        <p:sp>
          <p:nvSpPr>
            <p:cNvPr id="2562" name="Freeform: Shape 2561">
              <a:extLst>
                <a:ext uri="{FF2B5EF4-FFF2-40B4-BE49-F238E27FC236}">
                  <a16:creationId xmlns:a16="http://schemas.microsoft.com/office/drawing/2014/main" id="{D154688B-66C0-4DF3-918F-08841E919870}"/>
                </a:ext>
              </a:extLst>
            </p:cNvPr>
            <p:cNvSpPr/>
            <p:nvPr/>
          </p:nvSpPr>
          <p:spPr>
            <a:xfrm>
              <a:off x="4311388" y="5176369"/>
              <a:ext cx="42486" cy="42486"/>
            </a:xfrm>
            <a:custGeom>
              <a:avLst/>
              <a:gdLst>
                <a:gd name="connsiteX0" fmla="*/ 25702 w 42485"/>
                <a:gd name="connsiteY0" fmla="*/ 35616 h 42485"/>
                <a:gd name="connsiteX1" fmla="*/ 35616 w 42485"/>
                <a:gd name="connsiteY1" fmla="*/ 25703 h 42485"/>
                <a:gd name="connsiteX2" fmla="*/ 25702 w 42485"/>
                <a:gd name="connsiteY2" fmla="*/ 15789 h 42485"/>
                <a:gd name="connsiteX3" fmla="*/ 15789 w 42485"/>
                <a:gd name="connsiteY3" fmla="*/ 25703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3"/>
                  </a:cubicBezTo>
                  <a:cubicBezTo>
                    <a:pt x="35616" y="20037"/>
                    <a:pt x="31367" y="15789"/>
                    <a:pt x="25702" y="15789"/>
                  </a:cubicBezTo>
                  <a:cubicBezTo>
                    <a:pt x="20037" y="15789"/>
                    <a:pt x="15789" y="20037"/>
                    <a:pt x="15789" y="25703"/>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563" name="Freeform: Shape 2562">
              <a:extLst>
                <a:ext uri="{FF2B5EF4-FFF2-40B4-BE49-F238E27FC236}">
                  <a16:creationId xmlns:a16="http://schemas.microsoft.com/office/drawing/2014/main" id="{3F2C5A06-9428-4F8D-A36B-DC767B5549B9}"/>
                </a:ext>
              </a:extLst>
            </p:cNvPr>
            <p:cNvSpPr/>
            <p:nvPr/>
          </p:nvSpPr>
          <p:spPr>
            <a:xfrm>
              <a:off x="3897860" y="5686197"/>
              <a:ext cx="70810" cy="70810"/>
            </a:xfrm>
            <a:custGeom>
              <a:avLst/>
              <a:gdLst>
                <a:gd name="connsiteX0" fmla="*/ 35616 w 70809"/>
                <a:gd name="connsiteY0" fmla="*/ 55442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2"/>
                  </a:moveTo>
                  <a:cubicBezTo>
                    <a:pt x="46945" y="55442"/>
                    <a:pt x="55442" y="46945"/>
                    <a:pt x="55442" y="35616"/>
                  </a:cubicBezTo>
                  <a:cubicBezTo>
                    <a:pt x="55442" y="24286"/>
                    <a:pt x="46945" y="15789"/>
                    <a:pt x="35616" y="15789"/>
                  </a:cubicBezTo>
                  <a:cubicBezTo>
                    <a:pt x="24286" y="15789"/>
                    <a:pt x="15789" y="24286"/>
                    <a:pt x="15789" y="35616"/>
                  </a:cubicBezTo>
                  <a:cubicBezTo>
                    <a:pt x="15789" y="46945"/>
                    <a:pt x="25703" y="55442"/>
                    <a:pt x="35616" y="55442"/>
                  </a:cubicBezTo>
                  <a:close/>
                </a:path>
              </a:pathLst>
            </a:custGeom>
            <a:grpFill/>
            <a:ln w="14159" cap="flat">
              <a:noFill/>
              <a:prstDash val="solid"/>
              <a:miter/>
            </a:ln>
          </p:spPr>
          <p:txBody>
            <a:bodyPr rtlCol="0" anchor="ctr"/>
            <a:lstStyle/>
            <a:p>
              <a:endParaRPr lang="en-US"/>
            </a:p>
          </p:txBody>
        </p:sp>
        <p:sp>
          <p:nvSpPr>
            <p:cNvPr id="2564" name="Freeform: Shape 2563">
              <a:extLst>
                <a:ext uri="{FF2B5EF4-FFF2-40B4-BE49-F238E27FC236}">
                  <a16:creationId xmlns:a16="http://schemas.microsoft.com/office/drawing/2014/main" id="{76DA7FAA-E17B-40FE-896F-0A2A7E82ECBC}"/>
                </a:ext>
              </a:extLst>
            </p:cNvPr>
            <p:cNvSpPr/>
            <p:nvPr/>
          </p:nvSpPr>
          <p:spPr>
            <a:xfrm>
              <a:off x="3947427" y="3917375"/>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9" y="31367"/>
                    <a:pt x="22870" y="31367"/>
                  </a:cubicBezTo>
                  <a:cubicBezTo>
                    <a:pt x="18622" y="31367"/>
                    <a:pt x="15789" y="27118"/>
                    <a:pt x="15789" y="22870"/>
                  </a:cubicBezTo>
                  <a:cubicBezTo>
                    <a:pt x="17205" y="18621"/>
                    <a:pt x="20038" y="15789"/>
                    <a:pt x="24286" y="15789"/>
                  </a:cubicBezTo>
                  <a:close/>
                </a:path>
              </a:pathLst>
            </a:custGeom>
            <a:grpFill/>
            <a:ln w="14159" cap="flat">
              <a:noFill/>
              <a:prstDash val="solid"/>
              <a:miter/>
            </a:ln>
          </p:spPr>
          <p:txBody>
            <a:bodyPr rtlCol="0" anchor="ctr"/>
            <a:lstStyle/>
            <a:p>
              <a:endParaRPr lang="en-US"/>
            </a:p>
          </p:txBody>
        </p:sp>
        <p:sp>
          <p:nvSpPr>
            <p:cNvPr id="2565" name="Freeform: Shape 2564">
              <a:extLst>
                <a:ext uri="{FF2B5EF4-FFF2-40B4-BE49-F238E27FC236}">
                  <a16:creationId xmlns:a16="http://schemas.microsoft.com/office/drawing/2014/main" id="{971A2292-907A-4FEE-B237-33544A4F9AD4}"/>
                </a:ext>
              </a:extLst>
            </p:cNvPr>
            <p:cNvSpPr/>
            <p:nvPr/>
          </p:nvSpPr>
          <p:spPr>
            <a:xfrm>
              <a:off x="3485748" y="3830987"/>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8"/>
                    <a:pt x="31367" y="24286"/>
                  </a:cubicBezTo>
                  <a:cubicBezTo>
                    <a:pt x="31367" y="28535"/>
                    <a:pt x="27119" y="31367"/>
                    <a:pt x="22870" y="31367"/>
                  </a:cubicBezTo>
                  <a:cubicBezTo>
                    <a:pt x="18621" y="31367"/>
                    <a:pt x="15789" y="27119"/>
                    <a:pt x="15789" y="22870"/>
                  </a:cubicBezTo>
                  <a:cubicBezTo>
                    <a:pt x="17205" y="18621"/>
                    <a:pt x="20038" y="15789"/>
                    <a:pt x="24286" y="15789"/>
                  </a:cubicBezTo>
                  <a:close/>
                </a:path>
              </a:pathLst>
            </a:custGeom>
            <a:grpFill/>
            <a:ln w="14159" cap="flat">
              <a:noFill/>
              <a:prstDash val="solid"/>
              <a:miter/>
            </a:ln>
          </p:spPr>
          <p:txBody>
            <a:bodyPr rtlCol="0" anchor="ctr"/>
            <a:lstStyle/>
            <a:p>
              <a:endParaRPr lang="en-US"/>
            </a:p>
          </p:txBody>
        </p:sp>
        <p:sp>
          <p:nvSpPr>
            <p:cNvPr id="2566" name="Freeform: Shape 2565">
              <a:extLst>
                <a:ext uri="{FF2B5EF4-FFF2-40B4-BE49-F238E27FC236}">
                  <a16:creationId xmlns:a16="http://schemas.microsoft.com/office/drawing/2014/main" id="{4A18F385-2368-47B8-AD52-7D5283BFD7B1}"/>
                </a:ext>
              </a:extLst>
            </p:cNvPr>
            <p:cNvSpPr/>
            <p:nvPr/>
          </p:nvSpPr>
          <p:spPr>
            <a:xfrm>
              <a:off x="3631616" y="3775756"/>
              <a:ext cx="42486" cy="42486"/>
            </a:xfrm>
            <a:custGeom>
              <a:avLst/>
              <a:gdLst>
                <a:gd name="connsiteX0" fmla="*/ 24286 w 42485"/>
                <a:gd name="connsiteY0" fmla="*/ 15789 h 42485"/>
                <a:gd name="connsiteX1" fmla="*/ 31367 w 42485"/>
                <a:gd name="connsiteY1" fmla="*/ 24286 h 42485"/>
                <a:gd name="connsiteX2" fmla="*/ 22870 w 42485"/>
                <a:gd name="connsiteY2" fmla="*/ 31367 h 42485"/>
                <a:gd name="connsiteX3" fmla="*/ 15789 w 42485"/>
                <a:gd name="connsiteY3" fmla="*/ 22870 h 42485"/>
                <a:gd name="connsiteX4" fmla="*/ 24286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286" y="15789"/>
                  </a:moveTo>
                  <a:cubicBezTo>
                    <a:pt x="28535" y="15789"/>
                    <a:pt x="31367" y="20037"/>
                    <a:pt x="31367" y="24286"/>
                  </a:cubicBezTo>
                  <a:cubicBezTo>
                    <a:pt x="31367" y="28535"/>
                    <a:pt x="27118" y="31367"/>
                    <a:pt x="22870" y="31367"/>
                  </a:cubicBezTo>
                  <a:cubicBezTo>
                    <a:pt x="18621" y="31367"/>
                    <a:pt x="15789" y="27118"/>
                    <a:pt x="15789" y="22870"/>
                  </a:cubicBezTo>
                  <a:cubicBezTo>
                    <a:pt x="15789" y="18621"/>
                    <a:pt x="20037" y="15789"/>
                    <a:pt x="24286" y="15789"/>
                  </a:cubicBezTo>
                  <a:close/>
                </a:path>
              </a:pathLst>
            </a:custGeom>
            <a:grpFill/>
            <a:ln w="14159" cap="flat">
              <a:noFill/>
              <a:prstDash val="solid"/>
              <a:miter/>
            </a:ln>
          </p:spPr>
          <p:txBody>
            <a:bodyPr rtlCol="0" anchor="ctr"/>
            <a:lstStyle/>
            <a:p>
              <a:endParaRPr lang="en-US"/>
            </a:p>
          </p:txBody>
        </p:sp>
        <p:sp>
          <p:nvSpPr>
            <p:cNvPr id="2567" name="Freeform: Shape 2566">
              <a:extLst>
                <a:ext uri="{FF2B5EF4-FFF2-40B4-BE49-F238E27FC236}">
                  <a16:creationId xmlns:a16="http://schemas.microsoft.com/office/drawing/2014/main" id="{18464B21-43F1-477D-B2AE-AB84AFF24B53}"/>
                </a:ext>
              </a:extLst>
            </p:cNvPr>
            <p:cNvSpPr/>
            <p:nvPr/>
          </p:nvSpPr>
          <p:spPr>
            <a:xfrm>
              <a:off x="3539382" y="5671854"/>
              <a:ext cx="56648" cy="56648"/>
            </a:xfrm>
            <a:custGeom>
              <a:avLst/>
              <a:gdLst>
                <a:gd name="connsiteX0" fmla="*/ 32965 w 56647"/>
                <a:gd name="connsiteY0" fmla="*/ 15970 h 56647"/>
                <a:gd name="connsiteX1" fmla="*/ 47127 w 56647"/>
                <a:gd name="connsiteY1" fmla="*/ 32965 h 56647"/>
                <a:gd name="connsiteX2" fmla="*/ 30132 w 56647"/>
                <a:gd name="connsiteY2" fmla="*/ 47127 h 56647"/>
                <a:gd name="connsiteX3" fmla="*/ 15970 w 56647"/>
                <a:gd name="connsiteY3" fmla="*/ 30132 h 56647"/>
                <a:gd name="connsiteX4" fmla="*/ 32965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970"/>
                  </a:moveTo>
                  <a:cubicBezTo>
                    <a:pt x="41462" y="17387"/>
                    <a:pt x="47127" y="24468"/>
                    <a:pt x="47127" y="32965"/>
                  </a:cubicBezTo>
                  <a:cubicBezTo>
                    <a:pt x="45710" y="41462"/>
                    <a:pt x="38629" y="47127"/>
                    <a:pt x="30132" y="47127"/>
                  </a:cubicBezTo>
                  <a:cubicBezTo>
                    <a:pt x="21635" y="45710"/>
                    <a:pt x="14554" y="38630"/>
                    <a:pt x="15970" y="30132"/>
                  </a:cubicBezTo>
                  <a:cubicBezTo>
                    <a:pt x="17386" y="21635"/>
                    <a:pt x="24467" y="14554"/>
                    <a:pt x="32965" y="15970"/>
                  </a:cubicBezTo>
                  <a:close/>
                </a:path>
              </a:pathLst>
            </a:custGeom>
            <a:grpFill/>
            <a:ln w="14159" cap="flat">
              <a:noFill/>
              <a:prstDash val="solid"/>
              <a:miter/>
            </a:ln>
          </p:spPr>
          <p:txBody>
            <a:bodyPr rtlCol="0" anchor="ctr"/>
            <a:lstStyle/>
            <a:p>
              <a:endParaRPr lang="en-US"/>
            </a:p>
          </p:txBody>
        </p:sp>
        <p:sp>
          <p:nvSpPr>
            <p:cNvPr id="2568" name="Freeform: Shape 2567">
              <a:extLst>
                <a:ext uri="{FF2B5EF4-FFF2-40B4-BE49-F238E27FC236}">
                  <a16:creationId xmlns:a16="http://schemas.microsoft.com/office/drawing/2014/main" id="{8180AA17-2785-4257-A977-2E289CCA1F22}"/>
                </a:ext>
              </a:extLst>
            </p:cNvPr>
            <p:cNvSpPr/>
            <p:nvPr/>
          </p:nvSpPr>
          <p:spPr>
            <a:xfrm>
              <a:off x="3613206" y="5453942"/>
              <a:ext cx="56648" cy="56648"/>
            </a:xfrm>
            <a:custGeom>
              <a:avLst/>
              <a:gdLst>
                <a:gd name="connsiteX0" fmla="*/ 32783 w 56647"/>
                <a:gd name="connsiteY0" fmla="*/ 15789 h 56647"/>
                <a:gd name="connsiteX1" fmla="*/ 46945 w 56647"/>
                <a:gd name="connsiteY1" fmla="*/ 32783 h 56647"/>
                <a:gd name="connsiteX2" fmla="*/ 29951 w 56647"/>
                <a:gd name="connsiteY2" fmla="*/ 46945 h 56647"/>
                <a:gd name="connsiteX3" fmla="*/ 15789 w 56647"/>
                <a:gd name="connsiteY3" fmla="*/ 29951 h 56647"/>
                <a:gd name="connsiteX4" fmla="*/ 32783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15789"/>
                  </a:moveTo>
                  <a:cubicBezTo>
                    <a:pt x="41280" y="17205"/>
                    <a:pt x="48361" y="24286"/>
                    <a:pt x="46945" y="32783"/>
                  </a:cubicBezTo>
                  <a:cubicBezTo>
                    <a:pt x="45529" y="41280"/>
                    <a:pt x="38448" y="46945"/>
                    <a:pt x="29951" y="46945"/>
                  </a:cubicBezTo>
                  <a:cubicBezTo>
                    <a:pt x="21454" y="45529"/>
                    <a:pt x="15789" y="38448"/>
                    <a:pt x="15789" y="29951"/>
                  </a:cubicBezTo>
                  <a:cubicBezTo>
                    <a:pt x="15789" y="21454"/>
                    <a:pt x="24286" y="15789"/>
                    <a:pt x="32783" y="15789"/>
                  </a:cubicBezTo>
                  <a:close/>
                </a:path>
              </a:pathLst>
            </a:custGeom>
            <a:grpFill/>
            <a:ln w="14159" cap="flat">
              <a:noFill/>
              <a:prstDash val="solid"/>
              <a:miter/>
            </a:ln>
          </p:spPr>
          <p:txBody>
            <a:bodyPr rtlCol="0" anchor="ctr"/>
            <a:lstStyle/>
            <a:p>
              <a:endParaRPr lang="en-US"/>
            </a:p>
          </p:txBody>
        </p:sp>
        <p:sp>
          <p:nvSpPr>
            <p:cNvPr id="2569" name="Freeform: Shape 2568">
              <a:extLst>
                <a:ext uri="{FF2B5EF4-FFF2-40B4-BE49-F238E27FC236}">
                  <a16:creationId xmlns:a16="http://schemas.microsoft.com/office/drawing/2014/main" id="{B2AC2893-C5C9-4925-96AF-D3F8A5A78344}"/>
                </a:ext>
              </a:extLst>
            </p:cNvPr>
            <p:cNvSpPr/>
            <p:nvPr/>
          </p:nvSpPr>
          <p:spPr>
            <a:xfrm>
              <a:off x="3539564" y="5990678"/>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3"/>
                  </a:cubicBezTo>
                  <a:cubicBezTo>
                    <a:pt x="15789" y="20037"/>
                    <a:pt x="21454" y="15789"/>
                    <a:pt x="27118" y="15789"/>
                  </a:cubicBezTo>
                  <a:close/>
                </a:path>
              </a:pathLst>
            </a:custGeom>
            <a:grpFill/>
            <a:ln w="14159" cap="flat">
              <a:noFill/>
              <a:prstDash val="solid"/>
              <a:miter/>
            </a:ln>
          </p:spPr>
          <p:txBody>
            <a:bodyPr rtlCol="0" anchor="ctr"/>
            <a:lstStyle/>
            <a:p>
              <a:endParaRPr lang="en-US"/>
            </a:p>
          </p:txBody>
        </p:sp>
        <p:sp>
          <p:nvSpPr>
            <p:cNvPr id="2570" name="Freeform: Shape 2569">
              <a:extLst>
                <a:ext uri="{FF2B5EF4-FFF2-40B4-BE49-F238E27FC236}">
                  <a16:creationId xmlns:a16="http://schemas.microsoft.com/office/drawing/2014/main" id="{CE2E622B-28CF-4A42-99A3-B6972988E1CC}"/>
                </a:ext>
              </a:extLst>
            </p:cNvPr>
            <p:cNvSpPr/>
            <p:nvPr/>
          </p:nvSpPr>
          <p:spPr>
            <a:xfrm>
              <a:off x="3492829" y="6262587"/>
              <a:ext cx="42486" cy="42486"/>
            </a:xfrm>
            <a:custGeom>
              <a:avLst/>
              <a:gdLst>
                <a:gd name="connsiteX0" fmla="*/ 27119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2" y="37032"/>
                  </a:cubicBezTo>
                  <a:cubicBezTo>
                    <a:pt x="20038" y="37032"/>
                    <a:pt x="15789" y="31367"/>
                    <a:pt x="15789" y="25702"/>
                  </a:cubicBezTo>
                  <a:cubicBezTo>
                    <a:pt x="15789" y="20037"/>
                    <a:pt x="20038" y="15789"/>
                    <a:pt x="27119" y="15789"/>
                  </a:cubicBezTo>
                  <a:close/>
                </a:path>
              </a:pathLst>
            </a:custGeom>
            <a:grpFill/>
            <a:ln w="14159" cap="flat">
              <a:noFill/>
              <a:prstDash val="solid"/>
              <a:miter/>
            </a:ln>
          </p:spPr>
          <p:txBody>
            <a:bodyPr rtlCol="0" anchor="ctr"/>
            <a:lstStyle/>
            <a:p>
              <a:endParaRPr lang="en-US"/>
            </a:p>
          </p:txBody>
        </p:sp>
        <p:sp>
          <p:nvSpPr>
            <p:cNvPr id="2571" name="Freeform: Shape 2570">
              <a:extLst>
                <a:ext uri="{FF2B5EF4-FFF2-40B4-BE49-F238E27FC236}">
                  <a16:creationId xmlns:a16="http://schemas.microsoft.com/office/drawing/2014/main" id="{FA8E4052-641A-4D79-B3BA-BD6642B2A03B}"/>
                </a:ext>
              </a:extLst>
            </p:cNvPr>
            <p:cNvSpPr/>
            <p:nvPr/>
          </p:nvSpPr>
          <p:spPr>
            <a:xfrm>
              <a:off x="3732166" y="644810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endParaRPr lang="en-US"/>
            </a:p>
          </p:txBody>
        </p:sp>
        <p:sp>
          <p:nvSpPr>
            <p:cNvPr id="2572" name="Freeform: Shape 2571">
              <a:extLst>
                <a:ext uri="{FF2B5EF4-FFF2-40B4-BE49-F238E27FC236}">
                  <a16:creationId xmlns:a16="http://schemas.microsoft.com/office/drawing/2014/main" id="{C60869E5-6BAD-468F-949E-BCAB49EF5972}"/>
                </a:ext>
              </a:extLst>
            </p:cNvPr>
            <p:cNvSpPr/>
            <p:nvPr/>
          </p:nvSpPr>
          <p:spPr>
            <a:xfrm>
              <a:off x="3647194" y="6466518"/>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7"/>
                    <a:pt x="38448" y="27118"/>
                    <a:pt x="35616" y="31367"/>
                  </a:cubicBezTo>
                  <a:cubicBezTo>
                    <a:pt x="32783" y="37032"/>
                    <a:pt x="25702" y="38448"/>
                    <a:pt x="21454" y="35616"/>
                  </a:cubicBezTo>
                  <a:cubicBezTo>
                    <a:pt x="15789" y="32783"/>
                    <a:pt x="14373" y="25702"/>
                    <a:pt x="17205" y="21454"/>
                  </a:cubicBezTo>
                  <a:cubicBezTo>
                    <a:pt x="18621" y="15789"/>
                    <a:pt x="25702" y="14373"/>
                    <a:pt x="31367" y="17205"/>
                  </a:cubicBezTo>
                  <a:close/>
                </a:path>
              </a:pathLst>
            </a:custGeom>
            <a:grpFill/>
            <a:ln w="14159" cap="flat">
              <a:noFill/>
              <a:prstDash val="solid"/>
              <a:miter/>
            </a:ln>
          </p:spPr>
          <p:txBody>
            <a:bodyPr rtlCol="0" anchor="ctr"/>
            <a:lstStyle/>
            <a:p>
              <a:endParaRPr lang="en-US"/>
            </a:p>
          </p:txBody>
        </p:sp>
        <p:sp>
          <p:nvSpPr>
            <p:cNvPr id="2573" name="Freeform: Shape 2572">
              <a:extLst>
                <a:ext uri="{FF2B5EF4-FFF2-40B4-BE49-F238E27FC236}">
                  <a16:creationId xmlns:a16="http://schemas.microsoft.com/office/drawing/2014/main" id="{B7FE1F14-75D1-4EE7-9001-33E332832850}"/>
                </a:ext>
              </a:extLst>
            </p:cNvPr>
            <p:cNvSpPr/>
            <p:nvPr/>
          </p:nvSpPr>
          <p:spPr>
            <a:xfrm>
              <a:off x="3944594" y="6314986"/>
              <a:ext cx="42486" cy="42486"/>
            </a:xfrm>
            <a:custGeom>
              <a:avLst/>
              <a:gdLst>
                <a:gd name="connsiteX0" fmla="*/ 31367 w 42485"/>
                <a:gd name="connsiteY0" fmla="*/ 17205 h 42485"/>
                <a:gd name="connsiteX1" fmla="*/ 35616 w 42485"/>
                <a:gd name="connsiteY1" fmla="*/ 31367 h 42485"/>
                <a:gd name="connsiteX2" fmla="*/ 21454 w 42485"/>
                <a:gd name="connsiteY2" fmla="*/ 35616 h 42485"/>
                <a:gd name="connsiteX3" fmla="*/ 17205 w 42485"/>
                <a:gd name="connsiteY3" fmla="*/ 21454 h 42485"/>
                <a:gd name="connsiteX4" fmla="*/ 31367 w 42485"/>
                <a:gd name="connsiteY4" fmla="*/ 1720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31367" y="17205"/>
                  </a:moveTo>
                  <a:cubicBezTo>
                    <a:pt x="37032" y="20038"/>
                    <a:pt x="38448" y="27119"/>
                    <a:pt x="35616" y="31367"/>
                  </a:cubicBezTo>
                  <a:cubicBezTo>
                    <a:pt x="32783" y="37032"/>
                    <a:pt x="25702" y="38448"/>
                    <a:pt x="21454" y="35616"/>
                  </a:cubicBezTo>
                  <a:cubicBezTo>
                    <a:pt x="15789" y="32783"/>
                    <a:pt x="14373" y="25703"/>
                    <a:pt x="17205" y="21454"/>
                  </a:cubicBezTo>
                  <a:cubicBezTo>
                    <a:pt x="18621" y="15789"/>
                    <a:pt x="25702" y="14373"/>
                    <a:pt x="31367" y="17205"/>
                  </a:cubicBezTo>
                  <a:close/>
                </a:path>
              </a:pathLst>
            </a:custGeom>
            <a:grpFill/>
            <a:ln w="14159" cap="flat">
              <a:noFill/>
              <a:prstDash val="solid"/>
              <a:miter/>
            </a:ln>
          </p:spPr>
          <p:txBody>
            <a:bodyPr rtlCol="0" anchor="ctr"/>
            <a:lstStyle/>
            <a:p>
              <a:endParaRPr lang="en-US"/>
            </a:p>
          </p:txBody>
        </p:sp>
        <p:sp>
          <p:nvSpPr>
            <p:cNvPr id="2574" name="Freeform: Shape 2573">
              <a:extLst>
                <a:ext uri="{FF2B5EF4-FFF2-40B4-BE49-F238E27FC236}">
                  <a16:creationId xmlns:a16="http://schemas.microsoft.com/office/drawing/2014/main" id="{CF761472-8B0E-4483-A47F-70D70E810F7A}"/>
                </a:ext>
              </a:extLst>
            </p:cNvPr>
            <p:cNvSpPr/>
            <p:nvPr/>
          </p:nvSpPr>
          <p:spPr>
            <a:xfrm>
              <a:off x="3750021" y="5983042"/>
              <a:ext cx="42486" cy="42486"/>
            </a:xfrm>
            <a:custGeom>
              <a:avLst/>
              <a:gdLst>
                <a:gd name="connsiteX0" fmla="*/ 24842 w 42485"/>
                <a:gd name="connsiteY0" fmla="*/ 16345 h 42485"/>
                <a:gd name="connsiteX1" fmla="*/ 27674 w 42485"/>
                <a:gd name="connsiteY1" fmla="*/ 24842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1"/>
                    <a:pt x="29090" y="22009"/>
                    <a:pt x="27674" y="24842"/>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endParaRPr lang="en-US"/>
            </a:p>
          </p:txBody>
        </p:sp>
        <p:sp>
          <p:nvSpPr>
            <p:cNvPr id="2575" name="Freeform: Shape 2574">
              <a:extLst>
                <a:ext uri="{FF2B5EF4-FFF2-40B4-BE49-F238E27FC236}">
                  <a16:creationId xmlns:a16="http://schemas.microsoft.com/office/drawing/2014/main" id="{5FEE86C6-8F77-4579-A2E3-411DB1666278}"/>
                </a:ext>
              </a:extLst>
            </p:cNvPr>
            <p:cNvSpPr/>
            <p:nvPr/>
          </p:nvSpPr>
          <p:spPr>
            <a:xfrm>
              <a:off x="3686292" y="5709717"/>
              <a:ext cx="42486" cy="42486"/>
            </a:xfrm>
            <a:custGeom>
              <a:avLst/>
              <a:gdLst>
                <a:gd name="connsiteX0" fmla="*/ 24842 w 42485"/>
                <a:gd name="connsiteY0" fmla="*/ 16345 h 42485"/>
                <a:gd name="connsiteX1" fmla="*/ 27674 w 42485"/>
                <a:gd name="connsiteY1" fmla="*/ 24841 h 42485"/>
                <a:gd name="connsiteX2" fmla="*/ 19177 w 42485"/>
                <a:gd name="connsiteY2" fmla="*/ 27674 h 42485"/>
                <a:gd name="connsiteX3" fmla="*/ 16345 w 42485"/>
                <a:gd name="connsiteY3" fmla="*/ 19177 h 42485"/>
                <a:gd name="connsiteX4" fmla="*/ 24842 w 42485"/>
                <a:gd name="connsiteY4" fmla="*/ 16345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4842" y="16345"/>
                  </a:moveTo>
                  <a:cubicBezTo>
                    <a:pt x="27674" y="17760"/>
                    <a:pt x="29090" y="22009"/>
                    <a:pt x="27674" y="24841"/>
                  </a:cubicBezTo>
                  <a:cubicBezTo>
                    <a:pt x="26258" y="27674"/>
                    <a:pt x="22009" y="29090"/>
                    <a:pt x="19177" y="27674"/>
                  </a:cubicBezTo>
                  <a:cubicBezTo>
                    <a:pt x="16345" y="26258"/>
                    <a:pt x="14928" y="22009"/>
                    <a:pt x="16345" y="19177"/>
                  </a:cubicBezTo>
                  <a:cubicBezTo>
                    <a:pt x="17761" y="16345"/>
                    <a:pt x="22009" y="14928"/>
                    <a:pt x="24842" y="16345"/>
                  </a:cubicBezTo>
                  <a:close/>
                </a:path>
              </a:pathLst>
            </a:custGeom>
            <a:grpFill/>
            <a:ln w="14159" cap="flat">
              <a:noFill/>
              <a:prstDash val="solid"/>
              <a:miter/>
            </a:ln>
          </p:spPr>
          <p:txBody>
            <a:bodyPr rtlCol="0" anchor="ctr"/>
            <a:lstStyle/>
            <a:p>
              <a:endParaRPr lang="en-US"/>
            </a:p>
          </p:txBody>
        </p:sp>
        <p:sp>
          <p:nvSpPr>
            <p:cNvPr id="2576" name="Freeform: Shape 2575">
              <a:extLst>
                <a:ext uri="{FF2B5EF4-FFF2-40B4-BE49-F238E27FC236}">
                  <a16:creationId xmlns:a16="http://schemas.microsoft.com/office/drawing/2014/main" id="{0BA9312A-E479-4891-AB91-6F2987ACB96B}"/>
                </a:ext>
              </a:extLst>
            </p:cNvPr>
            <p:cNvSpPr/>
            <p:nvPr/>
          </p:nvSpPr>
          <p:spPr>
            <a:xfrm>
              <a:off x="4400608" y="5108120"/>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8"/>
                    <a:pt x="15789" y="25973"/>
                  </a:cubicBezTo>
                  <a:cubicBezTo>
                    <a:pt x="15789" y="18893"/>
                    <a:pt x="21454" y="14644"/>
                    <a:pt x="27119" y="16060"/>
                  </a:cubicBezTo>
                  <a:close/>
                </a:path>
              </a:pathLst>
            </a:custGeom>
            <a:grpFill/>
            <a:ln w="14159" cap="flat">
              <a:noFill/>
              <a:prstDash val="solid"/>
              <a:miter/>
            </a:ln>
          </p:spPr>
          <p:txBody>
            <a:bodyPr rtlCol="0" anchor="ctr"/>
            <a:lstStyle/>
            <a:p>
              <a:endParaRPr lang="en-US"/>
            </a:p>
          </p:txBody>
        </p:sp>
        <p:sp>
          <p:nvSpPr>
            <p:cNvPr id="2577" name="Freeform: Shape 2576">
              <a:extLst>
                <a:ext uri="{FF2B5EF4-FFF2-40B4-BE49-F238E27FC236}">
                  <a16:creationId xmlns:a16="http://schemas.microsoft.com/office/drawing/2014/main" id="{98BE628C-FBE8-4B98-A9B3-D1B01CE8BB78}"/>
                </a:ext>
              </a:extLst>
            </p:cNvPr>
            <p:cNvSpPr/>
            <p:nvPr/>
          </p:nvSpPr>
          <p:spPr>
            <a:xfrm>
              <a:off x="5438542" y="3523554"/>
              <a:ext cx="70810" cy="70810"/>
            </a:xfrm>
            <a:custGeom>
              <a:avLst/>
              <a:gdLst>
                <a:gd name="connsiteX0" fmla="*/ 44247 w 70809"/>
                <a:gd name="connsiteY0" fmla="*/ 15909 h 70809"/>
                <a:gd name="connsiteX1" fmla="*/ 66906 w 70809"/>
                <a:gd name="connsiteY1" fmla="*/ 44233 h 70809"/>
                <a:gd name="connsiteX2" fmla="*/ 38582 w 70809"/>
                <a:gd name="connsiteY2" fmla="*/ 66892 h 70809"/>
                <a:gd name="connsiteX3" fmla="*/ 15924 w 70809"/>
                <a:gd name="connsiteY3" fmla="*/ 38568 h 70809"/>
                <a:gd name="connsiteX4" fmla="*/ 44247 w 70809"/>
                <a:gd name="connsiteY4" fmla="*/ 15909 h 70809"/>
                <a:gd name="connsiteX5" fmla="*/ 44247 w 70809"/>
                <a:gd name="connsiteY5" fmla="*/ 15909 h 70809"/>
                <a:gd name="connsiteX6" fmla="*/ 42831 w 70809"/>
                <a:gd name="connsiteY6" fmla="*/ 27239 h 70809"/>
                <a:gd name="connsiteX7" fmla="*/ 27253 w 70809"/>
                <a:gd name="connsiteY7" fmla="*/ 39984 h 70809"/>
                <a:gd name="connsiteX8" fmla="*/ 39999 w 70809"/>
                <a:gd name="connsiteY8" fmla="*/ 55562 h 70809"/>
                <a:gd name="connsiteX9" fmla="*/ 55577 w 70809"/>
                <a:gd name="connsiteY9" fmla="*/ 42817 h 70809"/>
                <a:gd name="connsiteX10" fmla="*/ 42831 w 70809"/>
                <a:gd name="connsiteY10" fmla="*/ 27239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09"/>
                  </a:moveTo>
                  <a:cubicBezTo>
                    <a:pt x="58409" y="17325"/>
                    <a:pt x="68322" y="30071"/>
                    <a:pt x="66906" y="44233"/>
                  </a:cubicBezTo>
                  <a:cubicBezTo>
                    <a:pt x="65490" y="58395"/>
                    <a:pt x="52744" y="68308"/>
                    <a:pt x="38582" y="66892"/>
                  </a:cubicBezTo>
                  <a:cubicBezTo>
                    <a:pt x="24420" y="65476"/>
                    <a:pt x="14507" y="52730"/>
                    <a:pt x="15924" y="38568"/>
                  </a:cubicBezTo>
                  <a:cubicBezTo>
                    <a:pt x="17339" y="25822"/>
                    <a:pt x="30085" y="14493"/>
                    <a:pt x="44247" y="15909"/>
                  </a:cubicBezTo>
                  <a:lnTo>
                    <a:pt x="44247" y="15909"/>
                  </a:lnTo>
                  <a:close/>
                  <a:moveTo>
                    <a:pt x="42831" y="27239"/>
                  </a:moveTo>
                  <a:cubicBezTo>
                    <a:pt x="34334" y="25822"/>
                    <a:pt x="27253" y="32903"/>
                    <a:pt x="27253" y="39984"/>
                  </a:cubicBezTo>
                  <a:cubicBezTo>
                    <a:pt x="25837" y="48481"/>
                    <a:pt x="32918" y="55562"/>
                    <a:pt x="39999" y="55562"/>
                  </a:cubicBezTo>
                  <a:cubicBezTo>
                    <a:pt x="48496" y="56978"/>
                    <a:pt x="55577" y="49898"/>
                    <a:pt x="55577" y="42817"/>
                  </a:cubicBezTo>
                  <a:cubicBezTo>
                    <a:pt x="56993" y="35736"/>
                    <a:pt x="51328" y="28655"/>
                    <a:pt x="42831" y="27239"/>
                  </a:cubicBezTo>
                  <a:close/>
                </a:path>
              </a:pathLst>
            </a:custGeom>
            <a:grpFill/>
            <a:ln w="14159" cap="flat">
              <a:noFill/>
              <a:prstDash val="solid"/>
              <a:miter/>
            </a:ln>
          </p:spPr>
          <p:txBody>
            <a:bodyPr rtlCol="0" anchor="ctr"/>
            <a:lstStyle/>
            <a:p>
              <a:endParaRPr lang="en-US"/>
            </a:p>
          </p:txBody>
        </p:sp>
        <p:sp>
          <p:nvSpPr>
            <p:cNvPr id="2578" name="Freeform: Shape 2577">
              <a:extLst>
                <a:ext uri="{FF2B5EF4-FFF2-40B4-BE49-F238E27FC236}">
                  <a16:creationId xmlns:a16="http://schemas.microsoft.com/office/drawing/2014/main" id="{C8692B2F-1FA6-4942-9042-723B32B9B686}"/>
                </a:ext>
              </a:extLst>
            </p:cNvPr>
            <p:cNvSpPr/>
            <p:nvPr/>
          </p:nvSpPr>
          <p:spPr>
            <a:xfrm>
              <a:off x="5665147" y="3632601"/>
              <a:ext cx="84971" cy="84971"/>
            </a:xfrm>
            <a:custGeom>
              <a:avLst/>
              <a:gdLst>
                <a:gd name="connsiteX0" fmla="*/ 45648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59810" y="17325"/>
                    <a:pt x="71140" y="30071"/>
                    <a:pt x="69724" y="45649"/>
                  </a:cubicBezTo>
                  <a:cubicBezTo>
                    <a:pt x="68308" y="59811"/>
                    <a:pt x="55562" y="71140"/>
                    <a:pt x="39984" y="69724"/>
                  </a:cubicBezTo>
                  <a:cubicBezTo>
                    <a:pt x="25822" y="68308"/>
                    <a:pt x="14493" y="55562"/>
                    <a:pt x="15909" y="39984"/>
                  </a:cubicBezTo>
                  <a:cubicBezTo>
                    <a:pt x="18741" y="25822"/>
                    <a:pt x="31487" y="14493"/>
                    <a:pt x="45648" y="15909"/>
                  </a:cubicBezTo>
                  <a:close/>
                </a:path>
              </a:pathLst>
            </a:custGeom>
            <a:grpFill/>
            <a:ln w="14159" cap="flat">
              <a:noFill/>
              <a:prstDash val="solid"/>
              <a:miter/>
            </a:ln>
          </p:spPr>
          <p:txBody>
            <a:bodyPr rtlCol="0" anchor="ctr"/>
            <a:lstStyle/>
            <a:p>
              <a:endParaRPr lang="en-US"/>
            </a:p>
          </p:txBody>
        </p:sp>
        <p:sp>
          <p:nvSpPr>
            <p:cNvPr id="2579" name="Freeform: Shape 2578">
              <a:extLst>
                <a:ext uri="{FF2B5EF4-FFF2-40B4-BE49-F238E27FC236}">
                  <a16:creationId xmlns:a16="http://schemas.microsoft.com/office/drawing/2014/main" id="{C0CF7110-0A6E-419B-848D-D8E4E8EDA573}"/>
                </a:ext>
              </a:extLst>
            </p:cNvPr>
            <p:cNvSpPr/>
            <p:nvPr/>
          </p:nvSpPr>
          <p:spPr>
            <a:xfrm>
              <a:off x="5717485" y="3309829"/>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1454"/>
                    <a:pt x="23051" y="15789"/>
                    <a:pt x="32965" y="15789"/>
                  </a:cubicBezTo>
                  <a:close/>
                </a:path>
              </a:pathLst>
            </a:custGeom>
            <a:grpFill/>
            <a:ln w="14159" cap="flat">
              <a:noFill/>
              <a:prstDash val="solid"/>
              <a:miter/>
            </a:ln>
          </p:spPr>
          <p:txBody>
            <a:bodyPr rtlCol="0" anchor="ctr"/>
            <a:lstStyle/>
            <a:p>
              <a:endParaRPr lang="en-US"/>
            </a:p>
          </p:txBody>
        </p:sp>
        <p:sp>
          <p:nvSpPr>
            <p:cNvPr id="2580" name="Freeform: Shape 2579">
              <a:extLst>
                <a:ext uri="{FF2B5EF4-FFF2-40B4-BE49-F238E27FC236}">
                  <a16:creationId xmlns:a16="http://schemas.microsoft.com/office/drawing/2014/main" id="{D4793AE3-2A1C-4703-B361-37D603219BFC}"/>
                </a:ext>
              </a:extLst>
            </p:cNvPr>
            <p:cNvSpPr/>
            <p:nvPr/>
          </p:nvSpPr>
          <p:spPr>
            <a:xfrm>
              <a:off x="5394593" y="3714678"/>
              <a:ext cx="56648" cy="56648"/>
            </a:xfrm>
            <a:custGeom>
              <a:avLst/>
              <a:gdLst>
                <a:gd name="connsiteX0" fmla="*/ 32964 w 56647"/>
                <a:gd name="connsiteY0" fmla="*/ 15970 h 56647"/>
                <a:gd name="connsiteX1" fmla="*/ 47126 w 56647"/>
                <a:gd name="connsiteY1" fmla="*/ 32965 h 56647"/>
                <a:gd name="connsiteX2" fmla="*/ 30132 w 56647"/>
                <a:gd name="connsiteY2" fmla="*/ 47127 h 56647"/>
                <a:gd name="connsiteX3" fmla="*/ 15970 w 56647"/>
                <a:gd name="connsiteY3" fmla="*/ 30132 h 56647"/>
                <a:gd name="connsiteX4" fmla="*/ 32964 w 56647"/>
                <a:gd name="connsiteY4" fmla="*/ 15970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970"/>
                  </a:moveTo>
                  <a:cubicBezTo>
                    <a:pt x="41462" y="17386"/>
                    <a:pt x="48543" y="24467"/>
                    <a:pt x="47126" y="32965"/>
                  </a:cubicBezTo>
                  <a:cubicBezTo>
                    <a:pt x="45710" y="41462"/>
                    <a:pt x="38630" y="48543"/>
                    <a:pt x="30132" y="47127"/>
                  </a:cubicBezTo>
                  <a:cubicBezTo>
                    <a:pt x="21635" y="45710"/>
                    <a:pt x="14554" y="38629"/>
                    <a:pt x="15970" y="30132"/>
                  </a:cubicBezTo>
                  <a:cubicBezTo>
                    <a:pt x="15970" y="21635"/>
                    <a:pt x="24468" y="14554"/>
                    <a:pt x="32964" y="15970"/>
                  </a:cubicBezTo>
                  <a:close/>
                </a:path>
              </a:pathLst>
            </a:custGeom>
            <a:grpFill/>
            <a:ln w="14159" cap="flat">
              <a:noFill/>
              <a:prstDash val="solid"/>
              <a:miter/>
            </a:ln>
          </p:spPr>
          <p:txBody>
            <a:bodyPr rtlCol="0" anchor="ctr"/>
            <a:lstStyle/>
            <a:p>
              <a:endParaRPr lang="en-US"/>
            </a:p>
          </p:txBody>
        </p:sp>
        <p:sp>
          <p:nvSpPr>
            <p:cNvPr id="2581" name="Freeform: Shape 2580">
              <a:extLst>
                <a:ext uri="{FF2B5EF4-FFF2-40B4-BE49-F238E27FC236}">
                  <a16:creationId xmlns:a16="http://schemas.microsoft.com/office/drawing/2014/main" id="{516D49FA-9E1A-4D55-BDD0-AEDB5803D8A5}"/>
                </a:ext>
              </a:extLst>
            </p:cNvPr>
            <p:cNvSpPr/>
            <p:nvPr/>
          </p:nvSpPr>
          <p:spPr>
            <a:xfrm>
              <a:off x="5321132" y="3561911"/>
              <a:ext cx="42486" cy="42486"/>
            </a:xfrm>
            <a:custGeom>
              <a:avLst/>
              <a:gdLst>
                <a:gd name="connsiteX0" fmla="*/ 25703 w 42485"/>
                <a:gd name="connsiteY0" fmla="*/ 15789 h 42485"/>
                <a:gd name="connsiteX1" fmla="*/ 34200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200" y="21454"/>
                    <a:pt x="34200" y="25702"/>
                  </a:cubicBezTo>
                  <a:cubicBezTo>
                    <a:pt x="34200" y="31367"/>
                    <a:pt x="29951" y="34200"/>
                    <a:pt x="24286" y="34200"/>
                  </a:cubicBezTo>
                  <a:cubicBezTo>
                    <a:pt x="18622" y="34200"/>
                    <a:pt x="15789" y="28535"/>
                    <a:pt x="15789" y="24286"/>
                  </a:cubicBezTo>
                  <a:cubicBezTo>
                    <a:pt x="15789" y="20038"/>
                    <a:pt x="21454" y="15789"/>
                    <a:pt x="25703" y="15789"/>
                  </a:cubicBezTo>
                  <a:close/>
                </a:path>
              </a:pathLst>
            </a:custGeom>
            <a:grpFill/>
            <a:ln w="14159" cap="flat">
              <a:noFill/>
              <a:prstDash val="solid"/>
              <a:miter/>
            </a:ln>
          </p:spPr>
          <p:txBody>
            <a:bodyPr rtlCol="0" anchor="ctr"/>
            <a:lstStyle/>
            <a:p>
              <a:endParaRPr lang="en-US"/>
            </a:p>
          </p:txBody>
        </p:sp>
        <p:sp>
          <p:nvSpPr>
            <p:cNvPr id="2582" name="Freeform: Shape 2581">
              <a:extLst>
                <a:ext uri="{FF2B5EF4-FFF2-40B4-BE49-F238E27FC236}">
                  <a16:creationId xmlns:a16="http://schemas.microsoft.com/office/drawing/2014/main" id="{F91F31B4-C822-45EB-8436-F2FFA1BC46F8}"/>
                </a:ext>
              </a:extLst>
            </p:cNvPr>
            <p:cNvSpPr/>
            <p:nvPr/>
          </p:nvSpPr>
          <p:spPr>
            <a:xfrm>
              <a:off x="5874863" y="3386029"/>
              <a:ext cx="42486" cy="42486"/>
            </a:xfrm>
            <a:custGeom>
              <a:avLst/>
              <a:gdLst>
                <a:gd name="connsiteX0" fmla="*/ 25703 w 42485"/>
                <a:gd name="connsiteY0" fmla="*/ 16064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199" y="20312"/>
                    <a:pt x="34199" y="25977"/>
                  </a:cubicBezTo>
                  <a:cubicBezTo>
                    <a:pt x="34199" y="30225"/>
                    <a:pt x="29951" y="34474"/>
                    <a:pt x="24286" y="34474"/>
                  </a:cubicBezTo>
                  <a:cubicBezTo>
                    <a:pt x="20037"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endParaRPr lang="en-US"/>
            </a:p>
          </p:txBody>
        </p:sp>
        <p:sp>
          <p:nvSpPr>
            <p:cNvPr id="2583" name="Freeform: Shape 2582">
              <a:extLst>
                <a:ext uri="{FF2B5EF4-FFF2-40B4-BE49-F238E27FC236}">
                  <a16:creationId xmlns:a16="http://schemas.microsoft.com/office/drawing/2014/main" id="{A8E3D48E-D637-4730-90DF-3B3C0400600B}"/>
                </a:ext>
              </a:extLst>
            </p:cNvPr>
            <p:cNvSpPr/>
            <p:nvPr/>
          </p:nvSpPr>
          <p:spPr>
            <a:xfrm>
              <a:off x="6062998" y="3354929"/>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2" y="34418"/>
                    <a:pt x="16007" y="27337"/>
                  </a:cubicBezTo>
                  <a:cubicBezTo>
                    <a:pt x="16007" y="20256"/>
                    <a:pt x="23088" y="14591"/>
                    <a:pt x="30169" y="16007"/>
                  </a:cubicBezTo>
                  <a:close/>
                </a:path>
              </a:pathLst>
            </a:custGeom>
            <a:grpFill/>
            <a:ln w="14159" cap="flat">
              <a:noFill/>
              <a:prstDash val="solid"/>
              <a:miter/>
            </a:ln>
          </p:spPr>
          <p:txBody>
            <a:bodyPr rtlCol="0" anchor="ctr"/>
            <a:lstStyle/>
            <a:p>
              <a:endParaRPr lang="en-US"/>
            </a:p>
          </p:txBody>
        </p:sp>
        <p:sp>
          <p:nvSpPr>
            <p:cNvPr id="2584" name="Freeform: Shape 2583">
              <a:extLst>
                <a:ext uri="{FF2B5EF4-FFF2-40B4-BE49-F238E27FC236}">
                  <a16:creationId xmlns:a16="http://schemas.microsoft.com/office/drawing/2014/main" id="{0F5B9344-B73C-4194-884F-0DB41A34849A}"/>
                </a:ext>
              </a:extLst>
            </p:cNvPr>
            <p:cNvSpPr/>
            <p:nvPr/>
          </p:nvSpPr>
          <p:spPr>
            <a:xfrm>
              <a:off x="5900235" y="3481069"/>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endParaRPr lang="en-US"/>
            </a:p>
          </p:txBody>
        </p:sp>
        <p:sp>
          <p:nvSpPr>
            <p:cNvPr id="2585" name="Freeform: Shape 2584">
              <a:extLst>
                <a:ext uri="{FF2B5EF4-FFF2-40B4-BE49-F238E27FC236}">
                  <a16:creationId xmlns:a16="http://schemas.microsoft.com/office/drawing/2014/main" id="{6BD214FB-9D68-4A75-83F2-31D9991A093C}"/>
                </a:ext>
              </a:extLst>
            </p:cNvPr>
            <p:cNvSpPr/>
            <p:nvPr/>
          </p:nvSpPr>
          <p:spPr>
            <a:xfrm>
              <a:off x="5767233" y="3709195"/>
              <a:ext cx="42486" cy="42486"/>
            </a:xfrm>
            <a:custGeom>
              <a:avLst/>
              <a:gdLst>
                <a:gd name="connsiteX0" fmla="*/ 25703 w 42485"/>
                <a:gd name="connsiteY0" fmla="*/ 15789 h 42485"/>
                <a:gd name="connsiteX1" fmla="*/ 34200 w 42485"/>
                <a:gd name="connsiteY1" fmla="*/ 25703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29951" y="15789"/>
                    <a:pt x="34200" y="20038"/>
                    <a:pt x="34200" y="25703"/>
                  </a:cubicBezTo>
                  <a:cubicBezTo>
                    <a:pt x="34200" y="29951"/>
                    <a:pt x="29951" y="34200"/>
                    <a:pt x="24286" y="34200"/>
                  </a:cubicBezTo>
                  <a:cubicBezTo>
                    <a:pt x="20038" y="34200"/>
                    <a:pt x="15789" y="29951"/>
                    <a:pt x="15789" y="24286"/>
                  </a:cubicBezTo>
                  <a:cubicBezTo>
                    <a:pt x="17205" y="20038"/>
                    <a:pt x="21454" y="15789"/>
                    <a:pt x="25703" y="15789"/>
                  </a:cubicBezTo>
                  <a:close/>
                </a:path>
              </a:pathLst>
            </a:custGeom>
            <a:grpFill/>
            <a:ln w="14159" cap="flat">
              <a:noFill/>
              <a:prstDash val="solid"/>
              <a:miter/>
            </a:ln>
          </p:spPr>
          <p:txBody>
            <a:bodyPr rtlCol="0" anchor="ctr"/>
            <a:lstStyle/>
            <a:p>
              <a:endParaRPr lang="en-US"/>
            </a:p>
          </p:txBody>
        </p:sp>
        <p:sp>
          <p:nvSpPr>
            <p:cNvPr id="2586" name="Freeform: Shape 2585">
              <a:extLst>
                <a:ext uri="{FF2B5EF4-FFF2-40B4-BE49-F238E27FC236}">
                  <a16:creationId xmlns:a16="http://schemas.microsoft.com/office/drawing/2014/main" id="{8AF083D4-5F56-4509-A8FC-2966386EF324}"/>
                </a:ext>
              </a:extLst>
            </p:cNvPr>
            <p:cNvSpPr/>
            <p:nvPr/>
          </p:nvSpPr>
          <p:spPr>
            <a:xfrm>
              <a:off x="5619949" y="3269901"/>
              <a:ext cx="42486" cy="42486"/>
            </a:xfrm>
            <a:custGeom>
              <a:avLst/>
              <a:gdLst>
                <a:gd name="connsiteX0" fmla="*/ 25703 w 42485"/>
                <a:gd name="connsiteY0" fmla="*/ 16063 h 42485"/>
                <a:gd name="connsiteX1" fmla="*/ 34199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29951" y="16063"/>
                    <a:pt x="34199" y="20312"/>
                    <a:pt x="34199" y="25977"/>
                  </a:cubicBezTo>
                  <a:cubicBezTo>
                    <a:pt x="34199" y="30225"/>
                    <a:pt x="29951" y="34474"/>
                    <a:pt x="24286" y="34474"/>
                  </a:cubicBezTo>
                  <a:cubicBezTo>
                    <a:pt x="20037" y="34474"/>
                    <a:pt x="15789" y="30225"/>
                    <a:pt x="15789" y="24561"/>
                  </a:cubicBezTo>
                  <a:cubicBezTo>
                    <a:pt x="15789" y="18896"/>
                    <a:pt x="20037" y="14647"/>
                    <a:pt x="25703" y="16063"/>
                  </a:cubicBezTo>
                  <a:close/>
                </a:path>
              </a:pathLst>
            </a:custGeom>
            <a:grpFill/>
            <a:ln w="14159" cap="flat">
              <a:noFill/>
              <a:prstDash val="solid"/>
              <a:miter/>
            </a:ln>
          </p:spPr>
          <p:txBody>
            <a:bodyPr rtlCol="0" anchor="ctr"/>
            <a:lstStyle/>
            <a:p>
              <a:endParaRPr lang="en-US"/>
            </a:p>
          </p:txBody>
        </p:sp>
        <p:sp>
          <p:nvSpPr>
            <p:cNvPr id="2587" name="Freeform: Shape 2586">
              <a:extLst>
                <a:ext uri="{FF2B5EF4-FFF2-40B4-BE49-F238E27FC236}">
                  <a16:creationId xmlns:a16="http://schemas.microsoft.com/office/drawing/2014/main" id="{6D1FED2A-5220-481E-873F-EBBA4F6A036A}"/>
                </a:ext>
              </a:extLst>
            </p:cNvPr>
            <p:cNvSpPr/>
            <p:nvPr/>
          </p:nvSpPr>
          <p:spPr>
            <a:xfrm>
              <a:off x="5761568" y="2873642"/>
              <a:ext cx="70810" cy="70810"/>
            </a:xfrm>
            <a:custGeom>
              <a:avLst/>
              <a:gdLst>
                <a:gd name="connsiteX0" fmla="*/ 41280 w 70809"/>
                <a:gd name="connsiteY0" fmla="*/ 66772 h 70809"/>
                <a:gd name="connsiteX1" fmla="*/ 66772 w 70809"/>
                <a:gd name="connsiteY1" fmla="*/ 41280 h 70809"/>
                <a:gd name="connsiteX2" fmla="*/ 41280 w 70809"/>
                <a:gd name="connsiteY2" fmla="*/ 15789 h 70809"/>
                <a:gd name="connsiteX3" fmla="*/ 15789 w 70809"/>
                <a:gd name="connsiteY3" fmla="*/ 41280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2"/>
                    <a:pt x="66772" y="41280"/>
                  </a:cubicBezTo>
                  <a:cubicBezTo>
                    <a:pt x="66772" y="27119"/>
                    <a:pt x="55442" y="15789"/>
                    <a:pt x="41280" y="15789"/>
                  </a:cubicBezTo>
                  <a:cubicBezTo>
                    <a:pt x="27118" y="15789"/>
                    <a:pt x="15789" y="27119"/>
                    <a:pt x="15789" y="41280"/>
                  </a:cubicBezTo>
                  <a:cubicBezTo>
                    <a:pt x="15789" y="55442"/>
                    <a:pt x="27118" y="66772"/>
                    <a:pt x="41280" y="66772"/>
                  </a:cubicBezTo>
                  <a:close/>
                </a:path>
              </a:pathLst>
            </a:custGeom>
            <a:grpFill/>
            <a:ln w="14159" cap="flat">
              <a:noFill/>
              <a:prstDash val="solid"/>
              <a:miter/>
            </a:ln>
          </p:spPr>
          <p:txBody>
            <a:bodyPr rtlCol="0" anchor="ctr"/>
            <a:lstStyle/>
            <a:p>
              <a:endParaRPr lang="en-US"/>
            </a:p>
          </p:txBody>
        </p:sp>
        <p:sp>
          <p:nvSpPr>
            <p:cNvPr id="2588" name="Freeform: Shape 2587">
              <a:extLst>
                <a:ext uri="{FF2B5EF4-FFF2-40B4-BE49-F238E27FC236}">
                  <a16:creationId xmlns:a16="http://schemas.microsoft.com/office/drawing/2014/main" id="{A9E3AF15-C098-45CA-8E46-AA7A0AB5700D}"/>
                </a:ext>
              </a:extLst>
            </p:cNvPr>
            <p:cNvSpPr/>
            <p:nvPr/>
          </p:nvSpPr>
          <p:spPr>
            <a:xfrm>
              <a:off x="5543474" y="2642803"/>
              <a:ext cx="56648" cy="56648"/>
            </a:xfrm>
            <a:custGeom>
              <a:avLst/>
              <a:gdLst>
                <a:gd name="connsiteX0" fmla="*/ 46945 w 56647"/>
                <a:gd name="connsiteY0" fmla="*/ 31367 h 56647"/>
                <a:gd name="connsiteX1" fmla="*/ 31367 w 56647"/>
                <a:gd name="connsiteY1" fmla="*/ 46945 h 56647"/>
                <a:gd name="connsiteX2" fmla="*/ 15789 w 56647"/>
                <a:gd name="connsiteY2" fmla="*/ 31367 h 56647"/>
                <a:gd name="connsiteX3" fmla="*/ 31367 w 56647"/>
                <a:gd name="connsiteY3" fmla="*/ 15789 h 56647"/>
                <a:gd name="connsiteX4" fmla="*/ 46945 w 56647"/>
                <a:gd name="connsiteY4" fmla="*/ 3136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46945" y="31367"/>
                  </a:moveTo>
                  <a:cubicBezTo>
                    <a:pt x="46945" y="39971"/>
                    <a:pt x="39970" y="46945"/>
                    <a:pt x="31367" y="46945"/>
                  </a:cubicBezTo>
                  <a:cubicBezTo>
                    <a:pt x="22763" y="46945"/>
                    <a:pt x="15789" y="39971"/>
                    <a:pt x="15789" y="31367"/>
                  </a:cubicBezTo>
                  <a:cubicBezTo>
                    <a:pt x="15789" y="22764"/>
                    <a:pt x="22763" y="15789"/>
                    <a:pt x="31367" y="15789"/>
                  </a:cubicBezTo>
                  <a:cubicBezTo>
                    <a:pt x="39970" y="15789"/>
                    <a:pt x="46945" y="22764"/>
                    <a:pt x="46945" y="31367"/>
                  </a:cubicBezTo>
                  <a:close/>
                </a:path>
              </a:pathLst>
            </a:custGeom>
            <a:grpFill/>
            <a:ln w="14159" cap="flat">
              <a:noFill/>
              <a:prstDash val="solid"/>
              <a:miter/>
            </a:ln>
          </p:spPr>
          <p:txBody>
            <a:bodyPr rtlCol="0" anchor="ctr"/>
            <a:lstStyle/>
            <a:p>
              <a:endParaRPr lang="en-US"/>
            </a:p>
          </p:txBody>
        </p:sp>
        <p:sp>
          <p:nvSpPr>
            <p:cNvPr id="2589" name="Freeform: Shape 2588">
              <a:extLst>
                <a:ext uri="{FF2B5EF4-FFF2-40B4-BE49-F238E27FC236}">
                  <a16:creationId xmlns:a16="http://schemas.microsoft.com/office/drawing/2014/main" id="{DDE95BAE-8FE3-42CE-A731-112FFEAE7B29}"/>
                </a:ext>
              </a:extLst>
            </p:cNvPr>
            <p:cNvSpPr/>
            <p:nvPr/>
          </p:nvSpPr>
          <p:spPr>
            <a:xfrm>
              <a:off x="5525064" y="2719278"/>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1" y="86599"/>
                    <a:pt x="86599" y="71020"/>
                    <a:pt x="86599" y="51194"/>
                  </a:cubicBezTo>
                  <a:cubicBezTo>
                    <a:pt x="86599" y="31367"/>
                    <a:pt x="71021"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endParaRPr lang="en-US"/>
            </a:p>
          </p:txBody>
        </p:sp>
        <p:sp>
          <p:nvSpPr>
            <p:cNvPr id="2590" name="Freeform: Shape 2589">
              <a:extLst>
                <a:ext uri="{FF2B5EF4-FFF2-40B4-BE49-F238E27FC236}">
                  <a16:creationId xmlns:a16="http://schemas.microsoft.com/office/drawing/2014/main" id="{2AC3196F-20E2-4804-B7EE-0A5FAB995E1D}"/>
                </a:ext>
              </a:extLst>
            </p:cNvPr>
            <p:cNvSpPr/>
            <p:nvPr/>
          </p:nvSpPr>
          <p:spPr>
            <a:xfrm>
              <a:off x="5505237" y="2521011"/>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1281" y="49777"/>
                    <a:pt x="49778" y="42697"/>
                    <a:pt x="49778" y="32783"/>
                  </a:cubicBezTo>
                  <a:cubicBezTo>
                    <a:pt x="49778" y="24286"/>
                    <a:pt x="42697" y="15789"/>
                    <a:pt x="32783" y="15789"/>
                  </a:cubicBezTo>
                  <a:cubicBezTo>
                    <a:pt x="22870" y="15789"/>
                    <a:pt x="15789" y="22870"/>
                    <a:pt x="15789" y="32783"/>
                  </a:cubicBezTo>
                  <a:cubicBezTo>
                    <a:pt x="17205" y="42697"/>
                    <a:pt x="24286" y="49777"/>
                    <a:pt x="32783" y="49777"/>
                  </a:cubicBezTo>
                  <a:close/>
                </a:path>
              </a:pathLst>
            </a:custGeom>
            <a:grpFill/>
            <a:ln w="14159" cap="flat">
              <a:noFill/>
              <a:prstDash val="solid"/>
              <a:miter/>
            </a:ln>
          </p:spPr>
          <p:txBody>
            <a:bodyPr rtlCol="0" anchor="ctr"/>
            <a:lstStyle/>
            <a:p>
              <a:endParaRPr lang="en-US"/>
            </a:p>
          </p:txBody>
        </p:sp>
        <p:sp>
          <p:nvSpPr>
            <p:cNvPr id="2591" name="Freeform: Shape 2590">
              <a:extLst>
                <a:ext uri="{FF2B5EF4-FFF2-40B4-BE49-F238E27FC236}">
                  <a16:creationId xmlns:a16="http://schemas.microsoft.com/office/drawing/2014/main" id="{C667F9E1-F5B0-4F63-909D-AF82A6654798}"/>
                </a:ext>
              </a:extLst>
            </p:cNvPr>
            <p:cNvSpPr/>
            <p:nvPr/>
          </p:nvSpPr>
          <p:spPr>
            <a:xfrm>
              <a:off x="5628446" y="2750434"/>
              <a:ext cx="56648" cy="56648"/>
            </a:xfrm>
            <a:custGeom>
              <a:avLst/>
              <a:gdLst>
                <a:gd name="connsiteX0" fmla="*/ 31367 w 56647"/>
                <a:gd name="connsiteY0" fmla="*/ 46945 h 56647"/>
                <a:gd name="connsiteX1" fmla="*/ 46945 w 56647"/>
                <a:gd name="connsiteY1" fmla="*/ 31367 h 56647"/>
                <a:gd name="connsiteX2" fmla="*/ 31367 w 56647"/>
                <a:gd name="connsiteY2" fmla="*/ 15789 h 56647"/>
                <a:gd name="connsiteX3" fmla="*/ 15789 w 56647"/>
                <a:gd name="connsiteY3" fmla="*/ 31367 h 56647"/>
                <a:gd name="connsiteX4" fmla="*/ 31367 w 56647"/>
                <a:gd name="connsiteY4" fmla="*/ 46945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46945"/>
                  </a:moveTo>
                  <a:cubicBezTo>
                    <a:pt x="39864" y="46945"/>
                    <a:pt x="46945" y="39864"/>
                    <a:pt x="46945" y="31367"/>
                  </a:cubicBezTo>
                  <a:cubicBezTo>
                    <a:pt x="46945" y="22870"/>
                    <a:pt x="39864" y="15789"/>
                    <a:pt x="31367" y="15789"/>
                  </a:cubicBezTo>
                  <a:cubicBezTo>
                    <a:pt x="22870" y="15789"/>
                    <a:pt x="15789" y="22870"/>
                    <a:pt x="15789" y="31367"/>
                  </a:cubicBezTo>
                  <a:cubicBezTo>
                    <a:pt x="15789" y="39864"/>
                    <a:pt x="22870" y="46945"/>
                    <a:pt x="31367" y="46945"/>
                  </a:cubicBezTo>
                  <a:close/>
                </a:path>
              </a:pathLst>
            </a:custGeom>
            <a:grpFill/>
            <a:ln w="14159" cap="flat">
              <a:noFill/>
              <a:prstDash val="solid"/>
              <a:miter/>
            </a:ln>
          </p:spPr>
          <p:txBody>
            <a:bodyPr rtlCol="0" anchor="ctr"/>
            <a:lstStyle/>
            <a:p>
              <a:endParaRPr lang="en-US"/>
            </a:p>
          </p:txBody>
        </p:sp>
        <p:sp>
          <p:nvSpPr>
            <p:cNvPr id="2592" name="Freeform: Shape 2591">
              <a:extLst>
                <a:ext uri="{FF2B5EF4-FFF2-40B4-BE49-F238E27FC236}">
                  <a16:creationId xmlns:a16="http://schemas.microsoft.com/office/drawing/2014/main" id="{3B5B411B-9D4C-498F-A3D0-7F0A573BE2A0}"/>
                </a:ext>
              </a:extLst>
            </p:cNvPr>
            <p:cNvSpPr/>
            <p:nvPr/>
          </p:nvSpPr>
          <p:spPr>
            <a:xfrm>
              <a:off x="5728996" y="2504017"/>
              <a:ext cx="56648" cy="56648"/>
            </a:xfrm>
            <a:custGeom>
              <a:avLst/>
              <a:gdLst>
                <a:gd name="connsiteX0" fmla="*/ 32783 w 56647"/>
                <a:gd name="connsiteY0" fmla="*/ 49777 h 56647"/>
                <a:gd name="connsiteX1" fmla="*/ 49778 w 56647"/>
                <a:gd name="connsiteY1" fmla="*/ 32783 h 56647"/>
                <a:gd name="connsiteX2" fmla="*/ 32783 w 56647"/>
                <a:gd name="connsiteY2" fmla="*/ 15789 h 56647"/>
                <a:gd name="connsiteX3" fmla="*/ 15789 w 56647"/>
                <a:gd name="connsiteY3" fmla="*/ 32783 h 56647"/>
                <a:gd name="connsiteX4" fmla="*/ 32783 w 56647"/>
                <a:gd name="connsiteY4" fmla="*/ 4977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783" y="49777"/>
                  </a:moveTo>
                  <a:cubicBezTo>
                    <a:pt x="42697" y="49777"/>
                    <a:pt x="49778" y="41280"/>
                    <a:pt x="49778" y="32783"/>
                  </a:cubicBezTo>
                  <a:cubicBezTo>
                    <a:pt x="49778" y="22870"/>
                    <a:pt x="41280" y="15789"/>
                    <a:pt x="32783" y="15789"/>
                  </a:cubicBezTo>
                  <a:cubicBezTo>
                    <a:pt x="22870" y="15789"/>
                    <a:pt x="15789" y="24286"/>
                    <a:pt x="15789" y="32783"/>
                  </a:cubicBezTo>
                  <a:cubicBezTo>
                    <a:pt x="15789" y="41280"/>
                    <a:pt x="22870" y="49777"/>
                    <a:pt x="32783" y="49777"/>
                  </a:cubicBezTo>
                  <a:close/>
                </a:path>
              </a:pathLst>
            </a:custGeom>
            <a:grpFill/>
            <a:ln w="14159" cap="flat">
              <a:noFill/>
              <a:prstDash val="solid"/>
              <a:miter/>
            </a:ln>
          </p:spPr>
          <p:txBody>
            <a:bodyPr rtlCol="0" anchor="ctr"/>
            <a:lstStyle/>
            <a:p>
              <a:endParaRPr lang="en-US"/>
            </a:p>
          </p:txBody>
        </p:sp>
        <p:sp>
          <p:nvSpPr>
            <p:cNvPr id="2593" name="Freeform: Shape 2592">
              <a:extLst>
                <a:ext uri="{FF2B5EF4-FFF2-40B4-BE49-F238E27FC236}">
                  <a16:creationId xmlns:a16="http://schemas.microsoft.com/office/drawing/2014/main" id="{DD6BB834-E744-4454-83D8-F46B03A48B24}"/>
                </a:ext>
              </a:extLst>
            </p:cNvPr>
            <p:cNvSpPr/>
            <p:nvPr/>
          </p:nvSpPr>
          <p:spPr>
            <a:xfrm>
              <a:off x="5736077" y="2679624"/>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594" name="Freeform: Shape 2593">
              <a:extLst>
                <a:ext uri="{FF2B5EF4-FFF2-40B4-BE49-F238E27FC236}">
                  <a16:creationId xmlns:a16="http://schemas.microsoft.com/office/drawing/2014/main" id="{A3A982F5-CD59-4FE6-86EE-69346CFA3775}"/>
                </a:ext>
              </a:extLst>
            </p:cNvPr>
            <p:cNvSpPr/>
            <p:nvPr/>
          </p:nvSpPr>
          <p:spPr>
            <a:xfrm>
              <a:off x="5561885" y="2556416"/>
              <a:ext cx="42486" cy="42486"/>
            </a:xfrm>
            <a:custGeom>
              <a:avLst/>
              <a:gdLst>
                <a:gd name="connsiteX0" fmla="*/ 25703 w 42485"/>
                <a:gd name="connsiteY0" fmla="*/ 35616 h 42485"/>
                <a:gd name="connsiteX1" fmla="*/ 35616 w 42485"/>
                <a:gd name="connsiteY1" fmla="*/ 25702 h 42485"/>
                <a:gd name="connsiteX2" fmla="*/ 25703 w 42485"/>
                <a:gd name="connsiteY2" fmla="*/ 15789 h 42485"/>
                <a:gd name="connsiteX3" fmla="*/ 15789 w 42485"/>
                <a:gd name="connsiteY3" fmla="*/ 25702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6" y="31367"/>
                    <a:pt x="35616" y="25702"/>
                  </a:cubicBezTo>
                  <a:cubicBezTo>
                    <a:pt x="35616" y="20038"/>
                    <a:pt x="31367" y="15789"/>
                    <a:pt x="25703" y="15789"/>
                  </a:cubicBezTo>
                  <a:cubicBezTo>
                    <a:pt x="20038" y="15789"/>
                    <a:pt x="15789" y="20038"/>
                    <a:pt x="15789" y="25702"/>
                  </a:cubicBezTo>
                  <a:cubicBezTo>
                    <a:pt x="15789" y="31367"/>
                    <a:pt x="21454" y="35616"/>
                    <a:pt x="25703" y="35616"/>
                  </a:cubicBezTo>
                  <a:close/>
                </a:path>
              </a:pathLst>
            </a:custGeom>
            <a:grpFill/>
            <a:ln w="14159" cap="flat">
              <a:noFill/>
              <a:prstDash val="solid"/>
              <a:miter/>
            </a:ln>
          </p:spPr>
          <p:txBody>
            <a:bodyPr rtlCol="0" anchor="ctr"/>
            <a:lstStyle/>
            <a:p>
              <a:endParaRPr lang="en-US"/>
            </a:p>
          </p:txBody>
        </p:sp>
        <p:sp>
          <p:nvSpPr>
            <p:cNvPr id="2595" name="Freeform: Shape 2594">
              <a:extLst>
                <a:ext uri="{FF2B5EF4-FFF2-40B4-BE49-F238E27FC236}">
                  <a16:creationId xmlns:a16="http://schemas.microsoft.com/office/drawing/2014/main" id="{277A144D-80FF-4FBE-AA45-A7CBBCB7456E}"/>
                </a:ext>
              </a:extLst>
            </p:cNvPr>
            <p:cNvSpPr/>
            <p:nvPr/>
          </p:nvSpPr>
          <p:spPr>
            <a:xfrm>
              <a:off x="5821048" y="2573410"/>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1454" y="35616"/>
                    <a:pt x="25702" y="35616"/>
                  </a:cubicBezTo>
                  <a:close/>
                </a:path>
              </a:pathLst>
            </a:custGeom>
            <a:grpFill/>
            <a:ln w="14159" cap="flat">
              <a:noFill/>
              <a:prstDash val="solid"/>
              <a:miter/>
            </a:ln>
          </p:spPr>
          <p:txBody>
            <a:bodyPr rtlCol="0" anchor="ctr"/>
            <a:lstStyle/>
            <a:p>
              <a:endParaRPr lang="en-US"/>
            </a:p>
          </p:txBody>
        </p:sp>
        <p:sp>
          <p:nvSpPr>
            <p:cNvPr id="2596" name="Freeform: Shape 2595">
              <a:extLst>
                <a:ext uri="{FF2B5EF4-FFF2-40B4-BE49-F238E27FC236}">
                  <a16:creationId xmlns:a16="http://schemas.microsoft.com/office/drawing/2014/main" id="{31D990F4-42D9-4357-B857-A3FB97885F60}"/>
                </a:ext>
              </a:extLst>
            </p:cNvPr>
            <p:cNvSpPr/>
            <p:nvPr/>
          </p:nvSpPr>
          <p:spPr>
            <a:xfrm>
              <a:off x="5651105" y="2723526"/>
              <a:ext cx="42486" cy="42486"/>
            </a:xfrm>
            <a:custGeom>
              <a:avLst/>
              <a:gdLst>
                <a:gd name="connsiteX0" fmla="*/ 25702 w 42485"/>
                <a:gd name="connsiteY0" fmla="*/ 35616 h 42485"/>
                <a:gd name="connsiteX1" fmla="*/ 35616 w 42485"/>
                <a:gd name="connsiteY1" fmla="*/ 25702 h 42485"/>
                <a:gd name="connsiteX2" fmla="*/ 25702 w 42485"/>
                <a:gd name="connsiteY2" fmla="*/ 15789 h 42485"/>
                <a:gd name="connsiteX3" fmla="*/ 15789 w 42485"/>
                <a:gd name="connsiteY3" fmla="*/ 25702 h 42485"/>
                <a:gd name="connsiteX4" fmla="*/ 25702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35616"/>
                  </a:moveTo>
                  <a:cubicBezTo>
                    <a:pt x="31367" y="35616"/>
                    <a:pt x="35616" y="31367"/>
                    <a:pt x="35616" y="25702"/>
                  </a:cubicBezTo>
                  <a:cubicBezTo>
                    <a:pt x="35616" y="20038"/>
                    <a:pt x="31367" y="15789"/>
                    <a:pt x="25702" y="15789"/>
                  </a:cubicBezTo>
                  <a:cubicBezTo>
                    <a:pt x="20037" y="15789"/>
                    <a:pt x="15789" y="20038"/>
                    <a:pt x="15789" y="25702"/>
                  </a:cubicBezTo>
                  <a:cubicBezTo>
                    <a:pt x="15789" y="31367"/>
                    <a:pt x="20037" y="35616"/>
                    <a:pt x="25702" y="35616"/>
                  </a:cubicBezTo>
                  <a:close/>
                </a:path>
              </a:pathLst>
            </a:custGeom>
            <a:grpFill/>
            <a:ln w="14159" cap="flat">
              <a:noFill/>
              <a:prstDash val="solid"/>
              <a:miter/>
            </a:ln>
          </p:spPr>
          <p:txBody>
            <a:bodyPr rtlCol="0" anchor="ctr"/>
            <a:lstStyle/>
            <a:p>
              <a:endParaRPr lang="en-US"/>
            </a:p>
          </p:txBody>
        </p:sp>
        <p:sp>
          <p:nvSpPr>
            <p:cNvPr id="2597" name="Freeform: Shape 2596">
              <a:extLst>
                <a:ext uri="{FF2B5EF4-FFF2-40B4-BE49-F238E27FC236}">
                  <a16:creationId xmlns:a16="http://schemas.microsoft.com/office/drawing/2014/main" id="{EB75D140-9726-4B15-8EDA-E187F84D7D3D}"/>
                </a:ext>
              </a:extLst>
            </p:cNvPr>
            <p:cNvSpPr/>
            <p:nvPr/>
          </p:nvSpPr>
          <p:spPr>
            <a:xfrm>
              <a:off x="5407366" y="3217777"/>
              <a:ext cx="70810" cy="70810"/>
            </a:xfrm>
            <a:custGeom>
              <a:avLst/>
              <a:gdLst>
                <a:gd name="connsiteX0" fmla="*/ 40018 w 70809"/>
                <a:gd name="connsiteY0" fmla="*/ 15789 h 70809"/>
                <a:gd name="connsiteX1" fmla="*/ 59845 w 70809"/>
                <a:gd name="connsiteY1" fmla="*/ 39864 h 70809"/>
                <a:gd name="connsiteX2" fmla="*/ 35769 w 70809"/>
                <a:gd name="connsiteY2" fmla="*/ 59691 h 70809"/>
                <a:gd name="connsiteX3" fmla="*/ 15943 w 70809"/>
                <a:gd name="connsiteY3" fmla="*/ 35616 h 70809"/>
                <a:gd name="connsiteX4" fmla="*/ 40018 w 70809"/>
                <a:gd name="connsiteY4" fmla="*/ 15789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789"/>
                  </a:moveTo>
                  <a:cubicBezTo>
                    <a:pt x="52764" y="17205"/>
                    <a:pt x="61261" y="27119"/>
                    <a:pt x="59845" y="39864"/>
                  </a:cubicBezTo>
                  <a:cubicBezTo>
                    <a:pt x="58429" y="52610"/>
                    <a:pt x="48515" y="61107"/>
                    <a:pt x="35769" y="59691"/>
                  </a:cubicBezTo>
                  <a:cubicBezTo>
                    <a:pt x="23024" y="58275"/>
                    <a:pt x="14527" y="48361"/>
                    <a:pt x="15943" y="35616"/>
                  </a:cubicBezTo>
                  <a:cubicBezTo>
                    <a:pt x="15943" y="24286"/>
                    <a:pt x="27272" y="15789"/>
                    <a:pt x="40018" y="15789"/>
                  </a:cubicBezTo>
                  <a:close/>
                </a:path>
              </a:pathLst>
            </a:custGeom>
            <a:grpFill/>
            <a:ln w="14159" cap="flat">
              <a:noFill/>
              <a:prstDash val="solid"/>
              <a:miter/>
            </a:ln>
          </p:spPr>
          <p:txBody>
            <a:bodyPr rtlCol="0" anchor="ctr"/>
            <a:lstStyle/>
            <a:p>
              <a:endParaRPr lang="en-US"/>
            </a:p>
          </p:txBody>
        </p:sp>
        <p:sp>
          <p:nvSpPr>
            <p:cNvPr id="2598" name="Freeform: Shape 2597">
              <a:extLst>
                <a:ext uri="{FF2B5EF4-FFF2-40B4-BE49-F238E27FC236}">
                  <a16:creationId xmlns:a16="http://schemas.microsoft.com/office/drawing/2014/main" id="{EA550274-6A4E-4631-AB0D-29049CFC64B0}"/>
                </a:ext>
              </a:extLst>
            </p:cNvPr>
            <p:cNvSpPr/>
            <p:nvPr/>
          </p:nvSpPr>
          <p:spPr>
            <a:xfrm>
              <a:off x="5529313" y="3318326"/>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5789" y="20038"/>
                    <a:pt x="21454" y="15789"/>
                    <a:pt x="25702" y="15789"/>
                  </a:cubicBezTo>
                  <a:close/>
                </a:path>
              </a:pathLst>
            </a:custGeom>
            <a:grpFill/>
            <a:ln w="14159" cap="flat">
              <a:noFill/>
              <a:prstDash val="solid"/>
              <a:miter/>
            </a:ln>
          </p:spPr>
          <p:txBody>
            <a:bodyPr rtlCol="0" anchor="ctr"/>
            <a:lstStyle/>
            <a:p>
              <a:endParaRPr lang="en-US"/>
            </a:p>
          </p:txBody>
        </p:sp>
        <p:sp>
          <p:nvSpPr>
            <p:cNvPr id="2599" name="Freeform: Shape 2598">
              <a:extLst>
                <a:ext uri="{FF2B5EF4-FFF2-40B4-BE49-F238E27FC236}">
                  <a16:creationId xmlns:a16="http://schemas.microsoft.com/office/drawing/2014/main" id="{9E080557-A832-409F-8077-730774942C01}"/>
                </a:ext>
              </a:extLst>
            </p:cNvPr>
            <p:cNvSpPr/>
            <p:nvPr/>
          </p:nvSpPr>
          <p:spPr>
            <a:xfrm>
              <a:off x="5319609" y="3346288"/>
              <a:ext cx="84971" cy="84971"/>
            </a:xfrm>
            <a:custGeom>
              <a:avLst/>
              <a:gdLst>
                <a:gd name="connsiteX0" fmla="*/ 51301 w 84971"/>
                <a:gd name="connsiteY0" fmla="*/ 16151 h 84971"/>
                <a:gd name="connsiteX1" fmla="*/ 81041 w 84971"/>
                <a:gd name="connsiteY1" fmla="*/ 51556 h 84971"/>
                <a:gd name="connsiteX2" fmla="*/ 45636 w 84971"/>
                <a:gd name="connsiteY2" fmla="*/ 81295 h 84971"/>
                <a:gd name="connsiteX3" fmla="*/ 15896 w 84971"/>
                <a:gd name="connsiteY3" fmla="*/ 45891 h 84971"/>
                <a:gd name="connsiteX4" fmla="*/ 51301 w 84971"/>
                <a:gd name="connsiteY4" fmla="*/ 16151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51301" y="16151"/>
                  </a:moveTo>
                  <a:cubicBezTo>
                    <a:pt x="69712" y="17567"/>
                    <a:pt x="82457" y="34561"/>
                    <a:pt x="81041" y="51556"/>
                  </a:cubicBezTo>
                  <a:cubicBezTo>
                    <a:pt x="79625" y="69966"/>
                    <a:pt x="62631" y="82712"/>
                    <a:pt x="45636" y="81295"/>
                  </a:cubicBezTo>
                  <a:cubicBezTo>
                    <a:pt x="27226" y="79879"/>
                    <a:pt x="14480" y="64301"/>
                    <a:pt x="15896" y="45891"/>
                  </a:cubicBezTo>
                  <a:cubicBezTo>
                    <a:pt x="17313" y="27480"/>
                    <a:pt x="32891" y="13318"/>
                    <a:pt x="51301" y="16151"/>
                  </a:cubicBezTo>
                  <a:close/>
                </a:path>
              </a:pathLst>
            </a:custGeom>
            <a:grpFill/>
            <a:ln w="14159" cap="flat">
              <a:noFill/>
              <a:prstDash val="solid"/>
              <a:miter/>
            </a:ln>
          </p:spPr>
          <p:txBody>
            <a:bodyPr rtlCol="0" anchor="ctr"/>
            <a:lstStyle/>
            <a:p>
              <a:endParaRPr lang="en-US"/>
            </a:p>
          </p:txBody>
        </p:sp>
        <p:sp>
          <p:nvSpPr>
            <p:cNvPr id="2600" name="Freeform: Shape 2599">
              <a:extLst>
                <a:ext uri="{FF2B5EF4-FFF2-40B4-BE49-F238E27FC236}">
                  <a16:creationId xmlns:a16="http://schemas.microsoft.com/office/drawing/2014/main" id="{E8500CE6-2AA7-40C2-9182-FB8C29C25AD3}"/>
                </a:ext>
              </a:extLst>
            </p:cNvPr>
            <p:cNvSpPr/>
            <p:nvPr/>
          </p:nvSpPr>
          <p:spPr>
            <a:xfrm>
              <a:off x="5292809" y="3251491"/>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29951" y="16064"/>
                    <a:pt x="34200" y="20312"/>
                    <a:pt x="34200" y="25977"/>
                  </a:cubicBezTo>
                  <a:cubicBezTo>
                    <a:pt x="34200" y="30225"/>
                    <a:pt x="29951" y="34474"/>
                    <a:pt x="24286" y="34474"/>
                  </a:cubicBezTo>
                  <a:cubicBezTo>
                    <a:pt x="20038" y="34474"/>
                    <a:pt x="15789" y="30225"/>
                    <a:pt x="15789" y="24561"/>
                  </a:cubicBezTo>
                  <a:cubicBezTo>
                    <a:pt x="17205" y="18896"/>
                    <a:pt x="21454" y="14647"/>
                    <a:pt x="25703" y="16064"/>
                  </a:cubicBezTo>
                  <a:close/>
                </a:path>
              </a:pathLst>
            </a:custGeom>
            <a:grpFill/>
            <a:ln w="14159" cap="flat">
              <a:noFill/>
              <a:prstDash val="solid"/>
              <a:miter/>
            </a:ln>
          </p:spPr>
          <p:txBody>
            <a:bodyPr rtlCol="0" anchor="ctr"/>
            <a:lstStyle/>
            <a:p>
              <a:endParaRPr lang="en-US"/>
            </a:p>
          </p:txBody>
        </p:sp>
        <p:sp>
          <p:nvSpPr>
            <p:cNvPr id="2601" name="Freeform: Shape 2600">
              <a:extLst>
                <a:ext uri="{FF2B5EF4-FFF2-40B4-BE49-F238E27FC236}">
                  <a16:creationId xmlns:a16="http://schemas.microsoft.com/office/drawing/2014/main" id="{463C66F1-A760-4B77-963F-256750A4775A}"/>
                </a:ext>
              </a:extLst>
            </p:cNvPr>
            <p:cNvSpPr/>
            <p:nvPr/>
          </p:nvSpPr>
          <p:spPr>
            <a:xfrm>
              <a:off x="5338127" y="3433038"/>
              <a:ext cx="42486" cy="42486"/>
            </a:xfrm>
            <a:custGeom>
              <a:avLst/>
              <a:gdLst>
                <a:gd name="connsiteX0" fmla="*/ 25702 w 42485"/>
                <a:gd name="connsiteY0" fmla="*/ 15789 h 42485"/>
                <a:gd name="connsiteX1" fmla="*/ 34199 w 42485"/>
                <a:gd name="connsiteY1" fmla="*/ 25703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29951" y="15789"/>
                    <a:pt x="34199" y="20038"/>
                    <a:pt x="34199" y="25703"/>
                  </a:cubicBezTo>
                  <a:cubicBezTo>
                    <a:pt x="34199" y="29951"/>
                    <a:pt x="29951" y="34200"/>
                    <a:pt x="24286" y="34200"/>
                  </a:cubicBezTo>
                  <a:cubicBezTo>
                    <a:pt x="20037" y="34200"/>
                    <a:pt x="15789" y="29951"/>
                    <a:pt x="15789" y="24286"/>
                  </a:cubicBezTo>
                  <a:cubicBezTo>
                    <a:pt x="15789" y="20038"/>
                    <a:pt x="20037" y="15789"/>
                    <a:pt x="25702" y="15789"/>
                  </a:cubicBezTo>
                  <a:close/>
                </a:path>
              </a:pathLst>
            </a:custGeom>
            <a:grpFill/>
            <a:ln w="14159" cap="flat">
              <a:noFill/>
              <a:prstDash val="solid"/>
              <a:miter/>
            </a:ln>
          </p:spPr>
          <p:txBody>
            <a:bodyPr rtlCol="0" anchor="ctr"/>
            <a:lstStyle/>
            <a:p>
              <a:endParaRPr lang="en-US"/>
            </a:p>
          </p:txBody>
        </p:sp>
        <p:sp>
          <p:nvSpPr>
            <p:cNvPr id="2602" name="Freeform: Shape 2601">
              <a:extLst>
                <a:ext uri="{FF2B5EF4-FFF2-40B4-BE49-F238E27FC236}">
                  <a16:creationId xmlns:a16="http://schemas.microsoft.com/office/drawing/2014/main" id="{4A8E70D9-C64C-43B1-8613-6D4FF177DF23}"/>
                </a:ext>
              </a:extLst>
            </p:cNvPr>
            <p:cNvSpPr/>
            <p:nvPr/>
          </p:nvSpPr>
          <p:spPr>
            <a:xfrm>
              <a:off x="5641192" y="2839654"/>
              <a:ext cx="70810" cy="70810"/>
            </a:xfrm>
            <a:custGeom>
              <a:avLst/>
              <a:gdLst>
                <a:gd name="connsiteX0" fmla="*/ 55442 w 70809"/>
                <a:gd name="connsiteY0" fmla="*/ 35616 h 70809"/>
                <a:gd name="connsiteX1" fmla="*/ 35616 w 70809"/>
                <a:gd name="connsiteY1" fmla="*/ 55442 h 70809"/>
                <a:gd name="connsiteX2" fmla="*/ 15789 w 70809"/>
                <a:gd name="connsiteY2" fmla="*/ 35616 h 70809"/>
                <a:gd name="connsiteX3" fmla="*/ 35616 w 70809"/>
                <a:gd name="connsiteY3" fmla="*/ 15789 h 70809"/>
                <a:gd name="connsiteX4" fmla="*/ 55442 w 70809"/>
                <a:gd name="connsiteY4" fmla="*/ 35616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55442" y="35616"/>
                  </a:moveTo>
                  <a:cubicBezTo>
                    <a:pt x="55442" y="46565"/>
                    <a:pt x="46566" y="55442"/>
                    <a:pt x="35616" y="55442"/>
                  </a:cubicBezTo>
                  <a:cubicBezTo>
                    <a:pt x="24666" y="55442"/>
                    <a:pt x="15789" y="46565"/>
                    <a:pt x="15789" y="35616"/>
                  </a:cubicBezTo>
                  <a:cubicBezTo>
                    <a:pt x="15789" y="24666"/>
                    <a:pt x="24666" y="15789"/>
                    <a:pt x="35616" y="15789"/>
                  </a:cubicBezTo>
                  <a:cubicBezTo>
                    <a:pt x="46566" y="15789"/>
                    <a:pt x="55442" y="24666"/>
                    <a:pt x="55442" y="35616"/>
                  </a:cubicBezTo>
                  <a:close/>
                </a:path>
              </a:pathLst>
            </a:custGeom>
            <a:grpFill/>
            <a:ln w="14159" cap="flat">
              <a:noFill/>
              <a:prstDash val="solid"/>
              <a:miter/>
            </a:ln>
          </p:spPr>
          <p:txBody>
            <a:bodyPr rtlCol="0" anchor="ctr"/>
            <a:lstStyle/>
            <a:p>
              <a:endParaRPr lang="en-US"/>
            </a:p>
          </p:txBody>
        </p:sp>
        <p:sp>
          <p:nvSpPr>
            <p:cNvPr id="2603" name="Freeform: Shape 2602">
              <a:extLst>
                <a:ext uri="{FF2B5EF4-FFF2-40B4-BE49-F238E27FC236}">
                  <a16:creationId xmlns:a16="http://schemas.microsoft.com/office/drawing/2014/main" id="{EA0A0BD7-0A24-48A8-ADC8-6DC83B54611B}"/>
                </a:ext>
              </a:extLst>
            </p:cNvPr>
            <p:cNvSpPr/>
            <p:nvPr/>
          </p:nvSpPr>
          <p:spPr>
            <a:xfrm>
              <a:off x="5523648" y="2947284"/>
              <a:ext cx="42486" cy="42486"/>
            </a:xfrm>
            <a:custGeom>
              <a:avLst/>
              <a:gdLst>
                <a:gd name="connsiteX0" fmla="*/ 22870 w 42485"/>
                <a:gd name="connsiteY0" fmla="*/ 29951 h 42485"/>
                <a:gd name="connsiteX1" fmla="*/ 29951 w 42485"/>
                <a:gd name="connsiteY1" fmla="*/ 22870 h 42485"/>
                <a:gd name="connsiteX2" fmla="*/ 22870 w 42485"/>
                <a:gd name="connsiteY2" fmla="*/ 15789 h 42485"/>
                <a:gd name="connsiteX3" fmla="*/ 15789 w 42485"/>
                <a:gd name="connsiteY3" fmla="*/ 22870 h 42485"/>
                <a:gd name="connsiteX4" fmla="*/ 22870 w 42485"/>
                <a:gd name="connsiteY4" fmla="*/ 29951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2870" y="29951"/>
                  </a:moveTo>
                  <a:cubicBezTo>
                    <a:pt x="27118" y="29951"/>
                    <a:pt x="29951" y="27118"/>
                    <a:pt x="29951" y="22870"/>
                  </a:cubicBezTo>
                  <a:cubicBezTo>
                    <a:pt x="29951" y="18621"/>
                    <a:pt x="27118" y="15789"/>
                    <a:pt x="22870" y="15789"/>
                  </a:cubicBezTo>
                  <a:cubicBezTo>
                    <a:pt x="18621" y="15789"/>
                    <a:pt x="15789" y="18621"/>
                    <a:pt x="15789" y="22870"/>
                  </a:cubicBezTo>
                  <a:cubicBezTo>
                    <a:pt x="15789" y="27118"/>
                    <a:pt x="20037" y="29951"/>
                    <a:pt x="22870" y="29951"/>
                  </a:cubicBezTo>
                  <a:close/>
                </a:path>
              </a:pathLst>
            </a:custGeom>
            <a:grpFill/>
            <a:ln w="14159" cap="flat">
              <a:noFill/>
              <a:prstDash val="solid"/>
              <a:miter/>
            </a:ln>
          </p:spPr>
          <p:txBody>
            <a:bodyPr rtlCol="0" anchor="ctr"/>
            <a:lstStyle/>
            <a:p>
              <a:endParaRPr lang="en-US"/>
            </a:p>
          </p:txBody>
        </p:sp>
        <p:sp>
          <p:nvSpPr>
            <p:cNvPr id="2604" name="Freeform: Shape 2603">
              <a:extLst>
                <a:ext uri="{FF2B5EF4-FFF2-40B4-BE49-F238E27FC236}">
                  <a16:creationId xmlns:a16="http://schemas.microsoft.com/office/drawing/2014/main" id="{4142F0B7-BF0F-4B93-B619-396DCF584189}"/>
                </a:ext>
              </a:extLst>
            </p:cNvPr>
            <p:cNvSpPr/>
            <p:nvPr/>
          </p:nvSpPr>
          <p:spPr>
            <a:xfrm>
              <a:off x="6153853" y="2960030"/>
              <a:ext cx="56648" cy="56648"/>
            </a:xfrm>
            <a:custGeom>
              <a:avLst/>
              <a:gdLst>
                <a:gd name="connsiteX0" fmla="*/ 29951 w 56647"/>
                <a:gd name="connsiteY0" fmla="*/ 44113 h 56647"/>
                <a:gd name="connsiteX1" fmla="*/ 44113 w 56647"/>
                <a:gd name="connsiteY1" fmla="*/ 29951 h 56647"/>
                <a:gd name="connsiteX2" fmla="*/ 29951 w 56647"/>
                <a:gd name="connsiteY2" fmla="*/ 15789 h 56647"/>
                <a:gd name="connsiteX3" fmla="*/ 15789 w 56647"/>
                <a:gd name="connsiteY3" fmla="*/ 29951 h 56647"/>
                <a:gd name="connsiteX4" fmla="*/ 29951 w 56647"/>
                <a:gd name="connsiteY4" fmla="*/ 44113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44113"/>
                  </a:moveTo>
                  <a:cubicBezTo>
                    <a:pt x="37032" y="44113"/>
                    <a:pt x="44113" y="38448"/>
                    <a:pt x="44113" y="29951"/>
                  </a:cubicBezTo>
                  <a:cubicBezTo>
                    <a:pt x="44113" y="22870"/>
                    <a:pt x="38448" y="15789"/>
                    <a:pt x="29951" y="15789"/>
                  </a:cubicBezTo>
                  <a:cubicBezTo>
                    <a:pt x="22870" y="15789"/>
                    <a:pt x="15789" y="21454"/>
                    <a:pt x="15789" y="29951"/>
                  </a:cubicBezTo>
                  <a:cubicBezTo>
                    <a:pt x="15789" y="37032"/>
                    <a:pt x="22870" y="44113"/>
                    <a:pt x="29951" y="44113"/>
                  </a:cubicBezTo>
                  <a:close/>
                </a:path>
              </a:pathLst>
            </a:custGeom>
            <a:grpFill/>
            <a:ln w="14159" cap="flat">
              <a:noFill/>
              <a:prstDash val="solid"/>
              <a:miter/>
            </a:ln>
          </p:spPr>
          <p:txBody>
            <a:bodyPr rtlCol="0" anchor="ctr"/>
            <a:lstStyle/>
            <a:p>
              <a:endParaRPr lang="en-US"/>
            </a:p>
          </p:txBody>
        </p:sp>
        <p:sp>
          <p:nvSpPr>
            <p:cNvPr id="2605" name="Freeform: Shape 2604">
              <a:extLst>
                <a:ext uri="{FF2B5EF4-FFF2-40B4-BE49-F238E27FC236}">
                  <a16:creationId xmlns:a16="http://schemas.microsoft.com/office/drawing/2014/main" id="{66248DA3-7D12-4FE2-8404-95C223717AD0}"/>
                </a:ext>
              </a:extLst>
            </p:cNvPr>
            <p:cNvSpPr/>
            <p:nvPr/>
          </p:nvSpPr>
          <p:spPr>
            <a:xfrm>
              <a:off x="6050336" y="2764596"/>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7" y="58275"/>
                    <a:pt x="58410" y="48361"/>
                    <a:pt x="58410" y="37032"/>
                  </a:cubicBezTo>
                  <a:cubicBezTo>
                    <a:pt x="58410" y="25702"/>
                    <a:pt x="48497"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endParaRPr lang="en-US"/>
            </a:p>
          </p:txBody>
        </p:sp>
        <p:sp>
          <p:nvSpPr>
            <p:cNvPr id="2606" name="Freeform: Shape 2605">
              <a:extLst>
                <a:ext uri="{FF2B5EF4-FFF2-40B4-BE49-F238E27FC236}">
                  <a16:creationId xmlns:a16="http://schemas.microsoft.com/office/drawing/2014/main" id="{D8169657-02DD-4D1F-A303-636BFA423BCD}"/>
                </a:ext>
              </a:extLst>
            </p:cNvPr>
            <p:cNvSpPr/>
            <p:nvPr/>
          </p:nvSpPr>
          <p:spPr>
            <a:xfrm>
              <a:off x="5445622" y="3046418"/>
              <a:ext cx="70810" cy="70810"/>
            </a:xfrm>
            <a:custGeom>
              <a:avLst/>
              <a:gdLst>
                <a:gd name="connsiteX0" fmla="*/ 37167 w 70809"/>
                <a:gd name="connsiteY0" fmla="*/ 58275 h 70809"/>
                <a:gd name="connsiteX1" fmla="*/ 58410 w 70809"/>
                <a:gd name="connsiteY1" fmla="*/ 37032 h 70809"/>
                <a:gd name="connsiteX2" fmla="*/ 37167 w 70809"/>
                <a:gd name="connsiteY2" fmla="*/ 15789 h 70809"/>
                <a:gd name="connsiteX3" fmla="*/ 15924 w 70809"/>
                <a:gd name="connsiteY3" fmla="*/ 37032 h 70809"/>
                <a:gd name="connsiteX4" fmla="*/ 37167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167" y="58275"/>
                  </a:moveTo>
                  <a:cubicBezTo>
                    <a:pt x="48496" y="58275"/>
                    <a:pt x="58410" y="48361"/>
                    <a:pt x="58410" y="37032"/>
                  </a:cubicBezTo>
                  <a:cubicBezTo>
                    <a:pt x="58410" y="25702"/>
                    <a:pt x="48496" y="15789"/>
                    <a:pt x="37167" y="15789"/>
                  </a:cubicBezTo>
                  <a:cubicBezTo>
                    <a:pt x="25837" y="15789"/>
                    <a:pt x="15924" y="25702"/>
                    <a:pt x="15924" y="37032"/>
                  </a:cubicBezTo>
                  <a:cubicBezTo>
                    <a:pt x="14508" y="48361"/>
                    <a:pt x="24421" y="58275"/>
                    <a:pt x="37167" y="58275"/>
                  </a:cubicBezTo>
                  <a:close/>
                </a:path>
              </a:pathLst>
            </a:custGeom>
            <a:grpFill/>
            <a:ln w="14159" cap="flat">
              <a:noFill/>
              <a:prstDash val="solid"/>
              <a:miter/>
            </a:ln>
          </p:spPr>
          <p:txBody>
            <a:bodyPr rtlCol="0" anchor="ctr"/>
            <a:lstStyle/>
            <a:p>
              <a:endParaRPr lang="en-US"/>
            </a:p>
          </p:txBody>
        </p:sp>
        <p:sp>
          <p:nvSpPr>
            <p:cNvPr id="2607" name="Freeform: Shape 2606">
              <a:extLst>
                <a:ext uri="{FF2B5EF4-FFF2-40B4-BE49-F238E27FC236}">
                  <a16:creationId xmlns:a16="http://schemas.microsoft.com/office/drawing/2014/main" id="{3F3383D9-3329-419A-BF0B-E2F48167604B}"/>
                </a:ext>
              </a:extLst>
            </p:cNvPr>
            <p:cNvSpPr/>
            <p:nvPr/>
          </p:nvSpPr>
          <p:spPr>
            <a:xfrm>
              <a:off x="5458322" y="2967111"/>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30"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endParaRPr lang="en-US"/>
            </a:p>
          </p:txBody>
        </p:sp>
        <p:sp>
          <p:nvSpPr>
            <p:cNvPr id="2608" name="Freeform: Shape 2607">
              <a:extLst>
                <a:ext uri="{FF2B5EF4-FFF2-40B4-BE49-F238E27FC236}">
                  <a16:creationId xmlns:a16="http://schemas.microsoft.com/office/drawing/2014/main" id="{91C963A3-E9DF-4B74-AFB0-75F6AD2AAE46}"/>
                </a:ext>
              </a:extLst>
            </p:cNvPr>
            <p:cNvSpPr/>
            <p:nvPr/>
          </p:nvSpPr>
          <p:spPr>
            <a:xfrm>
              <a:off x="5744466" y="3969379"/>
              <a:ext cx="84971" cy="84971"/>
            </a:xfrm>
            <a:custGeom>
              <a:avLst/>
              <a:gdLst>
                <a:gd name="connsiteX0" fmla="*/ 48469 w 84971"/>
                <a:gd name="connsiteY0" fmla="*/ 16184 h 84971"/>
                <a:gd name="connsiteX1" fmla="*/ 75377 w 84971"/>
                <a:gd name="connsiteY1" fmla="*/ 48757 h 84971"/>
                <a:gd name="connsiteX2" fmla="*/ 42805 w 84971"/>
                <a:gd name="connsiteY2" fmla="*/ 75664 h 84971"/>
                <a:gd name="connsiteX3" fmla="*/ 15897 w 84971"/>
                <a:gd name="connsiteY3" fmla="*/ 43092 h 84971"/>
                <a:gd name="connsiteX4" fmla="*/ 48469 w 84971"/>
                <a:gd name="connsiteY4" fmla="*/ 16184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8469" y="16184"/>
                  </a:moveTo>
                  <a:cubicBezTo>
                    <a:pt x="64047" y="17600"/>
                    <a:pt x="76793" y="31762"/>
                    <a:pt x="75377" y="48757"/>
                  </a:cubicBezTo>
                  <a:cubicBezTo>
                    <a:pt x="73961" y="64335"/>
                    <a:pt x="59799" y="77081"/>
                    <a:pt x="42805" y="75664"/>
                  </a:cubicBezTo>
                  <a:cubicBezTo>
                    <a:pt x="27226" y="74248"/>
                    <a:pt x="14481" y="60086"/>
                    <a:pt x="15897" y="43092"/>
                  </a:cubicBezTo>
                  <a:cubicBezTo>
                    <a:pt x="18729" y="26098"/>
                    <a:pt x="32891" y="13352"/>
                    <a:pt x="48469" y="16184"/>
                  </a:cubicBezTo>
                  <a:close/>
                </a:path>
              </a:pathLst>
            </a:custGeom>
            <a:grpFill/>
            <a:ln w="14159" cap="flat">
              <a:noFill/>
              <a:prstDash val="solid"/>
              <a:miter/>
            </a:ln>
          </p:spPr>
          <p:txBody>
            <a:bodyPr rtlCol="0" anchor="ctr"/>
            <a:lstStyle/>
            <a:p>
              <a:endParaRPr lang="en-US"/>
            </a:p>
          </p:txBody>
        </p:sp>
        <p:sp>
          <p:nvSpPr>
            <p:cNvPr id="2609" name="Freeform: Shape 2608">
              <a:extLst>
                <a:ext uri="{FF2B5EF4-FFF2-40B4-BE49-F238E27FC236}">
                  <a16:creationId xmlns:a16="http://schemas.microsoft.com/office/drawing/2014/main" id="{E38706B4-FC2A-4A18-B0FB-2B23D26A5744}"/>
                </a:ext>
              </a:extLst>
            </p:cNvPr>
            <p:cNvSpPr/>
            <p:nvPr/>
          </p:nvSpPr>
          <p:spPr>
            <a:xfrm>
              <a:off x="5686510" y="3772923"/>
              <a:ext cx="56648" cy="56648"/>
            </a:xfrm>
            <a:custGeom>
              <a:avLst/>
              <a:gdLst>
                <a:gd name="connsiteX0" fmla="*/ 29951 w 56647"/>
                <a:gd name="connsiteY0" fmla="*/ 15789 h 56647"/>
                <a:gd name="connsiteX1" fmla="*/ 42697 w 56647"/>
                <a:gd name="connsiteY1" fmla="*/ 29951 h 56647"/>
                <a:gd name="connsiteX2" fmla="*/ 28535 w 56647"/>
                <a:gd name="connsiteY2" fmla="*/ 42697 h 56647"/>
                <a:gd name="connsiteX3" fmla="*/ 15789 w 56647"/>
                <a:gd name="connsiteY3" fmla="*/ 28535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2697" y="22870"/>
                    <a:pt x="42697" y="29951"/>
                  </a:cubicBezTo>
                  <a:cubicBezTo>
                    <a:pt x="42697" y="37032"/>
                    <a:pt x="35616" y="42697"/>
                    <a:pt x="28535" y="42697"/>
                  </a:cubicBezTo>
                  <a:cubicBezTo>
                    <a:pt x="21454" y="42697"/>
                    <a:pt x="15789" y="35616"/>
                    <a:pt x="15789" y="28535"/>
                  </a:cubicBezTo>
                  <a:cubicBezTo>
                    <a:pt x="15789" y="20038"/>
                    <a:pt x="21454" y="15789"/>
                    <a:pt x="29951" y="15789"/>
                  </a:cubicBezTo>
                  <a:close/>
                </a:path>
              </a:pathLst>
            </a:custGeom>
            <a:grpFill/>
            <a:ln w="14159" cap="flat">
              <a:noFill/>
              <a:prstDash val="solid"/>
              <a:miter/>
            </a:ln>
          </p:spPr>
          <p:txBody>
            <a:bodyPr rtlCol="0" anchor="ctr"/>
            <a:lstStyle/>
            <a:p>
              <a:endParaRPr lang="en-US"/>
            </a:p>
          </p:txBody>
        </p:sp>
        <p:sp>
          <p:nvSpPr>
            <p:cNvPr id="2610" name="Freeform: Shape 2609">
              <a:extLst>
                <a:ext uri="{FF2B5EF4-FFF2-40B4-BE49-F238E27FC236}">
                  <a16:creationId xmlns:a16="http://schemas.microsoft.com/office/drawing/2014/main" id="{96F6C9BD-5BCC-412A-A4B6-2EC0E2E98227}"/>
                </a:ext>
              </a:extLst>
            </p:cNvPr>
            <p:cNvSpPr/>
            <p:nvPr/>
          </p:nvSpPr>
          <p:spPr>
            <a:xfrm>
              <a:off x="5499573" y="4051696"/>
              <a:ext cx="56648" cy="56648"/>
            </a:xfrm>
            <a:custGeom>
              <a:avLst/>
              <a:gdLst>
                <a:gd name="connsiteX0" fmla="*/ 29951 w 56647"/>
                <a:gd name="connsiteY0" fmla="*/ 16006 h 56647"/>
                <a:gd name="connsiteX1" fmla="*/ 42697 w 56647"/>
                <a:gd name="connsiteY1" fmla="*/ 30168 h 56647"/>
                <a:gd name="connsiteX2" fmla="*/ 28535 w 56647"/>
                <a:gd name="connsiteY2" fmla="*/ 42913 h 56647"/>
                <a:gd name="connsiteX3" fmla="*/ 15789 w 56647"/>
                <a:gd name="connsiteY3" fmla="*/ 28752 h 56647"/>
                <a:gd name="connsiteX4" fmla="*/ 29951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6"/>
                  </a:moveTo>
                  <a:cubicBezTo>
                    <a:pt x="37032" y="16006"/>
                    <a:pt x="42697" y="23087"/>
                    <a:pt x="42697" y="30168"/>
                  </a:cubicBezTo>
                  <a:cubicBezTo>
                    <a:pt x="42697" y="37249"/>
                    <a:pt x="35616" y="42913"/>
                    <a:pt x="28535" y="42913"/>
                  </a:cubicBezTo>
                  <a:cubicBezTo>
                    <a:pt x="21454" y="42913"/>
                    <a:pt x="15789" y="35832"/>
                    <a:pt x="15789" y="28752"/>
                  </a:cubicBezTo>
                  <a:cubicBezTo>
                    <a:pt x="15789" y="20254"/>
                    <a:pt x="21454" y="14590"/>
                    <a:pt x="29951" y="16006"/>
                  </a:cubicBezTo>
                  <a:close/>
                </a:path>
              </a:pathLst>
            </a:custGeom>
            <a:grpFill/>
            <a:ln w="14159" cap="flat">
              <a:noFill/>
              <a:prstDash val="solid"/>
              <a:miter/>
            </a:ln>
          </p:spPr>
          <p:txBody>
            <a:bodyPr rtlCol="0" anchor="ctr"/>
            <a:lstStyle/>
            <a:p>
              <a:endParaRPr lang="en-US"/>
            </a:p>
          </p:txBody>
        </p:sp>
        <p:sp>
          <p:nvSpPr>
            <p:cNvPr id="2611" name="Freeform: Shape 2610">
              <a:extLst>
                <a:ext uri="{FF2B5EF4-FFF2-40B4-BE49-F238E27FC236}">
                  <a16:creationId xmlns:a16="http://schemas.microsoft.com/office/drawing/2014/main" id="{45C75F53-9FBA-4E1D-93D8-D7F935A7A129}"/>
                </a:ext>
              </a:extLst>
            </p:cNvPr>
            <p:cNvSpPr/>
            <p:nvPr/>
          </p:nvSpPr>
          <p:spPr>
            <a:xfrm>
              <a:off x="5313870" y="3840901"/>
              <a:ext cx="56648" cy="56648"/>
            </a:xfrm>
            <a:custGeom>
              <a:avLst/>
              <a:gdLst>
                <a:gd name="connsiteX0" fmla="*/ 32965 w 56647"/>
                <a:gd name="connsiteY0" fmla="*/ 15789 h 56647"/>
                <a:gd name="connsiteX1" fmla="*/ 47127 w 56647"/>
                <a:gd name="connsiteY1" fmla="*/ 32783 h 56647"/>
                <a:gd name="connsiteX2" fmla="*/ 30132 w 56647"/>
                <a:gd name="connsiteY2" fmla="*/ 46945 h 56647"/>
                <a:gd name="connsiteX3" fmla="*/ 15970 w 56647"/>
                <a:gd name="connsiteY3" fmla="*/ 29951 h 56647"/>
                <a:gd name="connsiteX4" fmla="*/ 32965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5" y="15789"/>
                  </a:moveTo>
                  <a:cubicBezTo>
                    <a:pt x="41462" y="17205"/>
                    <a:pt x="48543" y="24286"/>
                    <a:pt x="47127" y="32783"/>
                  </a:cubicBezTo>
                  <a:cubicBezTo>
                    <a:pt x="45710" y="41280"/>
                    <a:pt x="38630" y="48361"/>
                    <a:pt x="30132" y="46945"/>
                  </a:cubicBezTo>
                  <a:cubicBezTo>
                    <a:pt x="21635" y="45529"/>
                    <a:pt x="14554" y="38448"/>
                    <a:pt x="15970" y="29951"/>
                  </a:cubicBezTo>
                  <a:cubicBezTo>
                    <a:pt x="15970" y="22870"/>
                    <a:pt x="23051" y="15789"/>
                    <a:pt x="32965" y="15789"/>
                  </a:cubicBezTo>
                  <a:close/>
                </a:path>
              </a:pathLst>
            </a:custGeom>
            <a:grpFill/>
            <a:ln w="14159" cap="flat">
              <a:noFill/>
              <a:prstDash val="solid"/>
              <a:miter/>
            </a:ln>
          </p:spPr>
          <p:txBody>
            <a:bodyPr rtlCol="0" anchor="ctr"/>
            <a:lstStyle/>
            <a:p>
              <a:endParaRPr lang="en-US"/>
            </a:p>
          </p:txBody>
        </p:sp>
        <p:sp>
          <p:nvSpPr>
            <p:cNvPr id="2612" name="Freeform: Shape 2611">
              <a:extLst>
                <a:ext uri="{FF2B5EF4-FFF2-40B4-BE49-F238E27FC236}">
                  <a16:creationId xmlns:a16="http://schemas.microsoft.com/office/drawing/2014/main" id="{BE6E7385-D69F-4261-AC8A-2C13AAB81F19}"/>
                </a:ext>
              </a:extLst>
            </p:cNvPr>
            <p:cNvSpPr/>
            <p:nvPr/>
          </p:nvSpPr>
          <p:spPr>
            <a:xfrm>
              <a:off x="5554804" y="3838068"/>
              <a:ext cx="56648" cy="56648"/>
            </a:xfrm>
            <a:custGeom>
              <a:avLst/>
              <a:gdLst>
                <a:gd name="connsiteX0" fmla="*/ 29951 w 56647"/>
                <a:gd name="connsiteY0" fmla="*/ 15789 h 56647"/>
                <a:gd name="connsiteX1" fmla="*/ 41281 w 56647"/>
                <a:gd name="connsiteY1" fmla="*/ 29951 h 56647"/>
                <a:gd name="connsiteX2" fmla="*/ 27119 w 56647"/>
                <a:gd name="connsiteY2" fmla="*/ 41280 h 56647"/>
                <a:gd name="connsiteX3" fmla="*/ 15789 w 56647"/>
                <a:gd name="connsiteY3" fmla="*/ 27119 h 56647"/>
                <a:gd name="connsiteX4" fmla="*/ 29951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5789"/>
                  </a:moveTo>
                  <a:cubicBezTo>
                    <a:pt x="37032" y="15789"/>
                    <a:pt x="41281" y="22870"/>
                    <a:pt x="41281" y="29951"/>
                  </a:cubicBezTo>
                  <a:cubicBezTo>
                    <a:pt x="41281" y="37032"/>
                    <a:pt x="34200" y="41280"/>
                    <a:pt x="27119" y="41280"/>
                  </a:cubicBezTo>
                  <a:cubicBezTo>
                    <a:pt x="20038" y="41280"/>
                    <a:pt x="15789" y="34200"/>
                    <a:pt x="15789" y="27119"/>
                  </a:cubicBezTo>
                  <a:cubicBezTo>
                    <a:pt x="17205" y="20038"/>
                    <a:pt x="22870" y="15789"/>
                    <a:pt x="29951" y="15789"/>
                  </a:cubicBezTo>
                  <a:close/>
                </a:path>
              </a:pathLst>
            </a:custGeom>
            <a:grpFill/>
            <a:ln w="14159" cap="flat">
              <a:noFill/>
              <a:prstDash val="solid"/>
              <a:miter/>
            </a:ln>
          </p:spPr>
          <p:txBody>
            <a:bodyPr rtlCol="0" anchor="ctr"/>
            <a:lstStyle/>
            <a:p>
              <a:endParaRPr lang="en-US"/>
            </a:p>
          </p:txBody>
        </p:sp>
        <p:sp>
          <p:nvSpPr>
            <p:cNvPr id="2613" name="Freeform: Shape 2612">
              <a:extLst>
                <a:ext uri="{FF2B5EF4-FFF2-40B4-BE49-F238E27FC236}">
                  <a16:creationId xmlns:a16="http://schemas.microsoft.com/office/drawing/2014/main" id="{930A8C2C-B8D6-4C04-B574-07C852C903F2}"/>
                </a:ext>
              </a:extLst>
            </p:cNvPr>
            <p:cNvSpPr/>
            <p:nvPr/>
          </p:nvSpPr>
          <p:spPr>
            <a:xfrm>
              <a:off x="5244658" y="3748630"/>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5789" y="20256"/>
                    <a:pt x="22870" y="14591"/>
                    <a:pt x="29951" y="16007"/>
                  </a:cubicBezTo>
                  <a:close/>
                </a:path>
              </a:pathLst>
            </a:custGeom>
            <a:grpFill/>
            <a:ln w="14159" cap="flat">
              <a:noFill/>
              <a:prstDash val="solid"/>
              <a:miter/>
            </a:ln>
          </p:spPr>
          <p:txBody>
            <a:bodyPr rtlCol="0" anchor="ctr"/>
            <a:lstStyle/>
            <a:p>
              <a:endParaRPr lang="en-US"/>
            </a:p>
          </p:txBody>
        </p:sp>
        <p:sp>
          <p:nvSpPr>
            <p:cNvPr id="2614" name="Freeform: Shape 2613">
              <a:extLst>
                <a:ext uri="{FF2B5EF4-FFF2-40B4-BE49-F238E27FC236}">
                  <a16:creationId xmlns:a16="http://schemas.microsoft.com/office/drawing/2014/main" id="{ABF0D657-39F2-4FA3-A45C-E3C4D30D3F99}"/>
                </a:ext>
              </a:extLst>
            </p:cNvPr>
            <p:cNvSpPr/>
            <p:nvPr/>
          </p:nvSpPr>
          <p:spPr>
            <a:xfrm>
              <a:off x="5587377" y="4031868"/>
              <a:ext cx="56648" cy="56648"/>
            </a:xfrm>
            <a:custGeom>
              <a:avLst/>
              <a:gdLst>
                <a:gd name="connsiteX0" fmla="*/ 29951 w 56647"/>
                <a:gd name="connsiteY0" fmla="*/ 16007 h 56647"/>
                <a:gd name="connsiteX1" fmla="*/ 41280 w 56647"/>
                <a:gd name="connsiteY1" fmla="*/ 30169 h 56647"/>
                <a:gd name="connsiteX2" fmla="*/ 27118 w 56647"/>
                <a:gd name="connsiteY2" fmla="*/ 41499 h 56647"/>
                <a:gd name="connsiteX3" fmla="*/ 15789 w 56647"/>
                <a:gd name="connsiteY3" fmla="*/ 27337 h 56647"/>
                <a:gd name="connsiteX4" fmla="*/ 29951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29951" y="16007"/>
                  </a:moveTo>
                  <a:cubicBezTo>
                    <a:pt x="37032" y="16007"/>
                    <a:pt x="41280" y="23088"/>
                    <a:pt x="41280" y="30169"/>
                  </a:cubicBezTo>
                  <a:cubicBezTo>
                    <a:pt x="41280" y="37250"/>
                    <a:pt x="34199" y="41499"/>
                    <a:pt x="27118" y="41499"/>
                  </a:cubicBezTo>
                  <a:cubicBezTo>
                    <a:pt x="20037" y="41499"/>
                    <a:pt x="15789" y="34418"/>
                    <a:pt x="15789" y="27337"/>
                  </a:cubicBezTo>
                  <a:cubicBezTo>
                    <a:pt x="17205" y="20256"/>
                    <a:pt x="22870" y="14591"/>
                    <a:pt x="29951" y="16007"/>
                  </a:cubicBezTo>
                  <a:close/>
                </a:path>
              </a:pathLst>
            </a:custGeom>
            <a:grpFill/>
            <a:ln w="14159" cap="flat">
              <a:noFill/>
              <a:prstDash val="solid"/>
              <a:miter/>
            </a:ln>
          </p:spPr>
          <p:txBody>
            <a:bodyPr rtlCol="0" anchor="ctr"/>
            <a:lstStyle/>
            <a:p>
              <a:endParaRPr lang="en-US"/>
            </a:p>
          </p:txBody>
        </p:sp>
        <p:sp>
          <p:nvSpPr>
            <p:cNvPr id="2615" name="Freeform: Shape 2614">
              <a:extLst>
                <a:ext uri="{FF2B5EF4-FFF2-40B4-BE49-F238E27FC236}">
                  <a16:creationId xmlns:a16="http://schemas.microsoft.com/office/drawing/2014/main" id="{9FA37D0C-7E0B-497E-9DC9-9BD170F66EE6}"/>
                </a:ext>
              </a:extLst>
            </p:cNvPr>
            <p:cNvSpPr/>
            <p:nvPr/>
          </p:nvSpPr>
          <p:spPr>
            <a:xfrm>
              <a:off x="7170559" y="3675206"/>
              <a:ext cx="70810" cy="70810"/>
            </a:xfrm>
            <a:custGeom>
              <a:avLst/>
              <a:gdLst>
                <a:gd name="connsiteX0" fmla="*/ 41400 w 70809"/>
                <a:gd name="connsiteY0" fmla="*/ 66772 h 70809"/>
                <a:gd name="connsiteX1" fmla="*/ 66892 w 70809"/>
                <a:gd name="connsiteY1" fmla="*/ 41280 h 70809"/>
                <a:gd name="connsiteX2" fmla="*/ 41400 w 70809"/>
                <a:gd name="connsiteY2" fmla="*/ 15789 h 70809"/>
                <a:gd name="connsiteX3" fmla="*/ 15909 w 70809"/>
                <a:gd name="connsiteY3" fmla="*/ 41280 h 70809"/>
                <a:gd name="connsiteX4" fmla="*/ 4140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00" y="66772"/>
                  </a:moveTo>
                  <a:cubicBezTo>
                    <a:pt x="55562" y="66772"/>
                    <a:pt x="66892" y="55442"/>
                    <a:pt x="66892" y="41280"/>
                  </a:cubicBezTo>
                  <a:cubicBezTo>
                    <a:pt x="66892" y="27119"/>
                    <a:pt x="55562" y="15789"/>
                    <a:pt x="41400" y="15789"/>
                  </a:cubicBezTo>
                  <a:cubicBezTo>
                    <a:pt x="27238" y="15789"/>
                    <a:pt x="15909" y="27119"/>
                    <a:pt x="15909" y="41280"/>
                  </a:cubicBezTo>
                  <a:cubicBezTo>
                    <a:pt x="14492" y="55442"/>
                    <a:pt x="25822" y="66772"/>
                    <a:pt x="41400" y="66772"/>
                  </a:cubicBezTo>
                  <a:close/>
                </a:path>
              </a:pathLst>
            </a:custGeom>
            <a:grpFill/>
            <a:ln w="14159" cap="flat">
              <a:noFill/>
              <a:prstDash val="solid"/>
              <a:miter/>
            </a:ln>
          </p:spPr>
          <p:txBody>
            <a:bodyPr rtlCol="0" anchor="ctr"/>
            <a:lstStyle/>
            <a:p>
              <a:endParaRPr lang="en-US"/>
            </a:p>
          </p:txBody>
        </p:sp>
        <p:sp>
          <p:nvSpPr>
            <p:cNvPr id="2616" name="Freeform: Shape 2615">
              <a:extLst>
                <a:ext uri="{FF2B5EF4-FFF2-40B4-BE49-F238E27FC236}">
                  <a16:creationId xmlns:a16="http://schemas.microsoft.com/office/drawing/2014/main" id="{A5A3D542-76A3-46BA-8384-CCA1F3630562}"/>
                </a:ext>
              </a:extLst>
            </p:cNvPr>
            <p:cNvSpPr/>
            <p:nvPr/>
          </p:nvSpPr>
          <p:spPr>
            <a:xfrm>
              <a:off x="6068882" y="426859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5443"/>
                    <a:pt x="27118" y="66772"/>
                    <a:pt x="41280" y="66772"/>
                  </a:cubicBezTo>
                  <a:close/>
                </a:path>
              </a:pathLst>
            </a:custGeom>
            <a:grpFill/>
            <a:ln w="14159" cap="flat">
              <a:noFill/>
              <a:prstDash val="solid"/>
              <a:miter/>
            </a:ln>
          </p:spPr>
          <p:txBody>
            <a:bodyPr rtlCol="0" anchor="ctr"/>
            <a:lstStyle/>
            <a:p>
              <a:endParaRPr lang="en-US"/>
            </a:p>
          </p:txBody>
        </p:sp>
        <p:sp>
          <p:nvSpPr>
            <p:cNvPr id="2617" name="Freeform: Shape 2616">
              <a:extLst>
                <a:ext uri="{FF2B5EF4-FFF2-40B4-BE49-F238E27FC236}">
                  <a16:creationId xmlns:a16="http://schemas.microsoft.com/office/drawing/2014/main" id="{A12C6EFB-C658-4312-A38B-148B9DE0C726}"/>
                </a:ext>
              </a:extLst>
            </p:cNvPr>
            <p:cNvSpPr/>
            <p:nvPr/>
          </p:nvSpPr>
          <p:spPr>
            <a:xfrm>
              <a:off x="6499404" y="366954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1454" y="15789"/>
                    <a:pt x="27118" y="15789"/>
                  </a:cubicBezTo>
                  <a:close/>
                </a:path>
              </a:pathLst>
            </a:custGeom>
            <a:grpFill/>
            <a:ln w="14159" cap="flat">
              <a:noFill/>
              <a:prstDash val="solid"/>
              <a:miter/>
            </a:ln>
          </p:spPr>
          <p:txBody>
            <a:bodyPr rtlCol="0" anchor="ctr"/>
            <a:lstStyle/>
            <a:p>
              <a:endParaRPr lang="en-US"/>
            </a:p>
          </p:txBody>
        </p:sp>
        <p:sp>
          <p:nvSpPr>
            <p:cNvPr id="2618" name="Freeform: Shape 2617">
              <a:extLst>
                <a:ext uri="{FF2B5EF4-FFF2-40B4-BE49-F238E27FC236}">
                  <a16:creationId xmlns:a16="http://schemas.microsoft.com/office/drawing/2014/main" id="{3F29DC38-0D35-4CF8-B57A-35D6E22A45C9}"/>
                </a:ext>
              </a:extLst>
            </p:cNvPr>
            <p:cNvSpPr/>
            <p:nvPr/>
          </p:nvSpPr>
          <p:spPr>
            <a:xfrm>
              <a:off x="6499250" y="4410055"/>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7272" y="14527"/>
                    <a:pt x="40018" y="15943"/>
                  </a:cubicBezTo>
                  <a:close/>
                </a:path>
              </a:pathLst>
            </a:custGeom>
            <a:grpFill/>
            <a:ln w="14159" cap="flat">
              <a:noFill/>
              <a:prstDash val="solid"/>
              <a:miter/>
            </a:ln>
          </p:spPr>
          <p:txBody>
            <a:bodyPr rtlCol="0" anchor="ctr"/>
            <a:lstStyle/>
            <a:p>
              <a:endParaRPr lang="en-US"/>
            </a:p>
          </p:txBody>
        </p:sp>
        <p:sp>
          <p:nvSpPr>
            <p:cNvPr id="2619" name="Freeform: Shape 2618">
              <a:extLst>
                <a:ext uri="{FF2B5EF4-FFF2-40B4-BE49-F238E27FC236}">
                  <a16:creationId xmlns:a16="http://schemas.microsoft.com/office/drawing/2014/main" id="{7D24F335-1A61-4415-92AF-ADC2A67EB230}"/>
                </a:ext>
              </a:extLst>
            </p:cNvPr>
            <p:cNvSpPr/>
            <p:nvPr/>
          </p:nvSpPr>
          <p:spPr>
            <a:xfrm>
              <a:off x="6615377" y="4057424"/>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endParaRPr lang="en-US"/>
            </a:p>
          </p:txBody>
        </p:sp>
        <p:sp>
          <p:nvSpPr>
            <p:cNvPr id="2620" name="Freeform: Shape 2619">
              <a:extLst>
                <a:ext uri="{FF2B5EF4-FFF2-40B4-BE49-F238E27FC236}">
                  <a16:creationId xmlns:a16="http://schemas.microsoft.com/office/drawing/2014/main" id="{FF1CA900-3D52-4945-8E53-5EF697061DAA}"/>
                </a:ext>
              </a:extLst>
            </p:cNvPr>
            <p:cNvSpPr/>
            <p:nvPr/>
          </p:nvSpPr>
          <p:spPr>
            <a:xfrm>
              <a:off x="6898662" y="4418599"/>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endParaRPr lang="en-US"/>
            </a:p>
          </p:txBody>
        </p:sp>
        <p:sp>
          <p:nvSpPr>
            <p:cNvPr id="2621" name="Freeform: Shape 2620">
              <a:extLst>
                <a:ext uri="{FF2B5EF4-FFF2-40B4-BE49-F238E27FC236}">
                  <a16:creationId xmlns:a16="http://schemas.microsoft.com/office/drawing/2014/main" id="{CA28E708-25E7-4C7E-8CFD-9D5E894D741F}"/>
                </a:ext>
              </a:extLst>
            </p:cNvPr>
            <p:cNvSpPr/>
            <p:nvPr/>
          </p:nvSpPr>
          <p:spPr>
            <a:xfrm>
              <a:off x="6238825" y="4687603"/>
              <a:ext cx="56648" cy="56648"/>
            </a:xfrm>
            <a:custGeom>
              <a:avLst/>
              <a:gdLst>
                <a:gd name="connsiteX0" fmla="*/ 35616 w 56647"/>
                <a:gd name="connsiteY0" fmla="*/ 15969 h 56647"/>
                <a:gd name="connsiteX1" fmla="*/ 52610 w 56647"/>
                <a:gd name="connsiteY1" fmla="*/ 35795 h 56647"/>
                <a:gd name="connsiteX2" fmla="*/ 32783 w 56647"/>
                <a:gd name="connsiteY2" fmla="*/ 52790 h 56647"/>
                <a:gd name="connsiteX3" fmla="*/ 15789 w 56647"/>
                <a:gd name="connsiteY3" fmla="*/ 32963 h 56647"/>
                <a:gd name="connsiteX4" fmla="*/ 35616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969"/>
                  </a:moveTo>
                  <a:cubicBezTo>
                    <a:pt x="45529" y="17385"/>
                    <a:pt x="52610" y="25882"/>
                    <a:pt x="52610" y="35795"/>
                  </a:cubicBezTo>
                  <a:cubicBezTo>
                    <a:pt x="51194" y="45709"/>
                    <a:pt x="42697" y="52790"/>
                    <a:pt x="32783" y="52790"/>
                  </a:cubicBezTo>
                  <a:cubicBezTo>
                    <a:pt x="22870" y="51373"/>
                    <a:pt x="15789" y="42876"/>
                    <a:pt x="15789" y="32963"/>
                  </a:cubicBezTo>
                  <a:cubicBezTo>
                    <a:pt x="15789" y="21633"/>
                    <a:pt x="25702" y="14552"/>
                    <a:pt x="35616" y="15969"/>
                  </a:cubicBezTo>
                  <a:close/>
                </a:path>
              </a:pathLst>
            </a:custGeom>
            <a:grpFill/>
            <a:ln w="14159" cap="flat">
              <a:noFill/>
              <a:prstDash val="solid"/>
              <a:miter/>
            </a:ln>
          </p:spPr>
          <p:txBody>
            <a:bodyPr rtlCol="0" anchor="ctr"/>
            <a:lstStyle/>
            <a:p>
              <a:endParaRPr lang="en-US"/>
            </a:p>
          </p:txBody>
        </p:sp>
        <p:sp>
          <p:nvSpPr>
            <p:cNvPr id="2622" name="Freeform: Shape 2621">
              <a:extLst>
                <a:ext uri="{FF2B5EF4-FFF2-40B4-BE49-F238E27FC236}">
                  <a16:creationId xmlns:a16="http://schemas.microsoft.com/office/drawing/2014/main" id="{CA0DE10A-1311-4090-9CC9-2E024D68EE24}"/>
                </a:ext>
              </a:extLst>
            </p:cNvPr>
            <p:cNvSpPr/>
            <p:nvPr/>
          </p:nvSpPr>
          <p:spPr>
            <a:xfrm>
              <a:off x="6196204" y="4428485"/>
              <a:ext cx="70810" cy="70810"/>
            </a:xfrm>
            <a:custGeom>
              <a:avLst/>
              <a:gdLst>
                <a:gd name="connsiteX0" fmla="*/ 44247 w 70809"/>
                <a:gd name="connsiteY0" fmla="*/ 15924 h 70809"/>
                <a:gd name="connsiteX1" fmla="*/ 66906 w 70809"/>
                <a:gd name="connsiteY1" fmla="*/ 44247 h 70809"/>
                <a:gd name="connsiteX2" fmla="*/ 38582 w 70809"/>
                <a:gd name="connsiteY2" fmla="*/ 66906 h 70809"/>
                <a:gd name="connsiteX3" fmla="*/ 15924 w 70809"/>
                <a:gd name="connsiteY3" fmla="*/ 38582 h 70809"/>
                <a:gd name="connsiteX4" fmla="*/ 44247 w 70809"/>
                <a:gd name="connsiteY4" fmla="*/ 15924 h 70809"/>
                <a:gd name="connsiteX5" fmla="*/ 44247 w 70809"/>
                <a:gd name="connsiteY5" fmla="*/ 15924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4"/>
                  </a:moveTo>
                  <a:cubicBezTo>
                    <a:pt x="58409" y="17339"/>
                    <a:pt x="68322" y="30085"/>
                    <a:pt x="66906" y="44247"/>
                  </a:cubicBezTo>
                  <a:cubicBezTo>
                    <a:pt x="65490" y="58409"/>
                    <a:pt x="52744" y="68322"/>
                    <a:pt x="38582" y="66906"/>
                  </a:cubicBezTo>
                  <a:cubicBezTo>
                    <a:pt x="24420" y="65490"/>
                    <a:pt x="14507" y="52744"/>
                    <a:pt x="15924" y="38582"/>
                  </a:cubicBezTo>
                  <a:cubicBezTo>
                    <a:pt x="17339" y="24420"/>
                    <a:pt x="30085" y="14507"/>
                    <a:pt x="44247" y="15924"/>
                  </a:cubicBezTo>
                  <a:lnTo>
                    <a:pt x="44247" y="15924"/>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endParaRPr lang="en-US"/>
            </a:p>
          </p:txBody>
        </p:sp>
        <p:sp>
          <p:nvSpPr>
            <p:cNvPr id="2623" name="Freeform: Shape 2622">
              <a:extLst>
                <a:ext uri="{FF2B5EF4-FFF2-40B4-BE49-F238E27FC236}">
                  <a16:creationId xmlns:a16="http://schemas.microsoft.com/office/drawing/2014/main" id="{CF6F5222-8B8D-4D54-B7DE-E612A87E67D8}"/>
                </a:ext>
              </a:extLst>
            </p:cNvPr>
            <p:cNvSpPr/>
            <p:nvPr/>
          </p:nvSpPr>
          <p:spPr>
            <a:xfrm>
              <a:off x="6152347" y="4095482"/>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532" y="16122"/>
                  </a:moveTo>
                  <a:cubicBezTo>
                    <a:pt x="75358" y="17538"/>
                    <a:pt x="90936" y="35948"/>
                    <a:pt x="89520" y="55775"/>
                  </a:cubicBezTo>
                  <a:cubicBezTo>
                    <a:pt x="88104" y="75602"/>
                    <a:pt x="69694" y="91180"/>
                    <a:pt x="49867" y="89764"/>
                  </a:cubicBezTo>
                  <a:cubicBezTo>
                    <a:pt x="30040" y="88347"/>
                    <a:pt x="14462" y="69937"/>
                    <a:pt x="15878" y="50110"/>
                  </a:cubicBezTo>
                  <a:cubicBezTo>
                    <a:pt x="17295" y="28868"/>
                    <a:pt x="35705" y="13289"/>
                    <a:pt x="55532" y="16122"/>
                  </a:cubicBezTo>
                  <a:close/>
                </a:path>
              </a:pathLst>
            </a:custGeom>
            <a:grpFill/>
            <a:ln w="14159" cap="flat">
              <a:noFill/>
              <a:prstDash val="solid"/>
              <a:miter/>
            </a:ln>
          </p:spPr>
          <p:txBody>
            <a:bodyPr rtlCol="0" anchor="ctr"/>
            <a:lstStyle/>
            <a:p>
              <a:endParaRPr lang="en-US"/>
            </a:p>
          </p:txBody>
        </p:sp>
        <p:sp>
          <p:nvSpPr>
            <p:cNvPr id="2624" name="Freeform: Shape 2623">
              <a:extLst>
                <a:ext uri="{FF2B5EF4-FFF2-40B4-BE49-F238E27FC236}">
                  <a16:creationId xmlns:a16="http://schemas.microsoft.com/office/drawing/2014/main" id="{E4CA04E9-C826-442A-87FC-9744082DB924}"/>
                </a:ext>
              </a:extLst>
            </p:cNvPr>
            <p:cNvSpPr/>
            <p:nvPr/>
          </p:nvSpPr>
          <p:spPr>
            <a:xfrm>
              <a:off x="6810812" y="3955477"/>
              <a:ext cx="70810" cy="70810"/>
            </a:xfrm>
            <a:custGeom>
              <a:avLst/>
              <a:gdLst>
                <a:gd name="connsiteX0" fmla="*/ 40018 w 70809"/>
                <a:gd name="connsiteY0" fmla="*/ 15924 h 70809"/>
                <a:gd name="connsiteX1" fmla="*/ 59845 w 70809"/>
                <a:gd name="connsiteY1" fmla="*/ 40000 h 70809"/>
                <a:gd name="connsiteX2" fmla="*/ 35769 w 70809"/>
                <a:gd name="connsiteY2" fmla="*/ 59826 h 70809"/>
                <a:gd name="connsiteX3" fmla="*/ 15943 w 70809"/>
                <a:gd name="connsiteY3" fmla="*/ 35751 h 70809"/>
                <a:gd name="connsiteX4" fmla="*/ 40018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24"/>
                  </a:moveTo>
                  <a:cubicBezTo>
                    <a:pt x="52764" y="17340"/>
                    <a:pt x="61261" y="27254"/>
                    <a:pt x="59845" y="40000"/>
                  </a:cubicBezTo>
                  <a:cubicBezTo>
                    <a:pt x="58429" y="52745"/>
                    <a:pt x="48515" y="61242"/>
                    <a:pt x="35769" y="59826"/>
                  </a:cubicBezTo>
                  <a:cubicBezTo>
                    <a:pt x="23024" y="58410"/>
                    <a:pt x="14527" y="48497"/>
                    <a:pt x="15943" y="35751"/>
                  </a:cubicBezTo>
                  <a:cubicBezTo>
                    <a:pt x="17359" y="24421"/>
                    <a:pt x="28689" y="14508"/>
                    <a:pt x="40018" y="15924"/>
                  </a:cubicBezTo>
                  <a:close/>
                </a:path>
              </a:pathLst>
            </a:custGeom>
            <a:grpFill/>
            <a:ln w="14159" cap="flat">
              <a:noFill/>
              <a:prstDash val="solid"/>
              <a:miter/>
            </a:ln>
          </p:spPr>
          <p:txBody>
            <a:bodyPr rtlCol="0" anchor="ctr"/>
            <a:lstStyle/>
            <a:p>
              <a:endParaRPr lang="en-US"/>
            </a:p>
          </p:txBody>
        </p:sp>
        <p:sp>
          <p:nvSpPr>
            <p:cNvPr id="2625" name="Freeform: Shape 2624">
              <a:extLst>
                <a:ext uri="{FF2B5EF4-FFF2-40B4-BE49-F238E27FC236}">
                  <a16:creationId xmlns:a16="http://schemas.microsoft.com/office/drawing/2014/main" id="{8C88A447-1238-4A4A-A01C-71FFF59961CA}"/>
                </a:ext>
              </a:extLst>
            </p:cNvPr>
            <p:cNvSpPr/>
            <p:nvPr/>
          </p:nvSpPr>
          <p:spPr>
            <a:xfrm>
              <a:off x="6640933" y="4375888"/>
              <a:ext cx="99133" cy="99133"/>
            </a:xfrm>
            <a:custGeom>
              <a:avLst/>
              <a:gdLst>
                <a:gd name="connsiteX0" fmla="*/ 55532 w 99133"/>
                <a:gd name="connsiteY0" fmla="*/ 16122 h 99133"/>
                <a:gd name="connsiteX1" fmla="*/ 89520 w 99133"/>
                <a:gd name="connsiteY1" fmla="*/ 55775 h 99133"/>
                <a:gd name="connsiteX2" fmla="*/ 49867 w 99133"/>
                <a:gd name="connsiteY2" fmla="*/ 89764 h 99133"/>
                <a:gd name="connsiteX3" fmla="*/ 15878 w 99133"/>
                <a:gd name="connsiteY3" fmla="*/ 50110 h 99133"/>
                <a:gd name="connsiteX4" fmla="*/ 55532 w 99133"/>
                <a:gd name="connsiteY4" fmla="*/ 16122 h 99133"/>
                <a:gd name="connsiteX5" fmla="*/ 55532 w 99133"/>
                <a:gd name="connsiteY5" fmla="*/ 16122 h 99133"/>
                <a:gd name="connsiteX6" fmla="*/ 54115 w 99133"/>
                <a:gd name="connsiteY6" fmla="*/ 31700 h 99133"/>
                <a:gd name="connsiteX7" fmla="*/ 31457 w 99133"/>
                <a:gd name="connsiteY7" fmla="*/ 50110 h 99133"/>
                <a:gd name="connsiteX8" fmla="*/ 49867 w 99133"/>
                <a:gd name="connsiteY8" fmla="*/ 72770 h 99133"/>
                <a:gd name="connsiteX9" fmla="*/ 72526 w 99133"/>
                <a:gd name="connsiteY9" fmla="*/ 54359 h 99133"/>
                <a:gd name="connsiteX10" fmla="*/ 54115 w 99133"/>
                <a:gd name="connsiteY10" fmla="*/ 31700 h 99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133" h="99133">
                  <a:moveTo>
                    <a:pt x="55532" y="16122"/>
                  </a:moveTo>
                  <a:cubicBezTo>
                    <a:pt x="75358" y="17538"/>
                    <a:pt x="90936" y="35948"/>
                    <a:pt x="89520" y="55775"/>
                  </a:cubicBezTo>
                  <a:cubicBezTo>
                    <a:pt x="88104" y="75602"/>
                    <a:pt x="69694" y="91180"/>
                    <a:pt x="49867" y="89764"/>
                  </a:cubicBezTo>
                  <a:cubicBezTo>
                    <a:pt x="30040" y="88348"/>
                    <a:pt x="14462" y="69937"/>
                    <a:pt x="15878" y="50110"/>
                  </a:cubicBezTo>
                  <a:cubicBezTo>
                    <a:pt x="17295" y="28868"/>
                    <a:pt x="35705" y="13289"/>
                    <a:pt x="55532" y="16122"/>
                  </a:cubicBezTo>
                  <a:lnTo>
                    <a:pt x="55532" y="16122"/>
                  </a:lnTo>
                  <a:close/>
                  <a:moveTo>
                    <a:pt x="54115" y="31700"/>
                  </a:moveTo>
                  <a:cubicBezTo>
                    <a:pt x="42786" y="30284"/>
                    <a:pt x="32873" y="38781"/>
                    <a:pt x="31457" y="50110"/>
                  </a:cubicBezTo>
                  <a:cubicBezTo>
                    <a:pt x="30040" y="61440"/>
                    <a:pt x="38538" y="71353"/>
                    <a:pt x="49867" y="72770"/>
                  </a:cubicBezTo>
                  <a:cubicBezTo>
                    <a:pt x="61196" y="74186"/>
                    <a:pt x="71110" y="65689"/>
                    <a:pt x="72526" y="54359"/>
                  </a:cubicBezTo>
                  <a:cubicBezTo>
                    <a:pt x="73942" y="43029"/>
                    <a:pt x="65445" y="33116"/>
                    <a:pt x="54115" y="31700"/>
                  </a:cubicBezTo>
                  <a:close/>
                </a:path>
              </a:pathLst>
            </a:custGeom>
            <a:grpFill/>
            <a:ln w="14159" cap="flat">
              <a:noFill/>
              <a:prstDash val="solid"/>
              <a:miter/>
            </a:ln>
          </p:spPr>
          <p:txBody>
            <a:bodyPr rtlCol="0" anchor="ctr"/>
            <a:lstStyle/>
            <a:p>
              <a:endParaRPr lang="en-US"/>
            </a:p>
          </p:txBody>
        </p:sp>
        <p:sp>
          <p:nvSpPr>
            <p:cNvPr id="2626" name="Freeform: Shape 2625">
              <a:extLst>
                <a:ext uri="{FF2B5EF4-FFF2-40B4-BE49-F238E27FC236}">
                  <a16:creationId xmlns:a16="http://schemas.microsoft.com/office/drawing/2014/main" id="{9DB682E7-82AA-4556-B065-B54F77178250}"/>
                </a:ext>
              </a:extLst>
            </p:cNvPr>
            <p:cNvSpPr/>
            <p:nvPr/>
          </p:nvSpPr>
          <p:spPr>
            <a:xfrm>
              <a:off x="6292640" y="4534834"/>
              <a:ext cx="42486" cy="42486"/>
            </a:xfrm>
            <a:custGeom>
              <a:avLst/>
              <a:gdLst>
                <a:gd name="connsiteX0" fmla="*/ 25703 w 42485"/>
                <a:gd name="connsiteY0" fmla="*/ 15789 h 42485"/>
                <a:gd name="connsiteX1" fmla="*/ 34199 w 42485"/>
                <a:gd name="connsiteY1" fmla="*/ 25702 h 42485"/>
                <a:gd name="connsiteX2" fmla="*/ 24286 w 42485"/>
                <a:gd name="connsiteY2" fmla="*/ 34199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0037"/>
                    <a:pt x="34199" y="25702"/>
                  </a:cubicBezTo>
                  <a:cubicBezTo>
                    <a:pt x="34199" y="31367"/>
                    <a:pt x="28535" y="34199"/>
                    <a:pt x="24286" y="34199"/>
                  </a:cubicBezTo>
                  <a:cubicBezTo>
                    <a:pt x="18622" y="34199"/>
                    <a:pt x="15789" y="28535"/>
                    <a:pt x="15789" y="24286"/>
                  </a:cubicBezTo>
                  <a:cubicBezTo>
                    <a:pt x="15789" y="18621"/>
                    <a:pt x="20037" y="15789"/>
                    <a:pt x="25703" y="15789"/>
                  </a:cubicBezTo>
                  <a:close/>
                </a:path>
              </a:pathLst>
            </a:custGeom>
            <a:grpFill/>
            <a:ln w="14159" cap="flat">
              <a:noFill/>
              <a:prstDash val="solid"/>
              <a:miter/>
            </a:ln>
          </p:spPr>
          <p:txBody>
            <a:bodyPr rtlCol="0" anchor="ctr"/>
            <a:lstStyle/>
            <a:p>
              <a:endParaRPr lang="en-US"/>
            </a:p>
          </p:txBody>
        </p:sp>
        <p:sp>
          <p:nvSpPr>
            <p:cNvPr id="2627" name="Freeform: Shape 2626">
              <a:extLst>
                <a:ext uri="{FF2B5EF4-FFF2-40B4-BE49-F238E27FC236}">
                  <a16:creationId xmlns:a16="http://schemas.microsoft.com/office/drawing/2014/main" id="{4D87BEFA-90BC-45C4-A174-36B16C788D4E}"/>
                </a:ext>
              </a:extLst>
            </p:cNvPr>
            <p:cNvSpPr/>
            <p:nvPr/>
          </p:nvSpPr>
          <p:spPr>
            <a:xfrm>
              <a:off x="6432843" y="389160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1728"/>
                    <a:pt x="34200" y="25977"/>
                  </a:cubicBezTo>
                  <a:cubicBezTo>
                    <a:pt x="34200" y="31641"/>
                    <a:pt x="28535" y="34474"/>
                    <a:pt x="24286" y="34474"/>
                  </a:cubicBezTo>
                  <a:cubicBezTo>
                    <a:pt x="18622" y="34474"/>
                    <a:pt x="15789" y="28809"/>
                    <a:pt x="15789" y="24561"/>
                  </a:cubicBezTo>
                  <a:cubicBezTo>
                    <a:pt x="15789" y="18896"/>
                    <a:pt x="20038" y="14647"/>
                    <a:pt x="25703" y="16064"/>
                  </a:cubicBezTo>
                  <a:close/>
                </a:path>
              </a:pathLst>
            </a:custGeom>
            <a:grpFill/>
            <a:ln w="14159" cap="flat">
              <a:noFill/>
              <a:prstDash val="solid"/>
              <a:miter/>
            </a:ln>
          </p:spPr>
          <p:txBody>
            <a:bodyPr rtlCol="0" anchor="ctr"/>
            <a:lstStyle/>
            <a:p>
              <a:endParaRPr lang="en-US"/>
            </a:p>
          </p:txBody>
        </p:sp>
        <p:sp>
          <p:nvSpPr>
            <p:cNvPr id="2628" name="Freeform: Shape 2627">
              <a:extLst>
                <a:ext uri="{FF2B5EF4-FFF2-40B4-BE49-F238E27FC236}">
                  <a16:creationId xmlns:a16="http://schemas.microsoft.com/office/drawing/2014/main" id="{44DAA6F5-A75D-48A7-B6D7-65A5C0344B2D}"/>
                </a:ext>
              </a:extLst>
            </p:cNvPr>
            <p:cNvSpPr/>
            <p:nvPr/>
          </p:nvSpPr>
          <p:spPr>
            <a:xfrm>
              <a:off x="6890118" y="456441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endParaRPr lang="en-US"/>
            </a:p>
          </p:txBody>
        </p:sp>
        <p:sp>
          <p:nvSpPr>
            <p:cNvPr id="2629" name="Freeform: Shape 2628">
              <a:extLst>
                <a:ext uri="{FF2B5EF4-FFF2-40B4-BE49-F238E27FC236}">
                  <a16:creationId xmlns:a16="http://schemas.microsoft.com/office/drawing/2014/main" id="{7D15DA89-B92A-41F7-85D9-241FDB6D8F5C}"/>
                </a:ext>
              </a:extLst>
            </p:cNvPr>
            <p:cNvSpPr/>
            <p:nvPr/>
          </p:nvSpPr>
          <p:spPr>
            <a:xfrm>
              <a:off x="6235872" y="3761474"/>
              <a:ext cx="84971" cy="84971"/>
            </a:xfrm>
            <a:custGeom>
              <a:avLst/>
              <a:gdLst>
                <a:gd name="connsiteX0" fmla="*/ 45649 w 84971"/>
                <a:gd name="connsiteY0" fmla="*/ 15909 h 84971"/>
                <a:gd name="connsiteX1" fmla="*/ 69724 w 84971"/>
                <a:gd name="connsiteY1" fmla="*/ 45649 h 84971"/>
                <a:gd name="connsiteX2" fmla="*/ 39984 w 84971"/>
                <a:gd name="connsiteY2" fmla="*/ 69724 h 84971"/>
                <a:gd name="connsiteX3" fmla="*/ 15909 w 84971"/>
                <a:gd name="connsiteY3" fmla="*/ 39984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59811" y="17325"/>
                    <a:pt x="71140" y="30071"/>
                    <a:pt x="69724" y="45649"/>
                  </a:cubicBezTo>
                  <a:cubicBezTo>
                    <a:pt x="68308" y="59811"/>
                    <a:pt x="55562" y="71140"/>
                    <a:pt x="39984" y="69724"/>
                  </a:cubicBezTo>
                  <a:cubicBezTo>
                    <a:pt x="25822" y="68308"/>
                    <a:pt x="14493" y="55562"/>
                    <a:pt x="15909" y="39984"/>
                  </a:cubicBezTo>
                  <a:cubicBezTo>
                    <a:pt x="17325" y="25822"/>
                    <a:pt x="30071" y="14493"/>
                    <a:pt x="45649" y="15909"/>
                  </a:cubicBezTo>
                  <a:close/>
                </a:path>
              </a:pathLst>
            </a:custGeom>
            <a:grpFill/>
            <a:ln w="14159" cap="flat">
              <a:noFill/>
              <a:prstDash val="solid"/>
              <a:miter/>
            </a:ln>
          </p:spPr>
          <p:txBody>
            <a:bodyPr rtlCol="0" anchor="ctr"/>
            <a:lstStyle/>
            <a:p>
              <a:endParaRPr lang="en-US"/>
            </a:p>
          </p:txBody>
        </p:sp>
        <p:sp>
          <p:nvSpPr>
            <p:cNvPr id="2630" name="Freeform: Shape 2629">
              <a:extLst>
                <a:ext uri="{FF2B5EF4-FFF2-40B4-BE49-F238E27FC236}">
                  <a16:creationId xmlns:a16="http://schemas.microsoft.com/office/drawing/2014/main" id="{7CA3AEEE-EAC3-4575-8DC6-FF8CFF2F14F3}"/>
                </a:ext>
              </a:extLst>
            </p:cNvPr>
            <p:cNvSpPr/>
            <p:nvPr/>
          </p:nvSpPr>
          <p:spPr>
            <a:xfrm>
              <a:off x="6240240" y="4160685"/>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1728"/>
                    <a:pt x="34200" y="25977"/>
                  </a:cubicBezTo>
                  <a:cubicBezTo>
                    <a:pt x="34200" y="31642"/>
                    <a:pt x="28535" y="34474"/>
                    <a:pt x="24286" y="34474"/>
                  </a:cubicBezTo>
                  <a:cubicBezTo>
                    <a:pt x="20038" y="34474"/>
                    <a:pt x="15789" y="28809"/>
                    <a:pt x="15789" y="24561"/>
                  </a:cubicBezTo>
                  <a:cubicBezTo>
                    <a:pt x="17205" y="18896"/>
                    <a:pt x="21454" y="14648"/>
                    <a:pt x="25703" y="16063"/>
                  </a:cubicBezTo>
                  <a:close/>
                </a:path>
              </a:pathLst>
            </a:custGeom>
            <a:grpFill/>
            <a:ln w="14159" cap="flat">
              <a:noFill/>
              <a:prstDash val="solid"/>
              <a:miter/>
            </a:ln>
          </p:spPr>
          <p:txBody>
            <a:bodyPr rtlCol="0" anchor="ctr"/>
            <a:lstStyle/>
            <a:p>
              <a:endParaRPr lang="en-US"/>
            </a:p>
          </p:txBody>
        </p:sp>
        <p:sp>
          <p:nvSpPr>
            <p:cNvPr id="2631" name="Freeform: Shape 2630">
              <a:extLst>
                <a:ext uri="{FF2B5EF4-FFF2-40B4-BE49-F238E27FC236}">
                  <a16:creationId xmlns:a16="http://schemas.microsoft.com/office/drawing/2014/main" id="{7D04A7A6-D743-40B6-8280-B724C70720A1}"/>
                </a:ext>
              </a:extLst>
            </p:cNvPr>
            <p:cNvSpPr/>
            <p:nvPr/>
          </p:nvSpPr>
          <p:spPr>
            <a:xfrm>
              <a:off x="6608296" y="4337830"/>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70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70" y="59845"/>
                  </a:cubicBezTo>
                  <a:cubicBezTo>
                    <a:pt x="23024" y="58429"/>
                    <a:pt x="14527" y="48515"/>
                    <a:pt x="15943" y="35770"/>
                  </a:cubicBezTo>
                  <a:cubicBezTo>
                    <a:pt x="17359" y="23024"/>
                    <a:pt x="27273" y="14527"/>
                    <a:pt x="40018" y="15943"/>
                  </a:cubicBezTo>
                  <a:close/>
                </a:path>
              </a:pathLst>
            </a:custGeom>
            <a:grpFill/>
            <a:ln w="14159" cap="flat">
              <a:noFill/>
              <a:prstDash val="solid"/>
              <a:miter/>
            </a:ln>
          </p:spPr>
          <p:txBody>
            <a:bodyPr rtlCol="0" anchor="ctr"/>
            <a:lstStyle/>
            <a:p>
              <a:endParaRPr lang="en-US"/>
            </a:p>
          </p:txBody>
        </p:sp>
        <p:sp>
          <p:nvSpPr>
            <p:cNvPr id="2632" name="Freeform: Shape 2631">
              <a:extLst>
                <a:ext uri="{FF2B5EF4-FFF2-40B4-BE49-F238E27FC236}">
                  <a16:creationId xmlns:a16="http://schemas.microsoft.com/office/drawing/2014/main" id="{96CB61AC-F805-461F-97CE-9FE744506E09}"/>
                </a:ext>
              </a:extLst>
            </p:cNvPr>
            <p:cNvSpPr/>
            <p:nvPr/>
          </p:nvSpPr>
          <p:spPr>
            <a:xfrm>
              <a:off x="6516217" y="3733270"/>
              <a:ext cx="56648" cy="56648"/>
            </a:xfrm>
            <a:custGeom>
              <a:avLst/>
              <a:gdLst>
                <a:gd name="connsiteX0" fmla="*/ 35796 w 56647"/>
                <a:gd name="connsiteY0" fmla="*/ 15789 h 56647"/>
                <a:gd name="connsiteX1" fmla="*/ 51374 w 56647"/>
                <a:gd name="connsiteY1" fmla="*/ 35616 h 56647"/>
                <a:gd name="connsiteX2" fmla="*/ 31548 w 56647"/>
                <a:gd name="connsiteY2" fmla="*/ 51194 h 56647"/>
                <a:gd name="connsiteX3" fmla="*/ 15969 w 56647"/>
                <a:gd name="connsiteY3" fmla="*/ 31367 h 56647"/>
                <a:gd name="connsiteX4" fmla="*/ 3579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96" y="15789"/>
                  </a:moveTo>
                  <a:cubicBezTo>
                    <a:pt x="45709" y="17205"/>
                    <a:pt x="52790" y="25702"/>
                    <a:pt x="51374" y="35616"/>
                  </a:cubicBezTo>
                  <a:cubicBezTo>
                    <a:pt x="49958" y="45529"/>
                    <a:pt x="41461" y="52610"/>
                    <a:pt x="31548" y="51194"/>
                  </a:cubicBezTo>
                  <a:cubicBezTo>
                    <a:pt x="21634" y="49777"/>
                    <a:pt x="14554" y="41280"/>
                    <a:pt x="15969" y="31367"/>
                  </a:cubicBezTo>
                  <a:cubicBezTo>
                    <a:pt x="18802" y="22870"/>
                    <a:pt x="27299" y="15789"/>
                    <a:pt x="35796" y="15789"/>
                  </a:cubicBezTo>
                  <a:close/>
                </a:path>
              </a:pathLst>
            </a:custGeom>
            <a:grpFill/>
            <a:ln w="14159" cap="flat">
              <a:noFill/>
              <a:prstDash val="solid"/>
              <a:miter/>
            </a:ln>
          </p:spPr>
          <p:txBody>
            <a:bodyPr rtlCol="0" anchor="ctr"/>
            <a:lstStyle/>
            <a:p>
              <a:endParaRPr lang="en-US"/>
            </a:p>
          </p:txBody>
        </p:sp>
        <p:sp>
          <p:nvSpPr>
            <p:cNvPr id="2633" name="Freeform: Shape 2632">
              <a:extLst>
                <a:ext uri="{FF2B5EF4-FFF2-40B4-BE49-F238E27FC236}">
                  <a16:creationId xmlns:a16="http://schemas.microsoft.com/office/drawing/2014/main" id="{3BAE7CBA-4C1A-4D74-B084-9BDFBA937E2E}"/>
                </a:ext>
              </a:extLst>
            </p:cNvPr>
            <p:cNvSpPr/>
            <p:nvPr/>
          </p:nvSpPr>
          <p:spPr>
            <a:xfrm>
              <a:off x="6149604" y="4286726"/>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28809"/>
                    <a:pt x="15789" y="24560"/>
                  </a:cubicBezTo>
                  <a:cubicBezTo>
                    <a:pt x="15789" y="18896"/>
                    <a:pt x="20038" y="14647"/>
                    <a:pt x="25703" y="16064"/>
                  </a:cubicBezTo>
                  <a:close/>
                </a:path>
              </a:pathLst>
            </a:custGeom>
            <a:grpFill/>
            <a:ln w="14159" cap="flat">
              <a:noFill/>
              <a:prstDash val="solid"/>
              <a:miter/>
            </a:ln>
          </p:spPr>
          <p:txBody>
            <a:bodyPr rtlCol="0" anchor="ctr"/>
            <a:lstStyle/>
            <a:p>
              <a:endParaRPr lang="en-US"/>
            </a:p>
          </p:txBody>
        </p:sp>
        <p:sp>
          <p:nvSpPr>
            <p:cNvPr id="2634" name="Freeform: Shape 2633">
              <a:extLst>
                <a:ext uri="{FF2B5EF4-FFF2-40B4-BE49-F238E27FC236}">
                  <a16:creationId xmlns:a16="http://schemas.microsoft.com/office/drawing/2014/main" id="{CC9D170D-61F5-410E-BEFE-E6D7ADA9FAAF}"/>
                </a:ext>
              </a:extLst>
            </p:cNvPr>
            <p:cNvSpPr/>
            <p:nvPr/>
          </p:nvSpPr>
          <p:spPr>
            <a:xfrm>
              <a:off x="6202004" y="3959861"/>
              <a:ext cx="28324" cy="28324"/>
            </a:xfrm>
            <a:custGeom>
              <a:avLst/>
              <a:gdLst>
                <a:gd name="connsiteX0" fmla="*/ 21454 w 28323"/>
                <a:gd name="connsiteY0" fmla="*/ 15789 h 28323"/>
                <a:gd name="connsiteX1" fmla="*/ 25702 w 28323"/>
                <a:gd name="connsiteY1" fmla="*/ 21454 h 28323"/>
                <a:gd name="connsiteX2" fmla="*/ 20037 w 28323"/>
                <a:gd name="connsiteY2" fmla="*/ 25702 h 28323"/>
                <a:gd name="connsiteX3" fmla="*/ 15789 w 28323"/>
                <a:gd name="connsiteY3" fmla="*/ 20037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2" y="18621"/>
                    <a:pt x="25702" y="21454"/>
                  </a:cubicBezTo>
                  <a:cubicBezTo>
                    <a:pt x="25702" y="24286"/>
                    <a:pt x="22870" y="25702"/>
                    <a:pt x="20037" y="25702"/>
                  </a:cubicBezTo>
                  <a:cubicBezTo>
                    <a:pt x="17205" y="25702"/>
                    <a:pt x="15789" y="22870"/>
                    <a:pt x="15789" y="20037"/>
                  </a:cubicBezTo>
                  <a:cubicBezTo>
                    <a:pt x="15789" y="17205"/>
                    <a:pt x="18621" y="15789"/>
                    <a:pt x="21454" y="15789"/>
                  </a:cubicBezTo>
                  <a:close/>
                </a:path>
              </a:pathLst>
            </a:custGeom>
            <a:grpFill/>
            <a:ln w="14159" cap="flat">
              <a:noFill/>
              <a:prstDash val="solid"/>
              <a:miter/>
            </a:ln>
          </p:spPr>
          <p:txBody>
            <a:bodyPr rtlCol="0" anchor="ctr"/>
            <a:lstStyle/>
            <a:p>
              <a:endParaRPr lang="en-US"/>
            </a:p>
          </p:txBody>
        </p:sp>
        <p:sp>
          <p:nvSpPr>
            <p:cNvPr id="2635" name="Freeform: Shape 2634">
              <a:extLst>
                <a:ext uri="{FF2B5EF4-FFF2-40B4-BE49-F238E27FC236}">
                  <a16:creationId xmlns:a16="http://schemas.microsoft.com/office/drawing/2014/main" id="{63F928D6-08D4-45FE-8B24-26B843586A12}"/>
                </a:ext>
              </a:extLst>
            </p:cNvPr>
            <p:cNvSpPr/>
            <p:nvPr/>
          </p:nvSpPr>
          <p:spPr>
            <a:xfrm>
              <a:off x="6710416" y="4224688"/>
              <a:ext cx="28324" cy="28324"/>
            </a:xfrm>
            <a:custGeom>
              <a:avLst/>
              <a:gdLst>
                <a:gd name="connsiteX0" fmla="*/ 21454 w 28323"/>
                <a:gd name="connsiteY0" fmla="*/ 15789 h 28323"/>
                <a:gd name="connsiteX1" fmla="*/ 25703 w 28323"/>
                <a:gd name="connsiteY1" fmla="*/ 21454 h 28323"/>
                <a:gd name="connsiteX2" fmla="*/ 20037 w 28323"/>
                <a:gd name="connsiteY2" fmla="*/ 25703 h 28323"/>
                <a:gd name="connsiteX3" fmla="*/ 15789 w 28323"/>
                <a:gd name="connsiteY3" fmla="*/ 20038 h 28323"/>
                <a:gd name="connsiteX4" fmla="*/ 21454 w 28323"/>
                <a:gd name="connsiteY4" fmla="*/ 15789 h 283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23" h="28323">
                  <a:moveTo>
                    <a:pt x="21454" y="15789"/>
                  </a:moveTo>
                  <a:cubicBezTo>
                    <a:pt x="24286" y="15789"/>
                    <a:pt x="25703" y="18622"/>
                    <a:pt x="25703" y="21454"/>
                  </a:cubicBezTo>
                  <a:cubicBezTo>
                    <a:pt x="25703" y="24286"/>
                    <a:pt x="22870" y="25703"/>
                    <a:pt x="20037" y="25703"/>
                  </a:cubicBezTo>
                  <a:cubicBezTo>
                    <a:pt x="17205" y="25703"/>
                    <a:pt x="15789" y="22870"/>
                    <a:pt x="15789" y="20038"/>
                  </a:cubicBezTo>
                  <a:cubicBezTo>
                    <a:pt x="17205" y="17205"/>
                    <a:pt x="18622" y="15789"/>
                    <a:pt x="21454" y="15789"/>
                  </a:cubicBezTo>
                  <a:close/>
                </a:path>
              </a:pathLst>
            </a:custGeom>
            <a:grpFill/>
            <a:ln w="14159" cap="flat">
              <a:noFill/>
              <a:prstDash val="solid"/>
              <a:miter/>
            </a:ln>
          </p:spPr>
          <p:txBody>
            <a:bodyPr rtlCol="0" anchor="ctr"/>
            <a:lstStyle/>
            <a:p>
              <a:endParaRPr lang="en-US"/>
            </a:p>
          </p:txBody>
        </p:sp>
        <p:sp>
          <p:nvSpPr>
            <p:cNvPr id="2636" name="Freeform: Shape 2635">
              <a:extLst>
                <a:ext uri="{FF2B5EF4-FFF2-40B4-BE49-F238E27FC236}">
                  <a16:creationId xmlns:a16="http://schemas.microsoft.com/office/drawing/2014/main" id="{A3182B61-E041-4AF7-9DBA-E1865795A369}"/>
                </a:ext>
              </a:extLst>
            </p:cNvPr>
            <p:cNvSpPr/>
            <p:nvPr/>
          </p:nvSpPr>
          <p:spPr>
            <a:xfrm>
              <a:off x="6626861" y="4490661"/>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2" y="37303"/>
                  </a:cubicBezTo>
                  <a:cubicBezTo>
                    <a:pt x="20037" y="37303"/>
                    <a:pt x="15789" y="31639"/>
                    <a:pt x="15789" y="25973"/>
                  </a:cubicBezTo>
                  <a:cubicBezTo>
                    <a:pt x="15789" y="18893"/>
                    <a:pt x="20037" y="14644"/>
                    <a:pt x="27118" y="16060"/>
                  </a:cubicBezTo>
                  <a:close/>
                </a:path>
              </a:pathLst>
            </a:custGeom>
            <a:grpFill/>
            <a:ln w="14159" cap="flat">
              <a:noFill/>
              <a:prstDash val="solid"/>
              <a:miter/>
            </a:ln>
          </p:spPr>
          <p:txBody>
            <a:bodyPr rtlCol="0" anchor="ctr"/>
            <a:lstStyle/>
            <a:p>
              <a:endParaRPr lang="en-US"/>
            </a:p>
          </p:txBody>
        </p:sp>
        <p:sp>
          <p:nvSpPr>
            <p:cNvPr id="2637" name="Freeform: Shape 2636">
              <a:extLst>
                <a:ext uri="{FF2B5EF4-FFF2-40B4-BE49-F238E27FC236}">
                  <a16:creationId xmlns:a16="http://schemas.microsoft.com/office/drawing/2014/main" id="{5F470E7D-0E91-4B3A-B779-3B68AC62F448}"/>
                </a:ext>
              </a:extLst>
            </p:cNvPr>
            <p:cNvSpPr/>
            <p:nvPr/>
          </p:nvSpPr>
          <p:spPr>
            <a:xfrm>
              <a:off x="6090125" y="4490932"/>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5789" y="20037"/>
                    <a:pt x="20037" y="15789"/>
                    <a:pt x="27118" y="15789"/>
                  </a:cubicBezTo>
                  <a:close/>
                </a:path>
              </a:pathLst>
            </a:custGeom>
            <a:grpFill/>
            <a:ln w="14159" cap="flat">
              <a:noFill/>
              <a:prstDash val="solid"/>
              <a:miter/>
            </a:ln>
          </p:spPr>
          <p:txBody>
            <a:bodyPr rtlCol="0" anchor="ctr"/>
            <a:lstStyle/>
            <a:p>
              <a:endParaRPr lang="en-US"/>
            </a:p>
          </p:txBody>
        </p:sp>
        <p:sp>
          <p:nvSpPr>
            <p:cNvPr id="2638" name="Freeform: Shape 2637">
              <a:extLst>
                <a:ext uri="{FF2B5EF4-FFF2-40B4-BE49-F238E27FC236}">
                  <a16:creationId xmlns:a16="http://schemas.microsoft.com/office/drawing/2014/main" id="{58B36DFC-91C6-4063-B609-3775FB7BA0E3}"/>
                </a:ext>
              </a:extLst>
            </p:cNvPr>
            <p:cNvSpPr/>
            <p:nvPr/>
          </p:nvSpPr>
          <p:spPr>
            <a:xfrm>
              <a:off x="6554635" y="4190428"/>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endParaRPr lang="en-US"/>
            </a:p>
          </p:txBody>
        </p:sp>
        <p:sp>
          <p:nvSpPr>
            <p:cNvPr id="2639" name="Freeform: Shape 2638">
              <a:extLst>
                <a:ext uri="{FF2B5EF4-FFF2-40B4-BE49-F238E27FC236}">
                  <a16:creationId xmlns:a16="http://schemas.microsoft.com/office/drawing/2014/main" id="{2EA11A7E-C5D0-41D8-94E0-6615A6F72072}"/>
                </a:ext>
              </a:extLst>
            </p:cNvPr>
            <p:cNvSpPr/>
            <p:nvPr/>
          </p:nvSpPr>
          <p:spPr>
            <a:xfrm>
              <a:off x="6234576" y="3939763"/>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8"/>
                    <a:pt x="15789" y="25974"/>
                  </a:cubicBezTo>
                  <a:cubicBezTo>
                    <a:pt x="15789" y="18893"/>
                    <a:pt x="21454" y="14644"/>
                    <a:pt x="27119" y="16060"/>
                  </a:cubicBezTo>
                  <a:close/>
                </a:path>
              </a:pathLst>
            </a:custGeom>
            <a:grpFill/>
            <a:ln w="14159" cap="flat">
              <a:noFill/>
              <a:prstDash val="solid"/>
              <a:miter/>
            </a:ln>
          </p:spPr>
          <p:txBody>
            <a:bodyPr rtlCol="0" anchor="ctr"/>
            <a:lstStyle/>
            <a:p>
              <a:endParaRPr lang="en-US"/>
            </a:p>
          </p:txBody>
        </p:sp>
        <p:sp>
          <p:nvSpPr>
            <p:cNvPr id="2640" name="Freeform: Shape 2639">
              <a:extLst>
                <a:ext uri="{FF2B5EF4-FFF2-40B4-BE49-F238E27FC236}">
                  <a16:creationId xmlns:a16="http://schemas.microsoft.com/office/drawing/2014/main" id="{E3744CE5-B57F-4230-82B3-91FE5887CAB4}"/>
                </a:ext>
              </a:extLst>
            </p:cNvPr>
            <p:cNvSpPr/>
            <p:nvPr/>
          </p:nvSpPr>
          <p:spPr>
            <a:xfrm>
              <a:off x="6689173" y="3809744"/>
              <a:ext cx="42486" cy="42486"/>
            </a:xfrm>
            <a:custGeom>
              <a:avLst/>
              <a:gdLst>
                <a:gd name="connsiteX0" fmla="*/ 25703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3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5789"/>
                  </a:moveTo>
                  <a:cubicBezTo>
                    <a:pt x="31367" y="15789"/>
                    <a:pt x="34199" y="21454"/>
                    <a:pt x="34199" y="25702"/>
                  </a:cubicBezTo>
                  <a:cubicBezTo>
                    <a:pt x="34199" y="31367"/>
                    <a:pt x="28535" y="34200"/>
                    <a:pt x="24286" y="34200"/>
                  </a:cubicBezTo>
                  <a:cubicBezTo>
                    <a:pt x="18622" y="34200"/>
                    <a:pt x="15789" y="29951"/>
                    <a:pt x="15789" y="24286"/>
                  </a:cubicBezTo>
                  <a:cubicBezTo>
                    <a:pt x="15789" y="18621"/>
                    <a:pt x="20037" y="15789"/>
                    <a:pt x="25703" y="15789"/>
                  </a:cubicBezTo>
                  <a:close/>
                </a:path>
              </a:pathLst>
            </a:custGeom>
            <a:grpFill/>
            <a:ln w="14159" cap="flat">
              <a:noFill/>
              <a:prstDash val="solid"/>
              <a:miter/>
            </a:ln>
          </p:spPr>
          <p:txBody>
            <a:bodyPr rtlCol="0" anchor="ctr"/>
            <a:lstStyle/>
            <a:p>
              <a:endParaRPr lang="en-US"/>
            </a:p>
          </p:txBody>
        </p:sp>
        <p:sp>
          <p:nvSpPr>
            <p:cNvPr id="2641" name="Freeform: Shape 2640">
              <a:extLst>
                <a:ext uri="{FF2B5EF4-FFF2-40B4-BE49-F238E27FC236}">
                  <a16:creationId xmlns:a16="http://schemas.microsoft.com/office/drawing/2014/main" id="{81F496E8-3E69-4353-90FD-AE1F34257FE7}"/>
                </a:ext>
              </a:extLst>
            </p:cNvPr>
            <p:cNvSpPr/>
            <p:nvPr/>
          </p:nvSpPr>
          <p:spPr>
            <a:xfrm>
              <a:off x="6966747" y="3873473"/>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31367"/>
                    <a:pt x="29951" y="34200"/>
                    <a:pt x="24286" y="34200"/>
                  </a:cubicBezTo>
                  <a:cubicBezTo>
                    <a:pt x="18621" y="34200"/>
                    <a:pt x="15789" y="28535"/>
                    <a:pt x="15789" y="24286"/>
                  </a:cubicBezTo>
                  <a:cubicBezTo>
                    <a:pt x="17205" y="18621"/>
                    <a:pt x="21454" y="15789"/>
                    <a:pt x="25702" y="15789"/>
                  </a:cubicBezTo>
                  <a:close/>
                </a:path>
              </a:pathLst>
            </a:custGeom>
            <a:grpFill/>
            <a:ln w="14159" cap="flat">
              <a:noFill/>
              <a:prstDash val="solid"/>
              <a:miter/>
            </a:ln>
          </p:spPr>
          <p:txBody>
            <a:bodyPr rtlCol="0" anchor="ctr"/>
            <a:lstStyle/>
            <a:p>
              <a:endParaRPr lang="en-US"/>
            </a:p>
          </p:txBody>
        </p:sp>
        <p:sp>
          <p:nvSpPr>
            <p:cNvPr id="2642" name="Freeform: Shape 2641">
              <a:extLst>
                <a:ext uri="{FF2B5EF4-FFF2-40B4-BE49-F238E27FC236}">
                  <a16:creationId xmlns:a16="http://schemas.microsoft.com/office/drawing/2014/main" id="{7FE5B556-C953-48E7-9D9A-1C8F674D6A14}"/>
                </a:ext>
              </a:extLst>
            </p:cNvPr>
            <p:cNvSpPr/>
            <p:nvPr/>
          </p:nvSpPr>
          <p:spPr>
            <a:xfrm>
              <a:off x="6871862" y="4350729"/>
              <a:ext cx="42486" cy="42486"/>
            </a:xfrm>
            <a:custGeom>
              <a:avLst/>
              <a:gdLst>
                <a:gd name="connsiteX0" fmla="*/ 27119 w 42485"/>
                <a:gd name="connsiteY0" fmla="*/ 15789 h 42485"/>
                <a:gd name="connsiteX1" fmla="*/ 37032 w 42485"/>
                <a:gd name="connsiteY1" fmla="*/ 27118 h 42485"/>
                <a:gd name="connsiteX2" fmla="*/ 25703 w 42485"/>
                <a:gd name="connsiteY2" fmla="*/ 37032 h 42485"/>
                <a:gd name="connsiteX3" fmla="*/ 15789 w 42485"/>
                <a:gd name="connsiteY3" fmla="*/ 25702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8"/>
                  </a:cubicBezTo>
                  <a:cubicBezTo>
                    <a:pt x="37032" y="32783"/>
                    <a:pt x="31367" y="37032"/>
                    <a:pt x="25703" y="37032"/>
                  </a:cubicBezTo>
                  <a:cubicBezTo>
                    <a:pt x="20038" y="37032"/>
                    <a:pt x="15789" y="31367"/>
                    <a:pt x="15789" y="25702"/>
                  </a:cubicBezTo>
                  <a:cubicBezTo>
                    <a:pt x="15789" y="20037"/>
                    <a:pt x="21454" y="15789"/>
                    <a:pt x="27119" y="15789"/>
                  </a:cubicBezTo>
                  <a:close/>
                </a:path>
              </a:pathLst>
            </a:custGeom>
            <a:grpFill/>
            <a:ln w="14159" cap="flat">
              <a:noFill/>
              <a:prstDash val="solid"/>
              <a:miter/>
            </a:ln>
          </p:spPr>
          <p:txBody>
            <a:bodyPr rtlCol="0" anchor="ctr"/>
            <a:lstStyle/>
            <a:p>
              <a:endParaRPr lang="en-US"/>
            </a:p>
          </p:txBody>
        </p:sp>
        <p:sp>
          <p:nvSpPr>
            <p:cNvPr id="2643" name="Freeform: Shape 2642">
              <a:extLst>
                <a:ext uri="{FF2B5EF4-FFF2-40B4-BE49-F238E27FC236}">
                  <a16:creationId xmlns:a16="http://schemas.microsoft.com/office/drawing/2014/main" id="{EFE278B9-33B8-4982-BC78-C44C16787EDF}"/>
                </a:ext>
              </a:extLst>
            </p:cNvPr>
            <p:cNvSpPr/>
            <p:nvPr/>
          </p:nvSpPr>
          <p:spPr>
            <a:xfrm>
              <a:off x="6487939" y="3992298"/>
              <a:ext cx="70810" cy="70810"/>
            </a:xfrm>
            <a:custGeom>
              <a:avLst/>
              <a:gdLst>
                <a:gd name="connsiteX0" fmla="*/ 41416 w 70809"/>
                <a:gd name="connsiteY0" fmla="*/ 15924 h 70809"/>
                <a:gd name="connsiteX1" fmla="*/ 62658 w 70809"/>
                <a:gd name="connsiteY1" fmla="*/ 41416 h 70809"/>
                <a:gd name="connsiteX2" fmla="*/ 37167 w 70809"/>
                <a:gd name="connsiteY2" fmla="*/ 62658 h 70809"/>
                <a:gd name="connsiteX3" fmla="*/ 15924 w 70809"/>
                <a:gd name="connsiteY3" fmla="*/ 37167 h 70809"/>
                <a:gd name="connsiteX4" fmla="*/ 41416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6" y="15924"/>
                  </a:moveTo>
                  <a:cubicBezTo>
                    <a:pt x="54161" y="17340"/>
                    <a:pt x="64075" y="28670"/>
                    <a:pt x="62658" y="41416"/>
                  </a:cubicBezTo>
                  <a:cubicBezTo>
                    <a:pt x="61242" y="54161"/>
                    <a:pt x="49913" y="64074"/>
                    <a:pt x="37167" y="62658"/>
                  </a:cubicBezTo>
                  <a:cubicBezTo>
                    <a:pt x="24421" y="61242"/>
                    <a:pt x="14508" y="49912"/>
                    <a:pt x="15924" y="37167"/>
                  </a:cubicBezTo>
                  <a:cubicBezTo>
                    <a:pt x="17340" y="24421"/>
                    <a:pt x="28670" y="14508"/>
                    <a:pt x="41416" y="15924"/>
                  </a:cubicBezTo>
                  <a:close/>
                </a:path>
              </a:pathLst>
            </a:custGeom>
            <a:grpFill/>
            <a:ln w="14159" cap="flat">
              <a:noFill/>
              <a:prstDash val="solid"/>
              <a:miter/>
            </a:ln>
          </p:spPr>
          <p:txBody>
            <a:bodyPr rtlCol="0" anchor="ctr"/>
            <a:lstStyle/>
            <a:p>
              <a:endParaRPr lang="en-US"/>
            </a:p>
          </p:txBody>
        </p:sp>
        <p:sp>
          <p:nvSpPr>
            <p:cNvPr id="2644" name="Freeform: Shape 2643">
              <a:extLst>
                <a:ext uri="{FF2B5EF4-FFF2-40B4-BE49-F238E27FC236}">
                  <a16:creationId xmlns:a16="http://schemas.microsoft.com/office/drawing/2014/main" id="{D28BBE4E-8126-4BE7-AB7A-4A0B4E909387}"/>
                </a:ext>
              </a:extLst>
            </p:cNvPr>
            <p:cNvSpPr/>
            <p:nvPr/>
          </p:nvSpPr>
          <p:spPr>
            <a:xfrm>
              <a:off x="6234576" y="4513375"/>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7422"/>
                    <a:pt x="44113" y="23087"/>
                    <a:pt x="44113" y="31584"/>
                  </a:cubicBezTo>
                  <a:cubicBezTo>
                    <a:pt x="42697" y="38665"/>
                    <a:pt x="37032" y="44330"/>
                    <a:pt x="28535" y="44330"/>
                  </a:cubicBezTo>
                  <a:cubicBezTo>
                    <a:pt x="21454" y="44330"/>
                    <a:pt x="15789" y="37249"/>
                    <a:pt x="15789" y="28752"/>
                  </a:cubicBezTo>
                  <a:cubicBezTo>
                    <a:pt x="17205" y="20254"/>
                    <a:pt x="24286" y="14590"/>
                    <a:pt x="31367" y="16006"/>
                  </a:cubicBezTo>
                  <a:close/>
                </a:path>
              </a:pathLst>
            </a:custGeom>
            <a:grpFill/>
            <a:ln w="14159" cap="flat">
              <a:noFill/>
              <a:prstDash val="solid"/>
              <a:miter/>
            </a:ln>
          </p:spPr>
          <p:txBody>
            <a:bodyPr rtlCol="0" anchor="ctr"/>
            <a:lstStyle/>
            <a:p>
              <a:endParaRPr lang="en-US"/>
            </a:p>
          </p:txBody>
        </p:sp>
        <p:sp>
          <p:nvSpPr>
            <p:cNvPr id="2645" name="Freeform: Shape 2644">
              <a:extLst>
                <a:ext uri="{FF2B5EF4-FFF2-40B4-BE49-F238E27FC236}">
                  <a16:creationId xmlns:a16="http://schemas.microsoft.com/office/drawing/2014/main" id="{A59B9F49-8B5A-4E9C-A8A5-94DDE43445D5}"/>
                </a:ext>
              </a:extLst>
            </p:cNvPr>
            <p:cNvSpPr/>
            <p:nvPr/>
          </p:nvSpPr>
          <p:spPr>
            <a:xfrm>
              <a:off x="6234576" y="4081379"/>
              <a:ext cx="42486" cy="42486"/>
            </a:xfrm>
            <a:custGeom>
              <a:avLst/>
              <a:gdLst>
                <a:gd name="connsiteX0" fmla="*/ 25703 w 42485"/>
                <a:gd name="connsiteY0" fmla="*/ 16064 h 42485"/>
                <a:gd name="connsiteX1" fmla="*/ 34200 w 42485"/>
                <a:gd name="connsiteY1" fmla="*/ 25977 h 42485"/>
                <a:gd name="connsiteX2" fmla="*/ 24286 w 42485"/>
                <a:gd name="connsiteY2" fmla="*/ 34474 h 42485"/>
                <a:gd name="connsiteX3" fmla="*/ 15789 w 42485"/>
                <a:gd name="connsiteY3" fmla="*/ 24560 h 42485"/>
                <a:gd name="connsiteX4" fmla="*/ 25703 w 42485"/>
                <a:gd name="connsiteY4" fmla="*/ 16064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4"/>
                  </a:moveTo>
                  <a:cubicBezTo>
                    <a:pt x="31367" y="16064"/>
                    <a:pt x="34200" y="20312"/>
                    <a:pt x="34200" y="25977"/>
                  </a:cubicBezTo>
                  <a:cubicBezTo>
                    <a:pt x="34200" y="31641"/>
                    <a:pt x="28535" y="34474"/>
                    <a:pt x="24286" y="34474"/>
                  </a:cubicBezTo>
                  <a:cubicBezTo>
                    <a:pt x="18622" y="34474"/>
                    <a:pt x="15789" y="30225"/>
                    <a:pt x="15789" y="24560"/>
                  </a:cubicBezTo>
                  <a:cubicBezTo>
                    <a:pt x="17205" y="18896"/>
                    <a:pt x="21454" y="14647"/>
                    <a:pt x="25703" y="16064"/>
                  </a:cubicBezTo>
                  <a:close/>
                </a:path>
              </a:pathLst>
            </a:custGeom>
            <a:grpFill/>
            <a:ln w="14159" cap="flat">
              <a:noFill/>
              <a:prstDash val="solid"/>
              <a:miter/>
            </a:ln>
          </p:spPr>
          <p:txBody>
            <a:bodyPr rtlCol="0" anchor="ctr"/>
            <a:lstStyle/>
            <a:p>
              <a:endParaRPr lang="en-US"/>
            </a:p>
          </p:txBody>
        </p:sp>
        <p:sp>
          <p:nvSpPr>
            <p:cNvPr id="2646" name="Freeform: Shape 2645">
              <a:extLst>
                <a:ext uri="{FF2B5EF4-FFF2-40B4-BE49-F238E27FC236}">
                  <a16:creationId xmlns:a16="http://schemas.microsoft.com/office/drawing/2014/main" id="{C882C6AA-1C2E-47AE-A5FE-BFB08C2254E6}"/>
                </a:ext>
              </a:extLst>
            </p:cNvPr>
            <p:cNvSpPr/>
            <p:nvPr/>
          </p:nvSpPr>
          <p:spPr>
            <a:xfrm>
              <a:off x="6182177" y="3651131"/>
              <a:ext cx="42486" cy="42486"/>
            </a:xfrm>
            <a:custGeom>
              <a:avLst/>
              <a:gdLst>
                <a:gd name="connsiteX0" fmla="*/ 25702 w 42485"/>
                <a:gd name="connsiteY0" fmla="*/ 15789 h 42485"/>
                <a:gd name="connsiteX1" fmla="*/ 34199 w 42485"/>
                <a:gd name="connsiteY1" fmla="*/ 25702 h 42485"/>
                <a:gd name="connsiteX2" fmla="*/ 24286 w 42485"/>
                <a:gd name="connsiteY2" fmla="*/ 34200 h 42485"/>
                <a:gd name="connsiteX3" fmla="*/ 15789 w 42485"/>
                <a:gd name="connsiteY3" fmla="*/ 24286 h 42485"/>
                <a:gd name="connsiteX4" fmla="*/ 25702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2" y="15789"/>
                  </a:moveTo>
                  <a:cubicBezTo>
                    <a:pt x="31367" y="15789"/>
                    <a:pt x="34199" y="21454"/>
                    <a:pt x="34199" y="25702"/>
                  </a:cubicBezTo>
                  <a:cubicBezTo>
                    <a:pt x="34199" y="29951"/>
                    <a:pt x="28535" y="34200"/>
                    <a:pt x="24286" y="34200"/>
                  </a:cubicBezTo>
                  <a:cubicBezTo>
                    <a:pt x="18621" y="34200"/>
                    <a:pt x="15789" y="28535"/>
                    <a:pt x="15789" y="24286"/>
                  </a:cubicBezTo>
                  <a:cubicBezTo>
                    <a:pt x="15789" y="18621"/>
                    <a:pt x="21454" y="15789"/>
                    <a:pt x="25702" y="15789"/>
                  </a:cubicBezTo>
                  <a:close/>
                </a:path>
              </a:pathLst>
            </a:custGeom>
            <a:grpFill/>
            <a:ln w="14159" cap="flat">
              <a:noFill/>
              <a:prstDash val="solid"/>
              <a:miter/>
            </a:ln>
          </p:spPr>
          <p:txBody>
            <a:bodyPr rtlCol="0" anchor="ctr"/>
            <a:lstStyle/>
            <a:p>
              <a:endParaRPr lang="en-US"/>
            </a:p>
          </p:txBody>
        </p:sp>
        <p:sp>
          <p:nvSpPr>
            <p:cNvPr id="2647" name="Freeform: Shape 2646">
              <a:extLst>
                <a:ext uri="{FF2B5EF4-FFF2-40B4-BE49-F238E27FC236}">
                  <a16:creationId xmlns:a16="http://schemas.microsoft.com/office/drawing/2014/main" id="{99AD87C3-6690-4124-8DCD-FCD9DF0B8F86}"/>
                </a:ext>
              </a:extLst>
            </p:cNvPr>
            <p:cNvSpPr/>
            <p:nvPr/>
          </p:nvSpPr>
          <p:spPr>
            <a:xfrm>
              <a:off x="6897354" y="3863288"/>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8"/>
                    <a:pt x="15789" y="25974"/>
                  </a:cubicBezTo>
                  <a:cubicBezTo>
                    <a:pt x="15789" y="18893"/>
                    <a:pt x="21454" y="14644"/>
                    <a:pt x="27118" y="16060"/>
                  </a:cubicBezTo>
                  <a:close/>
                </a:path>
              </a:pathLst>
            </a:custGeom>
            <a:grpFill/>
            <a:ln w="14159" cap="flat">
              <a:noFill/>
              <a:prstDash val="solid"/>
              <a:miter/>
            </a:ln>
          </p:spPr>
          <p:txBody>
            <a:bodyPr rtlCol="0" anchor="ctr"/>
            <a:lstStyle/>
            <a:p>
              <a:endParaRPr lang="en-US"/>
            </a:p>
          </p:txBody>
        </p:sp>
        <p:sp>
          <p:nvSpPr>
            <p:cNvPr id="2648" name="Freeform: Shape 2647">
              <a:extLst>
                <a:ext uri="{FF2B5EF4-FFF2-40B4-BE49-F238E27FC236}">
                  <a16:creationId xmlns:a16="http://schemas.microsoft.com/office/drawing/2014/main" id="{631805E4-51F7-44E8-A79F-FF86C73BB457}"/>
                </a:ext>
              </a:extLst>
            </p:cNvPr>
            <p:cNvSpPr/>
            <p:nvPr/>
          </p:nvSpPr>
          <p:spPr>
            <a:xfrm>
              <a:off x="5918765" y="3846565"/>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5789" y="22870"/>
                    <a:pt x="24286" y="15789"/>
                    <a:pt x="35616" y="15789"/>
                  </a:cubicBezTo>
                  <a:close/>
                </a:path>
              </a:pathLst>
            </a:custGeom>
            <a:grpFill/>
            <a:ln w="14159" cap="flat">
              <a:noFill/>
              <a:prstDash val="solid"/>
              <a:miter/>
            </a:ln>
          </p:spPr>
          <p:txBody>
            <a:bodyPr rtlCol="0" anchor="ctr"/>
            <a:lstStyle/>
            <a:p>
              <a:endParaRPr lang="en-US"/>
            </a:p>
          </p:txBody>
        </p:sp>
        <p:sp>
          <p:nvSpPr>
            <p:cNvPr id="2649" name="Freeform: Shape 2648">
              <a:extLst>
                <a:ext uri="{FF2B5EF4-FFF2-40B4-BE49-F238E27FC236}">
                  <a16:creationId xmlns:a16="http://schemas.microsoft.com/office/drawing/2014/main" id="{260F6C38-4768-4A7F-AB57-6F98D6D77D3C}"/>
                </a:ext>
              </a:extLst>
            </p:cNvPr>
            <p:cNvSpPr/>
            <p:nvPr/>
          </p:nvSpPr>
          <p:spPr>
            <a:xfrm>
              <a:off x="6166599"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7205"/>
                    <a:pt x="44113" y="22870"/>
                    <a:pt x="44113" y="31367"/>
                  </a:cubicBezTo>
                  <a:cubicBezTo>
                    <a:pt x="42697" y="38448"/>
                    <a:pt x="37032" y="44113"/>
                    <a:pt x="28535" y="44113"/>
                  </a:cubicBezTo>
                  <a:cubicBezTo>
                    <a:pt x="21454" y="44113"/>
                    <a:pt x="15789" y="37032"/>
                    <a:pt x="15789" y="28535"/>
                  </a:cubicBezTo>
                  <a:cubicBezTo>
                    <a:pt x="15789" y="21454"/>
                    <a:pt x="22870" y="15789"/>
                    <a:pt x="31367" y="15789"/>
                  </a:cubicBezTo>
                  <a:close/>
                </a:path>
              </a:pathLst>
            </a:custGeom>
            <a:grpFill/>
            <a:ln w="14159" cap="flat">
              <a:noFill/>
              <a:prstDash val="solid"/>
              <a:miter/>
            </a:ln>
          </p:spPr>
          <p:txBody>
            <a:bodyPr rtlCol="0" anchor="ctr"/>
            <a:lstStyle/>
            <a:p>
              <a:endParaRPr lang="en-US"/>
            </a:p>
          </p:txBody>
        </p:sp>
        <p:sp>
          <p:nvSpPr>
            <p:cNvPr id="2650" name="Freeform: Shape 2649">
              <a:extLst>
                <a:ext uri="{FF2B5EF4-FFF2-40B4-BE49-F238E27FC236}">
                  <a16:creationId xmlns:a16="http://schemas.microsoft.com/office/drawing/2014/main" id="{EFF98CA4-0DC0-44F3-A66C-38F52F99CC10}"/>
                </a:ext>
              </a:extLst>
            </p:cNvPr>
            <p:cNvSpPr/>
            <p:nvPr/>
          </p:nvSpPr>
          <p:spPr>
            <a:xfrm>
              <a:off x="6717362" y="3655245"/>
              <a:ext cx="70810" cy="70810"/>
            </a:xfrm>
            <a:custGeom>
              <a:avLst/>
              <a:gdLst>
                <a:gd name="connsiteX0" fmla="*/ 41415 w 70809"/>
                <a:gd name="connsiteY0" fmla="*/ 15924 h 70809"/>
                <a:gd name="connsiteX1" fmla="*/ 62658 w 70809"/>
                <a:gd name="connsiteY1" fmla="*/ 41415 h 70809"/>
                <a:gd name="connsiteX2" fmla="*/ 37167 w 70809"/>
                <a:gd name="connsiteY2" fmla="*/ 62658 h 70809"/>
                <a:gd name="connsiteX3" fmla="*/ 15924 w 70809"/>
                <a:gd name="connsiteY3" fmla="*/ 37167 h 70809"/>
                <a:gd name="connsiteX4" fmla="*/ 41415 w 70809"/>
                <a:gd name="connsiteY4" fmla="*/ 15924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415" y="15924"/>
                  </a:moveTo>
                  <a:cubicBezTo>
                    <a:pt x="54161" y="17340"/>
                    <a:pt x="64074" y="28670"/>
                    <a:pt x="62658" y="41415"/>
                  </a:cubicBezTo>
                  <a:cubicBezTo>
                    <a:pt x="61242" y="54161"/>
                    <a:pt x="49912" y="64074"/>
                    <a:pt x="37167" y="62658"/>
                  </a:cubicBezTo>
                  <a:cubicBezTo>
                    <a:pt x="24421" y="61242"/>
                    <a:pt x="14508" y="49912"/>
                    <a:pt x="15924" y="37167"/>
                  </a:cubicBezTo>
                  <a:cubicBezTo>
                    <a:pt x="17340" y="24421"/>
                    <a:pt x="28670" y="14508"/>
                    <a:pt x="41415" y="15924"/>
                  </a:cubicBezTo>
                  <a:close/>
                </a:path>
              </a:pathLst>
            </a:custGeom>
            <a:grpFill/>
            <a:ln w="14159" cap="flat">
              <a:noFill/>
              <a:prstDash val="solid"/>
              <a:miter/>
            </a:ln>
          </p:spPr>
          <p:txBody>
            <a:bodyPr rtlCol="0" anchor="ctr"/>
            <a:lstStyle/>
            <a:p>
              <a:endParaRPr lang="en-US"/>
            </a:p>
          </p:txBody>
        </p:sp>
        <p:sp>
          <p:nvSpPr>
            <p:cNvPr id="2651" name="Freeform: Shape 2650">
              <a:extLst>
                <a:ext uri="{FF2B5EF4-FFF2-40B4-BE49-F238E27FC236}">
                  <a16:creationId xmlns:a16="http://schemas.microsoft.com/office/drawing/2014/main" id="{53808FD6-40F8-4D97-BF5C-B4987B004142}"/>
                </a:ext>
              </a:extLst>
            </p:cNvPr>
            <p:cNvSpPr/>
            <p:nvPr/>
          </p:nvSpPr>
          <p:spPr>
            <a:xfrm>
              <a:off x="6843538" y="3765842"/>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18622"/>
                    <a:pt x="21454" y="15789"/>
                    <a:pt x="27119" y="15789"/>
                  </a:cubicBezTo>
                  <a:close/>
                </a:path>
              </a:pathLst>
            </a:custGeom>
            <a:grpFill/>
            <a:ln w="14159" cap="flat">
              <a:noFill/>
              <a:prstDash val="solid"/>
              <a:miter/>
            </a:ln>
          </p:spPr>
          <p:txBody>
            <a:bodyPr rtlCol="0" anchor="ctr"/>
            <a:lstStyle/>
            <a:p>
              <a:endParaRPr lang="en-US"/>
            </a:p>
          </p:txBody>
        </p:sp>
        <p:sp>
          <p:nvSpPr>
            <p:cNvPr id="2652" name="Freeform: Shape 2651">
              <a:extLst>
                <a:ext uri="{FF2B5EF4-FFF2-40B4-BE49-F238E27FC236}">
                  <a16:creationId xmlns:a16="http://schemas.microsoft.com/office/drawing/2014/main" id="{9FAC87C8-49D0-4441-AB97-91BB5C2F9B8B}"/>
                </a:ext>
              </a:extLst>
            </p:cNvPr>
            <p:cNvSpPr/>
            <p:nvPr/>
          </p:nvSpPr>
          <p:spPr>
            <a:xfrm>
              <a:off x="5918547" y="3648080"/>
              <a:ext cx="56648" cy="56648"/>
            </a:xfrm>
            <a:custGeom>
              <a:avLst/>
              <a:gdLst>
                <a:gd name="connsiteX0" fmla="*/ 30169 w 56647"/>
                <a:gd name="connsiteY0" fmla="*/ 16007 h 56647"/>
                <a:gd name="connsiteX1" fmla="*/ 41499 w 56647"/>
                <a:gd name="connsiteY1" fmla="*/ 30169 h 56647"/>
                <a:gd name="connsiteX2" fmla="*/ 27337 w 56647"/>
                <a:gd name="connsiteY2" fmla="*/ 41499 h 56647"/>
                <a:gd name="connsiteX3" fmla="*/ 16007 w 56647"/>
                <a:gd name="connsiteY3" fmla="*/ 27337 h 56647"/>
                <a:gd name="connsiteX4" fmla="*/ 30169 w 56647"/>
                <a:gd name="connsiteY4" fmla="*/ 16007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0169" y="16007"/>
                  </a:moveTo>
                  <a:cubicBezTo>
                    <a:pt x="37250" y="16007"/>
                    <a:pt x="42915" y="23088"/>
                    <a:pt x="41499" y="30169"/>
                  </a:cubicBezTo>
                  <a:cubicBezTo>
                    <a:pt x="41499" y="37250"/>
                    <a:pt x="34418" y="42915"/>
                    <a:pt x="27337" y="41499"/>
                  </a:cubicBezTo>
                  <a:cubicBezTo>
                    <a:pt x="20256" y="41499"/>
                    <a:pt x="14591" y="34418"/>
                    <a:pt x="16007" y="27337"/>
                  </a:cubicBezTo>
                  <a:cubicBezTo>
                    <a:pt x="16007" y="20256"/>
                    <a:pt x="23088" y="14591"/>
                    <a:pt x="30169" y="16007"/>
                  </a:cubicBezTo>
                  <a:close/>
                </a:path>
              </a:pathLst>
            </a:custGeom>
            <a:grpFill/>
            <a:ln w="14159" cap="flat">
              <a:noFill/>
              <a:prstDash val="solid"/>
              <a:miter/>
            </a:ln>
          </p:spPr>
          <p:txBody>
            <a:bodyPr rtlCol="0" anchor="ctr"/>
            <a:lstStyle/>
            <a:p>
              <a:endParaRPr lang="en-US"/>
            </a:p>
          </p:txBody>
        </p:sp>
        <p:sp>
          <p:nvSpPr>
            <p:cNvPr id="2653" name="Freeform: Shape 2652">
              <a:extLst>
                <a:ext uri="{FF2B5EF4-FFF2-40B4-BE49-F238E27FC236}">
                  <a16:creationId xmlns:a16="http://schemas.microsoft.com/office/drawing/2014/main" id="{6CFCA81B-E273-4320-9977-95A3DAEB2F8F}"/>
                </a:ext>
              </a:extLst>
            </p:cNvPr>
            <p:cNvSpPr/>
            <p:nvPr/>
          </p:nvSpPr>
          <p:spPr>
            <a:xfrm>
              <a:off x="5920000" y="3686536"/>
              <a:ext cx="56648" cy="56648"/>
            </a:xfrm>
            <a:custGeom>
              <a:avLst/>
              <a:gdLst>
                <a:gd name="connsiteX0" fmla="*/ 32964 w 56647"/>
                <a:gd name="connsiteY0" fmla="*/ 15789 h 56647"/>
                <a:gd name="connsiteX1" fmla="*/ 47126 w 56647"/>
                <a:gd name="connsiteY1" fmla="*/ 32783 h 56647"/>
                <a:gd name="connsiteX2" fmla="*/ 30132 w 56647"/>
                <a:gd name="connsiteY2" fmla="*/ 46945 h 56647"/>
                <a:gd name="connsiteX3" fmla="*/ 15970 w 56647"/>
                <a:gd name="connsiteY3" fmla="*/ 29951 h 56647"/>
                <a:gd name="connsiteX4" fmla="*/ 3296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2964" y="15789"/>
                  </a:moveTo>
                  <a:cubicBezTo>
                    <a:pt x="41462" y="17205"/>
                    <a:pt x="48543" y="24286"/>
                    <a:pt x="47126" y="32783"/>
                  </a:cubicBezTo>
                  <a:cubicBezTo>
                    <a:pt x="45710" y="41280"/>
                    <a:pt x="38629" y="48361"/>
                    <a:pt x="30132" y="46945"/>
                  </a:cubicBezTo>
                  <a:cubicBezTo>
                    <a:pt x="21635" y="45529"/>
                    <a:pt x="14554" y="38448"/>
                    <a:pt x="15970" y="29951"/>
                  </a:cubicBezTo>
                  <a:cubicBezTo>
                    <a:pt x="15970" y="21454"/>
                    <a:pt x="23051" y="15789"/>
                    <a:pt x="32964" y="15789"/>
                  </a:cubicBezTo>
                  <a:close/>
                </a:path>
              </a:pathLst>
            </a:custGeom>
            <a:grpFill/>
            <a:ln w="14159" cap="flat">
              <a:noFill/>
              <a:prstDash val="solid"/>
              <a:miter/>
            </a:ln>
          </p:spPr>
          <p:txBody>
            <a:bodyPr rtlCol="0" anchor="ctr"/>
            <a:lstStyle/>
            <a:p>
              <a:endParaRPr lang="en-US"/>
            </a:p>
          </p:txBody>
        </p:sp>
        <p:sp>
          <p:nvSpPr>
            <p:cNvPr id="2654" name="Freeform: Shape 2653">
              <a:extLst>
                <a:ext uri="{FF2B5EF4-FFF2-40B4-BE49-F238E27FC236}">
                  <a16:creationId xmlns:a16="http://schemas.microsoft.com/office/drawing/2014/main" id="{6BFE093C-06DF-4BC6-8FEF-159504FCF1B3}"/>
                </a:ext>
              </a:extLst>
            </p:cNvPr>
            <p:cNvSpPr/>
            <p:nvPr/>
          </p:nvSpPr>
          <p:spPr>
            <a:xfrm>
              <a:off x="6058814" y="3941296"/>
              <a:ext cx="70810" cy="70810"/>
            </a:xfrm>
            <a:custGeom>
              <a:avLst/>
              <a:gdLst>
                <a:gd name="connsiteX0" fmla="*/ 38603 w 70809"/>
                <a:gd name="connsiteY0" fmla="*/ 15943 h 70809"/>
                <a:gd name="connsiteX1" fmla="*/ 57013 w 70809"/>
                <a:gd name="connsiteY1" fmla="*/ 38602 h 70809"/>
                <a:gd name="connsiteX2" fmla="*/ 34354 w 70809"/>
                <a:gd name="connsiteY2" fmla="*/ 57013 h 70809"/>
                <a:gd name="connsiteX3" fmla="*/ 15943 w 70809"/>
                <a:gd name="connsiteY3" fmla="*/ 34354 h 70809"/>
                <a:gd name="connsiteX4" fmla="*/ 38603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8603" y="15943"/>
                  </a:moveTo>
                  <a:cubicBezTo>
                    <a:pt x="49932" y="17359"/>
                    <a:pt x="58429" y="27273"/>
                    <a:pt x="57013" y="38602"/>
                  </a:cubicBezTo>
                  <a:cubicBezTo>
                    <a:pt x="55597" y="49932"/>
                    <a:pt x="45684" y="58429"/>
                    <a:pt x="34354" y="57013"/>
                  </a:cubicBezTo>
                  <a:cubicBezTo>
                    <a:pt x="23024" y="55597"/>
                    <a:pt x="14527" y="45683"/>
                    <a:pt x="15943" y="34354"/>
                  </a:cubicBezTo>
                  <a:cubicBezTo>
                    <a:pt x="17360" y="23024"/>
                    <a:pt x="27273" y="14527"/>
                    <a:pt x="38603" y="15943"/>
                  </a:cubicBezTo>
                  <a:close/>
                </a:path>
              </a:pathLst>
            </a:custGeom>
            <a:grpFill/>
            <a:ln w="14159" cap="flat">
              <a:noFill/>
              <a:prstDash val="solid"/>
              <a:miter/>
            </a:ln>
          </p:spPr>
          <p:txBody>
            <a:bodyPr rtlCol="0" anchor="ctr"/>
            <a:lstStyle/>
            <a:p>
              <a:endParaRPr lang="en-US"/>
            </a:p>
          </p:txBody>
        </p:sp>
        <p:sp>
          <p:nvSpPr>
            <p:cNvPr id="2655" name="Freeform: Shape 2654">
              <a:extLst>
                <a:ext uri="{FF2B5EF4-FFF2-40B4-BE49-F238E27FC236}">
                  <a16:creationId xmlns:a16="http://schemas.microsoft.com/office/drawing/2014/main" id="{0E24A5A5-C58C-4DA6-883B-64B1016520A3}"/>
                </a:ext>
              </a:extLst>
            </p:cNvPr>
            <p:cNvSpPr/>
            <p:nvPr/>
          </p:nvSpPr>
          <p:spPr>
            <a:xfrm>
              <a:off x="7012065" y="4023318"/>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4"/>
                    <a:pt x="31367" y="37303"/>
                    <a:pt x="25703" y="37303"/>
                  </a:cubicBezTo>
                  <a:cubicBezTo>
                    <a:pt x="20038" y="37303"/>
                    <a:pt x="15789" y="31639"/>
                    <a:pt x="15789" y="25973"/>
                  </a:cubicBezTo>
                  <a:cubicBezTo>
                    <a:pt x="15789" y="18893"/>
                    <a:pt x="21454" y="14644"/>
                    <a:pt x="27119" y="16060"/>
                  </a:cubicBezTo>
                  <a:close/>
                </a:path>
              </a:pathLst>
            </a:custGeom>
            <a:grpFill/>
            <a:ln w="14159" cap="flat">
              <a:noFill/>
              <a:prstDash val="solid"/>
              <a:miter/>
            </a:ln>
          </p:spPr>
          <p:txBody>
            <a:bodyPr rtlCol="0" anchor="ctr"/>
            <a:lstStyle/>
            <a:p>
              <a:endParaRPr lang="en-US"/>
            </a:p>
          </p:txBody>
        </p:sp>
        <p:sp>
          <p:nvSpPr>
            <p:cNvPr id="2656" name="Freeform: Shape 2655">
              <a:extLst>
                <a:ext uri="{FF2B5EF4-FFF2-40B4-BE49-F238E27FC236}">
                  <a16:creationId xmlns:a16="http://schemas.microsoft.com/office/drawing/2014/main" id="{9044180A-BC76-4F6A-AC8F-44392822A507}"/>
                </a:ext>
              </a:extLst>
            </p:cNvPr>
            <p:cNvSpPr/>
            <p:nvPr/>
          </p:nvSpPr>
          <p:spPr>
            <a:xfrm>
              <a:off x="6914348" y="3939759"/>
              <a:ext cx="42486" cy="42486"/>
            </a:xfrm>
            <a:custGeom>
              <a:avLst/>
              <a:gdLst>
                <a:gd name="connsiteX0" fmla="*/ 25703 w 42485"/>
                <a:gd name="connsiteY0" fmla="*/ 16063 h 42485"/>
                <a:gd name="connsiteX1" fmla="*/ 34200 w 42485"/>
                <a:gd name="connsiteY1" fmla="*/ 25977 h 42485"/>
                <a:gd name="connsiteX2" fmla="*/ 24286 w 42485"/>
                <a:gd name="connsiteY2" fmla="*/ 34474 h 42485"/>
                <a:gd name="connsiteX3" fmla="*/ 15789 w 42485"/>
                <a:gd name="connsiteY3" fmla="*/ 24561 h 42485"/>
                <a:gd name="connsiteX4" fmla="*/ 25703 w 42485"/>
                <a:gd name="connsiteY4" fmla="*/ 16063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16063"/>
                  </a:moveTo>
                  <a:cubicBezTo>
                    <a:pt x="31367" y="16063"/>
                    <a:pt x="34200" y="20312"/>
                    <a:pt x="34200" y="25977"/>
                  </a:cubicBezTo>
                  <a:cubicBezTo>
                    <a:pt x="34200" y="31642"/>
                    <a:pt x="29951" y="34474"/>
                    <a:pt x="24286" y="34474"/>
                  </a:cubicBezTo>
                  <a:cubicBezTo>
                    <a:pt x="18622" y="34474"/>
                    <a:pt x="15789" y="30225"/>
                    <a:pt x="15789" y="24561"/>
                  </a:cubicBezTo>
                  <a:cubicBezTo>
                    <a:pt x="17205" y="18896"/>
                    <a:pt x="21454" y="14647"/>
                    <a:pt x="25703" y="16063"/>
                  </a:cubicBezTo>
                  <a:close/>
                </a:path>
              </a:pathLst>
            </a:custGeom>
            <a:grpFill/>
            <a:ln w="14159" cap="flat">
              <a:noFill/>
              <a:prstDash val="solid"/>
              <a:miter/>
            </a:ln>
          </p:spPr>
          <p:txBody>
            <a:bodyPr rtlCol="0" anchor="ctr"/>
            <a:lstStyle/>
            <a:p>
              <a:endParaRPr lang="en-US"/>
            </a:p>
          </p:txBody>
        </p:sp>
        <p:sp>
          <p:nvSpPr>
            <p:cNvPr id="2657" name="Freeform: Shape 2656">
              <a:extLst>
                <a:ext uri="{FF2B5EF4-FFF2-40B4-BE49-F238E27FC236}">
                  <a16:creationId xmlns:a16="http://schemas.microsoft.com/office/drawing/2014/main" id="{BAA19C26-AD5F-489A-B06F-9825ECC430B5}"/>
                </a:ext>
              </a:extLst>
            </p:cNvPr>
            <p:cNvSpPr/>
            <p:nvPr/>
          </p:nvSpPr>
          <p:spPr>
            <a:xfrm>
              <a:off x="6744405" y="4213139"/>
              <a:ext cx="42486" cy="42486"/>
            </a:xfrm>
            <a:custGeom>
              <a:avLst/>
              <a:gdLst>
                <a:gd name="connsiteX0" fmla="*/ 27119 w 42485"/>
                <a:gd name="connsiteY0" fmla="*/ 16009 h 42485"/>
                <a:gd name="connsiteX1" fmla="*/ 37032 w 42485"/>
                <a:gd name="connsiteY1" fmla="*/ 27338 h 42485"/>
                <a:gd name="connsiteX2" fmla="*/ 25703 w 42485"/>
                <a:gd name="connsiteY2" fmla="*/ 37252 h 42485"/>
                <a:gd name="connsiteX3" fmla="*/ 15789 w 42485"/>
                <a:gd name="connsiteY3" fmla="*/ 25923 h 42485"/>
                <a:gd name="connsiteX4" fmla="*/ 27119 w 42485"/>
                <a:gd name="connsiteY4" fmla="*/ 1600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09"/>
                  </a:moveTo>
                  <a:cubicBezTo>
                    <a:pt x="32783" y="16009"/>
                    <a:pt x="37032" y="21674"/>
                    <a:pt x="37032" y="27338"/>
                  </a:cubicBezTo>
                  <a:cubicBezTo>
                    <a:pt x="37032" y="33004"/>
                    <a:pt x="31367" y="37252"/>
                    <a:pt x="25703" y="37252"/>
                  </a:cubicBezTo>
                  <a:cubicBezTo>
                    <a:pt x="20038" y="37252"/>
                    <a:pt x="15789" y="31587"/>
                    <a:pt x="15789" y="25923"/>
                  </a:cubicBezTo>
                  <a:cubicBezTo>
                    <a:pt x="15789" y="20258"/>
                    <a:pt x="21454" y="14593"/>
                    <a:pt x="27119" y="16009"/>
                  </a:cubicBezTo>
                  <a:close/>
                </a:path>
              </a:pathLst>
            </a:custGeom>
            <a:grpFill/>
            <a:ln w="14159" cap="flat">
              <a:noFill/>
              <a:prstDash val="solid"/>
              <a:miter/>
            </a:ln>
          </p:spPr>
          <p:txBody>
            <a:bodyPr rtlCol="0" anchor="ctr"/>
            <a:lstStyle/>
            <a:p>
              <a:endParaRPr lang="en-US"/>
            </a:p>
          </p:txBody>
        </p:sp>
        <p:sp>
          <p:nvSpPr>
            <p:cNvPr id="2658" name="Freeform: Shape 2657">
              <a:extLst>
                <a:ext uri="{FF2B5EF4-FFF2-40B4-BE49-F238E27FC236}">
                  <a16:creationId xmlns:a16="http://schemas.microsoft.com/office/drawing/2014/main" id="{23177C6A-9035-4ACA-876E-C2987C040ED4}"/>
                </a:ext>
              </a:extLst>
            </p:cNvPr>
            <p:cNvSpPr/>
            <p:nvPr/>
          </p:nvSpPr>
          <p:spPr>
            <a:xfrm>
              <a:off x="6659299" y="4776868"/>
              <a:ext cx="70810" cy="70810"/>
            </a:xfrm>
            <a:custGeom>
              <a:avLst/>
              <a:gdLst>
                <a:gd name="connsiteX0" fmla="*/ 44247 w 70809"/>
                <a:gd name="connsiteY0" fmla="*/ 15923 h 70809"/>
                <a:gd name="connsiteX1" fmla="*/ 66907 w 70809"/>
                <a:gd name="connsiteY1" fmla="*/ 44247 h 70809"/>
                <a:gd name="connsiteX2" fmla="*/ 38583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4247 w 70809"/>
                <a:gd name="connsiteY6" fmla="*/ 27253 h 70809"/>
                <a:gd name="connsiteX7" fmla="*/ 28669 w 70809"/>
                <a:gd name="connsiteY7" fmla="*/ 39999 h 70809"/>
                <a:gd name="connsiteX8" fmla="*/ 41415 w 70809"/>
                <a:gd name="connsiteY8" fmla="*/ 55577 h 70809"/>
                <a:gd name="connsiteX9" fmla="*/ 56993 w 70809"/>
                <a:gd name="connsiteY9" fmla="*/ 42831 h 70809"/>
                <a:gd name="connsiteX10" fmla="*/ 44247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3" y="30085"/>
                    <a:pt x="66907" y="44247"/>
                  </a:cubicBezTo>
                  <a:cubicBezTo>
                    <a:pt x="65490" y="58409"/>
                    <a:pt x="52745" y="68323"/>
                    <a:pt x="38583" y="66906"/>
                  </a:cubicBezTo>
                  <a:cubicBezTo>
                    <a:pt x="24421" y="65490"/>
                    <a:pt x="14507" y="52745"/>
                    <a:pt x="15924" y="38583"/>
                  </a:cubicBezTo>
                  <a:cubicBezTo>
                    <a:pt x="17340" y="24421"/>
                    <a:pt x="30085" y="14508"/>
                    <a:pt x="44247" y="15923"/>
                  </a:cubicBezTo>
                  <a:lnTo>
                    <a:pt x="44247" y="15923"/>
                  </a:lnTo>
                  <a:close/>
                  <a:moveTo>
                    <a:pt x="44247" y="27253"/>
                  </a:moveTo>
                  <a:cubicBezTo>
                    <a:pt x="35750" y="25837"/>
                    <a:pt x="28669" y="32918"/>
                    <a:pt x="28669" y="39999"/>
                  </a:cubicBezTo>
                  <a:cubicBezTo>
                    <a:pt x="27253" y="48496"/>
                    <a:pt x="34334" y="55577"/>
                    <a:pt x="41415" y="55577"/>
                  </a:cubicBezTo>
                  <a:cubicBezTo>
                    <a:pt x="49912" y="56993"/>
                    <a:pt x="56993" y="49912"/>
                    <a:pt x="56993" y="42831"/>
                  </a:cubicBezTo>
                  <a:cubicBezTo>
                    <a:pt x="56993" y="34334"/>
                    <a:pt x="51328" y="27253"/>
                    <a:pt x="44247" y="27253"/>
                  </a:cubicBezTo>
                  <a:close/>
                </a:path>
              </a:pathLst>
            </a:custGeom>
            <a:grpFill/>
            <a:ln w="14159" cap="flat">
              <a:noFill/>
              <a:prstDash val="solid"/>
              <a:miter/>
            </a:ln>
          </p:spPr>
          <p:txBody>
            <a:bodyPr rtlCol="0" anchor="ctr"/>
            <a:lstStyle/>
            <a:p>
              <a:endParaRPr lang="en-US"/>
            </a:p>
          </p:txBody>
        </p:sp>
        <p:sp>
          <p:nvSpPr>
            <p:cNvPr id="2659" name="Freeform: Shape 2658">
              <a:extLst>
                <a:ext uri="{FF2B5EF4-FFF2-40B4-BE49-F238E27FC236}">
                  <a16:creationId xmlns:a16="http://schemas.microsoft.com/office/drawing/2014/main" id="{F39161A8-FC94-4815-A761-EAEC46806685}"/>
                </a:ext>
              </a:extLst>
            </p:cNvPr>
            <p:cNvSpPr/>
            <p:nvPr/>
          </p:nvSpPr>
          <p:spPr>
            <a:xfrm>
              <a:off x="6400151" y="4902924"/>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9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6" y="17324"/>
                    <a:pt x="72556" y="30070"/>
                    <a:pt x="71140" y="45648"/>
                  </a:cubicBezTo>
                  <a:cubicBezTo>
                    <a:pt x="69724" y="61226"/>
                    <a:pt x="56978" y="72556"/>
                    <a:pt x="41400" y="71140"/>
                  </a:cubicBezTo>
                  <a:cubicBezTo>
                    <a:pt x="25822" y="69724"/>
                    <a:pt x="14492" y="56978"/>
                    <a:pt x="15909" y="41400"/>
                  </a:cubicBezTo>
                  <a:cubicBezTo>
                    <a:pt x="17325" y="25822"/>
                    <a:pt x="31487" y="14492"/>
                    <a:pt x="45649" y="15909"/>
                  </a:cubicBezTo>
                  <a:close/>
                </a:path>
              </a:pathLst>
            </a:custGeom>
            <a:grpFill/>
            <a:ln w="14159" cap="flat">
              <a:noFill/>
              <a:prstDash val="solid"/>
              <a:miter/>
            </a:ln>
          </p:spPr>
          <p:txBody>
            <a:bodyPr rtlCol="0" anchor="ctr"/>
            <a:lstStyle/>
            <a:p>
              <a:endParaRPr lang="en-US"/>
            </a:p>
          </p:txBody>
        </p:sp>
        <p:sp>
          <p:nvSpPr>
            <p:cNvPr id="2660" name="Freeform: Shape 2659">
              <a:extLst>
                <a:ext uri="{FF2B5EF4-FFF2-40B4-BE49-F238E27FC236}">
                  <a16:creationId xmlns:a16="http://schemas.microsoft.com/office/drawing/2014/main" id="{06091AD0-DE0C-4507-89E8-A7522B6F5583}"/>
                </a:ext>
              </a:extLst>
            </p:cNvPr>
            <p:cNvSpPr/>
            <p:nvPr/>
          </p:nvSpPr>
          <p:spPr>
            <a:xfrm>
              <a:off x="6513566" y="5057409"/>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 name="connsiteX5" fmla="*/ 35616 w 56647"/>
                <a:gd name="connsiteY5" fmla="*/ 15789 h 56647"/>
                <a:gd name="connsiteX6" fmla="*/ 35616 w 56647"/>
                <a:gd name="connsiteY6" fmla="*/ 24286 h 56647"/>
                <a:gd name="connsiteX7" fmla="*/ 24286 w 56647"/>
                <a:gd name="connsiteY7" fmla="*/ 34199 h 56647"/>
                <a:gd name="connsiteX8" fmla="*/ 34199 w 56647"/>
                <a:gd name="connsiteY8" fmla="*/ 45529 h 56647"/>
                <a:gd name="connsiteX9" fmla="*/ 45529 w 56647"/>
                <a:gd name="connsiteY9" fmla="*/ 35616 h 56647"/>
                <a:gd name="connsiteX10" fmla="*/ 35616 w 56647"/>
                <a:gd name="connsiteY10" fmla="*/ 24286 h 5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2" y="15789"/>
                    <a:pt x="35616" y="15789"/>
                  </a:cubicBezTo>
                  <a:lnTo>
                    <a:pt x="35616" y="15789"/>
                  </a:lnTo>
                  <a:close/>
                  <a:moveTo>
                    <a:pt x="35616" y="24286"/>
                  </a:moveTo>
                  <a:cubicBezTo>
                    <a:pt x="29951" y="24286"/>
                    <a:pt x="24286" y="28535"/>
                    <a:pt x="24286" y="34199"/>
                  </a:cubicBezTo>
                  <a:cubicBezTo>
                    <a:pt x="24286" y="39864"/>
                    <a:pt x="28535" y="45529"/>
                    <a:pt x="34199" y="45529"/>
                  </a:cubicBezTo>
                  <a:cubicBezTo>
                    <a:pt x="39864" y="45529"/>
                    <a:pt x="45529" y="41280"/>
                    <a:pt x="45529" y="35616"/>
                  </a:cubicBezTo>
                  <a:cubicBezTo>
                    <a:pt x="45529" y="29951"/>
                    <a:pt x="41280" y="24286"/>
                    <a:pt x="35616" y="24286"/>
                  </a:cubicBezTo>
                  <a:close/>
                </a:path>
              </a:pathLst>
            </a:custGeom>
            <a:grpFill/>
            <a:ln w="14159" cap="flat">
              <a:noFill/>
              <a:prstDash val="solid"/>
              <a:miter/>
            </a:ln>
          </p:spPr>
          <p:txBody>
            <a:bodyPr rtlCol="0" anchor="ctr"/>
            <a:lstStyle/>
            <a:p>
              <a:endParaRPr lang="en-US"/>
            </a:p>
          </p:txBody>
        </p:sp>
        <p:sp>
          <p:nvSpPr>
            <p:cNvPr id="2661" name="Freeform: Shape 2660">
              <a:extLst>
                <a:ext uri="{FF2B5EF4-FFF2-40B4-BE49-F238E27FC236}">
                  <a16:creationId xmlns:a16="http://schemas.microsoft.com/office/drawing/2014/main" id="{C5B5CA0D-E180-41BB-8DA3-F78391BC7C1C}"/>
                </a:ext>
              </a:extLst>
            </p:cNvPr>
            <p:cNvSpPr/>
            <p:nvPr/>
          </p:nvSpPr>
          <p:spPr>
            <a:xfrm>
              <a:off x="6563132" y="4643881"/>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9864"/>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endParaRPr lang="en-US"/>
            </a:p>
          </p:txBody>
        </p:sp>
        <p:sp>
          <p:nvSpPr>
            <p:cNvPr id="2662" name="Freeform: Shape 2661">
              <a:extLst>
                <a:ext uri="{FF2B5EF4-FFF2-40B4-BE49-F238E27FC236}">
                  <a16:creationId xmlns:a16="http://schemas.microsoft.com/office/drawing/2014/main" id="{AF2502E6-0F18-4526-96FE-878B521DB7D7}"/>
                </a:ext>
              </a:extLst>
            </p:cNvPr>
            <p:cNvSpPr/>
            <p:nvPr/>
          </p:nvSpPr>
          <p:spPr>
            <a:xfrm>
              <a:off x="6826544" y="4834850"/>
              <a:ext cx="56648" cy="56648"/>
            </a:xfrm>
            <a:custGeom>
              <a:avLst/>
              <a:gdLst>
                <a:gd name="connsiteX0" fmla="*/ 31367 w 56647"/>
                <a:gd name="connsiteY0" fmla="*/ 16006 h 56647"/>
                <a:gd name="connsiteX1" fmla="*/ 44113 w 56647"/>
                <a:gd name="connsiteY1" fmla="*/ 31584 h 56647"/>
                <a:gd name="connsiteX2" fmla="*/ 28535 w 56647"/>
                <a:gd name="connsiteY2" fmla="*/ 44330 h 56647"/>
                <a:gd name="connsiteX3" fmla="*/ 15789 w 56647"/>
                <a:gd name="connsiteY3" fmla="*/ 28752 h 56647"/>
                <a:gd name="connsiteX4" fmla="*/ 31367 w 56647"/>
                <a:gd name="connsiteY4" fmla="*/ 16006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6006"/>
                  </a:moveTo>
                  <a:cubicBezTo>
                    <a:pt x="38448" y="16006"/>
                    <a:pt x="44113" y="23087"/>
                    <a:pt x="44113" y="31584"/>
                  </a:cubicBezTo>
                  <a:cubicBezTo>
                    <a:pt x="42697" y="38665"/>
                    <a:pt x="37032" y="44330"/>
                    <a:pt x="28535" y="44330"/>
                  </a:cubicBezTo>
                  <a:cubicBezTo>
                    <a:pt x="21454" y="44330"/>
                    <a:pt x="15789" y="37249"/>
                    <a:pt x="15789" y="28752"/>
                  </a:cubicBezTo>
                  <a:cubicBezTo>
                    <a:pt x="17205" y="20255"/>
                    <a:pt x="24286" y="14590"/>
                    <a:pt x="31367" y="16006"/>
                  </a:cubicBezTo>
                  <a:close/>
                </a:path>
              </a:pathLst>
            </a:custGeom>
            <a:grpFill/>
            <a:ln w="14159" cap="flat">
              <a:noFill/>
              <a:prstDash val="solid"/>
              <a:miter/>
            </a:ln>
          </p:spPr>
          <p:txBody>
            <a:bodyPr rtlCol="0" anchor="ctr"/>
            <a:lstStyle/>
            <a:p>
              <a:endParaRPr lang="en-US"/>
            </a:p>
          </p:txBody>
        </p:sp>
        <p:sp>
          <p:nvSpPr>
            <p:cNvPr id="2663" name="Freeform: Shape 2662">
              <a:extLst>
                <a:ext uri="{FF2B5EF4-FFF2-40B4-BE49-F238E27FC236}">
                  <a16:creationId xmlns:a16="http://schemas.microsoft.com/office/drawing/2014/main" id="{344A3CFA-9A5B-417E-9EDB-6EEDD5A7FB53}"/>
                </a:ext>
              </a:extLst>
            </p:cNvPr>
            <p:cNvSpPr/>
            <p:nvPr/>
          </p:nvSpPr>
          <p:spPr>
            <a:xfrm>
              <a:off x="6720175" y="4652223"/>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endParaRPr lang="en-US"/>
            </a:p>
          </p:txBody>
        </p:sp>
        <p:sp>
          <p:nvSpPr>
            <p:cNvPr id="2664" name="Freeform: Shape 2663">
              <a:extLst>
                <a:ext uri="{FF2B5EF4-FFF2-40B4-BE49-F238E27FC236}">
                  <a16:creationId xmlns:a16="http://schemas.microsoft.com/office/drawing/2014/main" id="{BA9B0313-7AC3-405A-B091-F3CF90948D1B}"/>
                </a:ext>
              </a:extLst>
            </p:cNvPr>
            <p:cNvSpPr/>
            <p:nvPr/>
          </p:nvSpPr>
          <p:spPr>
            <a:xfrm>
              <a:off x="6393034" y="5315000"/>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7"/>
                    <a:pt x="52765" y="35771"/>
                  </a:cubicBezTo>
                  <a:cubicBezTo>
                    <a:pt x="51349" y="45684"/>
                    <a:pt x="42852" y="54181"/>
                    <a:pt x="32938" y="52765"/>
                  </a:cubicBezTo>
                  <a:cubicBezTo>
                    <a:pt x="23025" y="51349"/>
                    <a:pt x="14528" y="42852"/>
                    <a:pt x="15944" y="32938"/>
                  </a:cubicBezTo>
                  <a:cubicBezTo>
                    <a:pt x="15944" y="23025"/>
                    <a:pt x="24441" y="14528"/>
                    <a:pt x="35771" y="15944"/>
                  </a:cubicBezTo>
                  <a:close/>
                </a:path>
              </a:pathLst>
            </a:custGeom>
            <a:grpFill/>
            <a:ln w="14159" cap="flat">
              <a:noFill/>
              <a:prstDash val="solid"/>
              <a:miter/>
            </a:ln>
          </p:spPr>
          <p:txBody>
            <a:bodyPr rtlCol="0" anchor="ctr"/>
            <a:lstStyle/>
            <a:p>
              <a:endParaRPr lang="en-US"/>
            </a:p>
          </p:txBody>
        </p:sp>
        <p:sp>
          <p:nvSpPr>
            <p:cNvPr id="2665" name="Freeform: Shape 2664">
              <a:extLst>
                <a:ext uri="{FF2B5EF4-FFF2-40B4-BE49-F238E27FC236}">
                  <a16:creationId xmlns:a16="http://schemas.microsoft.com/office/drawing/2014/main" id="{698F93C7-B603-40C6-906A-EC12C4CC872F}"/>
                </a:ext>
              </a:extLst>
            </p:cNvPr>
            <p:cNvSpPr/>
            <p:nvPr/>
          </p:nvSpPr>
          <p:spPr>
            <a:xfrm>
              <a:off x="6337958" y="5203005"/>
              <a:ext cx="42486" cy="42486"/>
            </a:xfrm>
            <a:custGeom>
              <a:avLst/>
              <a:gdLst>
                <a:gd name="connsiteX0" fmla="*/ 27118 w 42485"/>
                <a:gd name="connsiteY0" fmla="*/ 16060 h 42485"/>
                <a:gd name="connsiteX1" fmla="*/ 37032 w 42485"/>
                <a:gd name="connsiteY1" fmla="*/ 27390 h 42485"/>
                <a:gd name="connsiteX2" fmla="*/ 25702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2" y="37303"/>
                  </a:cubicBezTo>
                  <a:cubicBezTo>
                    <a:pt x="20037" y="37303"/>
                    <a:pt x="15789" y="31639"/>
                    <a:pt x="15789" y="25974"/>
                  </a:cubicBezTo>
                  <a:cubicBezTo>
                    <a:pt x="17205" y="18893"/>
                    <a:pt x="21454" y="14644"/>
                    <a:pt x="27118" y="16060"/>
                  </a:cubicBezTo>
                  <a:close/>
                </a:path>
              </a:pathLst>
            </a:custGeom>
            <a:grpFill/>
            <a:ln w="14159" cap="flat">
              <a:noFill/>
              <a:prstDash val="solid"/>
              <a:miter/>
            </a:ln>
          </p:spPr>
          <p:txBody>
            <a:bodyPr rtlCol="0" anchor="ctr"/>
            <a:lstStyle/>
            <a:p>
              <a:endParaRPr lang="en-US"/>
            </a:p>
          </p:txBody>
        </p:sp>
        <p:sp>
          <p:nvSpPr>
            <p:cNvPr id="2666" name="Freeform: Shape 2665">
              <a:extLst>
                <a:ext uri="{FF2B5EF4-FFF2-40B4-BE49-F238E27FC236}">
                  <a16:creationId xmlns:a16="http://schemas.microsoft.com/office/drawing/2014/main" id="{EECF00D8-79D0-4452-8755-EE3F552A874E}"/>
                </a:ext>
              </a:extLst>
            </p:cNvPr>
            <p:cNvSpPr/>
            <p:nvPr/>
          </p:nvSpPr>
          <p:spPr>
            <a:xfrm>
              <a:off x="6615531" y="5108392"/>
              <a:ext cx="56648" cy="56648"/>
            </a:xfrm>
            <a:custGeom>
              <a:avLst/>
              <a:gdLst>
                <a:gd name="connsiteX0" fmla="*/ 35616 w 56647"/>
                <a:gd name="connsiteY0" fmla="*/ 15789 h 56647"/>
                <a:gd name="connsiteX1" fmla="*/ 52610 w 56647"/>
                <a:gd name="connsiteY1" fmla="*/ 35616 h 56647"/>
                <a:gd name="connsiteX2" fmla="*/ 32783 w 56647"/>
                <a:gd name="connsiteY2" fmla="*/ 52610 h 56647"/>
                <a:gd name="connsiteX3" fmla="*/ 15789 w 56647"/>
                <a:gd name="connsiteY3" fmla="*/ 32783 h 56647"/>
                <a:gd name="connsiteX4" fmla="*/ 35616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616" y="15789"/>
                  </a:moveTo>
                  <a:cubicBezTo>
                    <a:pt x="45529" y="17205"/>
                    <a:pt x="52610" y="25702"/>
                    <a:pt x="52610" y="35616"/>
                  </a:cubicBezTo>
                  <a:cubicBezTo>
                    <a:pt x="51194" y="45529"/>
                    <a:pt x="42697" y="52610"/>
                    <a:pt x="32783" y="52610"/>
                  </a:cubicBezTo>
                  <a:cubicBezTo>
                    <a:pt x="22870" y="51194"/>
                    <a:pt x="15789" y="42697"/>
                    <a:pt x="15789" y="32783"/>
                  </a:cubicBezTo>
                  <a:cubicBezTo>
                    <a:pt x="17205" y="22870"/>
                    <a:pt x="25703" y="15789"/>
                    <a:pt x="35616" y="15789"/>
                  </a:cubicBezTo>
                  <a:close/>
                </a:path>
              </a:pathLst>
            </a:custGeom>
            <a:grpFill/>
            <a:ln w="14159" cap="flat">
              <a:noFill/>
              <a:prstDash val="solid"/>
              <a:miter/>
            </a:ln>
          </p:spPr>
          <p:txBody>
            <a:bodyPr rtlCol="0" anchor="ctr"/>
            <a:lstStyle/>
            <a:p>
              <a:endParaRPr lang="en-US"/>
            </a:p>
          </p:txBody>
        </p:sp>
        <p:sp>
          <p:nvSpPr>
            <p:cNvPr id="2667" name="Freeform: Shape 2666">
              <a:extLst>
                <a:ext uri="{FF2B5EF4-FFF2-40B4-BE49-F238E27FC236}">
                  <a16:creationId xmlns:a16="http://schemas.microsoft.com/office/drawing/2014/main" id="{B065CE73-052A-43D9-BA15-F37792B947F9}"/>
                </a:ext>
              </a:extLst>
            </p:cNvPr>
            <p:cNvSpPr/>
            <p:nvPr/>
          </p:nvSpPr>
          <p:spPr>
            <a:xfrm>
              <a:off x="6295338" y="4939730"/>
              <a:ext cx="70810" cy="70810"/>
            </a:xfrm>
            <a:custGeom>
              <a:avLst/>
              <a:gdLst>
                <a:gd name="connsiteX0" fmla="*/ 44247 w 70809"/>
                <a:gd name="connsiteY0" fmla="*/ 15923 h 70809"/>
                <a:gd name="connsiteX1" fmla="*/ 66906 w 70809"/>
                <a:gd name="connsiteY1" fmla="*/ 44247 h 70809"/>
                <a:gd name="connsiteX2" fmla="*/ 38582 w 70809"/>
                <a:gd name="connsiteY2" fmla="*/ 66906 h 70809"/>
                <a:gd name="connsiteX3" fmla="*/ 15924 w 70809"/>
                <a:gd name="connsiteY3" fmla="*/ 38583 h 70809"/>
                <a:gd name="connsiteX4" fmla="*/ 44247 w 70809"/>
                <a:gd name="connsiteY4" fmla="*/ 15923 h 70809"/>
                <a:gd name="connsiteX5" fmla="*/ 44247 w 70809"/>
                <a:gd name="connsiteY5" fmla="*/ 15923 h 70809"/>
                <a:gd name="connsiteX6" fmla="*/ 42831 w 70809"/>
                <a:gd name="connsiteY6" fmla="*/ 27253 h 70809"/>
                <a:gd name="connsiteX7" fmla="*/ 27253 w 70809"/>
                <a:gd name="connsiteY7" fmla="*/ 39999 h 70809"/>
                <a:gd name="connsiteX8" fmla="*/ 39999 w 70809"/>
                <a:gd name="connsiteY8" fmla="*/ 55577 h 70809"/>
                <a:gd name="connsiteX9" fmla="*/ 55577 w 70809"/>
                <a:gd name="connsiteY9" fmla="*/ 42831 h 70809"/>
                <a:gd name="connsiteX10" fmla="*/ 42831 w 70809"/>
                <a:gd name="connsiteY10" fmla="*/ 27253 h 7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809" h="70809">
                  <a:moveTo>
                    <a:pt x="44247" y="15923"/>
                  </a:moveTo>
                  <a:cubicBezTo>
                    <a:pt x="58409" y="17340"/>
                    <a:pt x="68322" y="30085"/>
                    <a:pt x="66906" y="44247"/>
                  </a:cubicBezTo>
                  <a:cubicBezTo>
                    <a:pt x="65490" y="58409"/>
                    <a:pt x="52744" y="68323"/>
                    <a:pt x="38582" y="66906"/>
                  </a:cubicBezTo>
                  <a:cubicBezTo>
                    <a:pt x="24420" y="65490"/>
                    <a:pt x="14507" y="52745"/>
                    <a:pt x="15924" y="38583"/>
                  </a:cubicBezTo>
                  <a:cubicBezTo>
                    <a:pt x="17339" y="24421"/>
                    <a:pt x="30085" y="14508"/>
                    <a:pt x="44247" y="15923"/>
                  </a:cubicBezTo>
                  <a:lnTo>
                    <a:pt x="44247" y="15923"/>
                  </a:lnTo>
                  <a:close/>
                  <a:moveTo>
                    <a:pt x="42831" y="27253"/>
                  </a:moveTo>
                  <a:cubicBezTo>
                    <a:pt x="34334" y="25837"/>
                    <a:pt x="27253" y="32918"/>
                    <a:pt x="27253" y="39999"/>
                  </a:cubicBezTo>
                  <a:cubicBezTo>
                    <a:pt x="25837" y="48496"/>
                    <a:pt x="32918" y="55577"/>
                    <a:pt x="39999" y="55577"/>
                  </a:cubicBezTo>
                  <a:cubicBezTo>
                    <a:pt x="48496" y="56993"/>
                    <a:pt x="55577" y="49912"/>
                    <a:pt x="55577" y="42831"/>
                  </a:cubicBezTo>
                  <a:cubicBezTo>
                    <a:pt x="56993" y="34334"/>
                    <a:pt x="51328" y="27253"/>
                    <a:pt x="42831" y="27253"/>
                  </a:cubicBezTo>
                  <a:close/>
                </a:path>
              </a:pathLst>
            </a:custGeom>
            <a:grpFill/>
            <a:ln w="14159" cap="flat">
              <a:noFill/>
              <a:prstDash val="solid"/>
              <a:miter/>
            </a:ln>
          </p:spPr>
          <p:txBody>
            <a:bodyPr rtlCol="0" anchor="ctr"/>
            <a:lstStyle/>
            <a:p>
              <a:endParaRPr lang="en-US"/>
            </a:p>
          </p:txBody>
        </p:sp>
        <p:sp>
          <p:nvSpPr>
            <p:cNvPr id="2668" name="Freeform: Shape 2667">
              <a:extLst>
                <a:ext uri="{FF2B5EF4-FFF2-40B4-BE49-F238E27FC236}">
                  <a16:creationId xmlns:a16="http://schemas.microsoft.com/office/drawing/2014/main" id="{3F78315D-8996-43E6-B0CB-4664630A6CB6}"/>
                </a:ext>
              </a:extLst>
            </p:cNvPr>
            <p:cNvSpPr/>
            <p:nvPr/>
          </p:nvSpPr>
          <p:spPr>
            <a:xfrm>
              <a:off x="6551803" y="4888882"/>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4113"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endParaRPr lang="en-US"/>
            </a:p>
          </p:txBody>
        </p:sp>
        <p:sp>
          <p:nvSpPr>
            <p:cNvPr id="2669" name="Freeform: Shape 2668">
              <a:extLst>
                <a:ext uri="{FF2B5EF4-FFF2-40B4-BE49-F238E27FC236}">
                  <a16:creationId xmlns:a16="http://schemas.microsoft.com/office/drawing/2014/main" id="{0EDEB90E-3398-44F4-97D5-72D29B619EEC}"/>
                </a:ext>
              </a:extLst>
            </p:cNvPr>
            <p:cNvSpPr/>
            <p:nvPr/>
          </p:nvSpPr>
          <p:spPr>
            <a:xfrm>
              <a:off x="6527608" y="5176235"/>
              <a:ext cx="84971" cy="84971"/>
            </a:xfrm>
            <a:custGeom>
              <a:avLst/>
              <a:gdLst>
                <a:gd name="connsiteX0" fmla="*/ 45649 w 84971"/>
                <a:gd name="connsiteY0" fmla="*/ 15923 h 84971"/>
                <a:gd name="connsiteX1" fmla="*/ 71140 w 84971"/>
                <a:gd name="connsiteY1" fmla="*/ 45663 h 84971"/>
                <a:gd name="connsiteX2" fmla="*/ 41400 w 84971"/>
                <a:gd name="connsiteY2" fmla="*/ 71154 h 84971"/>
                <a:gd name="connsiteX3" fmla="*/ 15909 w 84971"/>
                <a:gd name="connsiteY3" fmla="*/ 41414 h 84971"/>
                <a:gd name="connsiteX4" fmla="*/ 45649 w 84971"/>
                <a:gd name="connsiteY4" fmla="*/ 15923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23"/>
                  </a:moveTo>
                  <a:cubicBezTo>
                    <a:pt x="61226" y="17339"/>
                    <a:pt x="72556" y="30085"/>
                    <a:pt x="71140" y="45663"/>
                  </a:cubicBezTo>
                  <a:cubicBezTo>
                    <a:pt x="69724" y="61241"/>
                    <a:pt x="56978" y="72570"/>
                    <a:pt x="41400" y="71154"/>
                  </a:cubicBezTo>
                  <a:cubicBezTo>
                    <a:pt x="25822" y="69738"/>
                    <a:pt x="14492" y="56992"/>
                    <a:pt x="15909" y="41414"/>
                  </a:cubicBezTo>
                  <a:cubicBezTo>
                    <a:pt x="17325" y="24420"/>
                    <a:pt x="31487" y="14507"/>
                    <a:pt x="45649" y="15923"/>
                  </a:cubicBezTo>
                  <a:close/>
                </a:path>
              </a:pathLst>
            </a:custGeom>
            <a:grpFill/>
            <a:ln w="14159" cap="flat">
              <a:noFill/>
              <a:prstDash val="solid"/>
              <a:miter/>
            </a:ln>
          </p:spPr>
          <p:txBody>
            <a:bodyPr rtlCol="0" anchor="ctr"/>
            <a:lstStyle/>
            <a:p>
              <a:endParaRPr lang="en-US"/>
            </a:p>
          </p:txBody>
        </p:sp>
        <p:sp>
          <p:nvSpPr>
            <p:cNvPr id="2670" name="Freeform: Shape 2669">
              <a:extLst>
                <a:ext uri="{FF2B5EF4-FFF2-40B4-BE49-F238E27FC236}">
                  <a16:creationId xmlns:a16="http://schemas.microsoft.com/office/drawing/2014/main" id="{4A5463FA-C262-49DA-804A-0B4DD7DFB4FF}"/>
                </a:ext>
              </a:extLst>
            </p:cNvPr>
            <p:cNvSpPr/>
            <p:nvPr/>
          </p:nvSpPr>
          <p:spPr>
            <a:xfrm>
              <a:off x="6259948" y="5041711"/>
              <a:ext cx="84971" cy="84971"/>
            </a:xfrm>
            <a:custGeom>
              <a:avLst/>
              <a:gdLst>
                <a:gd name="connsiteX0" fmla="*/ 45648 w 84971"/>
                <a:gd name="connsiteY0" fmla="*/ 15909 h 84971"/>
                <a:gd name="connsiteX1" fmla="*/ 71140 w 84971"/>
                <a:gd name="connsiteY1" fmla="*/ 45649 h 84971"/>
                <a:gd name="connsiteX2" fmla="*/ 41400 w 84971"/>
                <a:gd name="connsiteY2" fmla="*/ 71140 h 84971"/>
                <a:gd name="connsiteX3" fmla="*/ 15909 w 84971"/>
                <a:gd name="connsiteY3" fmla="*/ 41400 h 84971"/>
                <a:gd name="connsiteX4" fmla="*/ 45648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8" y="15909"/>
                  </a:moveTo>
                  <a:cubicBezTo>
                    <a:pt x="61226" y="17325"/>
                    <a:pt x="72556" y="30070"/>
                    <a:pt x="71140" y="45649"/>
                  </a:cubicBezTo>
                  <a:cubicBezTo>
                    <a:pt x="69724" y="61227"/>
                    <a:pt x="56978" y="72556"/>
                    <a:pt x="41400" y="71140"/>
                  </a:cubicBezTo>
                  <a:cubicBezTo>
                    <a:pt x="25822" y="69724"/>
                    <a:pt x="14492" y="56978"/>
                    <a:pt x="15909" y="41400"/>
                  </a:cubicBezTo>
                  <a:cubicBezTo>
                    <a:pt x="15909" y="25822"/>
                    <a:pt x="30070" y="14492"/>
                    <a:pt x="45648" y="15909"/>
                  </a:cubicBezTo>
                  <a:close/>
                </a:path>
              </a:pathLst>
            </a:custGeom>
            <a:grpFill/>
            <a:ln w="14159" cap="flat">
              <a:noFill/>
              <a:prstDash val="solid"/>
              <a:miter/>
            </a:ln>
          </p:spPr>
          <p:txBody>
            <a:bodyPr rtlCol="0" anchor="ctr"/>
            <a:lstStyle/>
            <a:p>
              <a:endParaRPr lang="en-US"/>
            </a:p>
          </p:txBody>
        </p:sp>
        <p:sp>
          <p:nvSpPr>
            <p:cNvPr id="2671" name="Freeform: Shape 2670">
              <a:extLst>
                <a:ext uri="{FF2B5EF4-FFF2-40B4-BE49-F238E27FC236}">
                  <a16:creationId xmlns:a16="http://schemas.microsoft.com/office/drawing/2014/main" id="{F098095B-FCEA-441D-B435-05A6B93D9DDD}"/>
                </a:ext>
              </a:extLst>
            </p:cNvPr>
            <p:cNvSpPr/>
            <p:nvPr/>
          </p:nvSpPr>
          <p:spPr>
            <a:xfrm>
              <a:off x="6762815" y="5012090"/>
              <a:ext cx="42486" cy="42486"/>
            </a:xfrm>
            <a:custGeom>
              <a:avLst/>
              <a:gdLst>
                <a:gd name="connsiteX0" fmla="*/ 27118 w 42485"/>
                <a:gd name="connsiteY0" fmla="*/ 15789 h 42485"/>
                <a:gd name="connsiteX1" fmla="*/ 37032 w 42485"/>
                <a:gd name="connsiteY1" fmla="*/ 27119 h 42485"/>
                <a:gd name="connsiteX2" fmla="*/ 25702 w 42485"/>
                <a:gd name="connsiteY2" fmla="*/ 37032 h 42485"/>
                <a:gd name="connsiteX3" fmla="*/ 15789 w 42485"/>
                <a:gd name="connsiteY3" fmla="*/ 25703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9"/>
                  </a:cubicBezTo>
                  <a:cubicBezTo>
                    <a:pt x="37032" y="32783"/>
                    <a:pt x="31367" y="37032"/>
                    <a:pt x="25702" y="37032"/>
                  </a:cubicBezTo>
                  <a:cubicBezTo>
                    <a:pt x="20037" y="37032"/>
                    <a:pt x="15789" y="31367"/>
                    <a:pt x="15789" y="25703"/>
                  </a:cubicBezTo>
                  <a:cubicBezTo>
                    <a:pt x="15789" y="20038"/>
                    <a:pt x="20037" y="15789"/>
                    <a:pt x="27118" y="15789"/>
                  </a:cubicBezTo>
                  <a:close/>
                </a:path>
              </a:pathLst>
            </a:custGeom>
            <a:grpFill/>
            <a:ln w="14159" cap="flat">
              <a:noFill/>
              <a:prstDash val="solid"/>
              <a:miter/>
            </a:ln>
          </p:spPr>
          <p:txBody>
            <a:bodyPr rtlCol="0" anchor="ctr"/>
            <a:lstStyle/>
            <a:p>
              <a:endParaRPr lang="en-US"/>
            </a:p>
          </p:txBody>
        </p:sp>
        <p:sp>
          <p:nvSpPr>
            <p:cNvPr id="2672" name="Freeform: Shape 2671">
              <a:extLst>
                <a:ext uri="{FF2B5EF4-FFF2-40B4-BE49-F238E27FC236}">
                  <a16:creationId xmlns:a16="http://schemas.microsoft.com/office/drawing/2014/main" id="{CF42C029-5A57-4A0D-9183-C6573E47595A}"/>
                </a:ext>
              </a:extLst>
            </p:cNvPr>
            <p:cNvSpPr/>
            <p:nvPr/>
          </p:nvSpPr>
          <p:spPr>
            <a:xfrm>
              <a:off x="7242750" y="4622484"/>
              <a:ext cx="70810" cy="70810"/>
            </a:xfrm>
            <a:custGeom>
              <a:avLst/>
              <a:gdLst>
                <a:gd name="connsiteX0" fmla="*/ 40018 w 70809"/>
                <a:gd name="connsiteY0" fmla="*/ 15943 h 70809"/>
                <a:gd name="connsiteX1" fmla="*/ 59845 w 70809"/>
                <a:gd name="connsiteY1" fmla="*/ 40018 h 70809"/>
                <a:gd name="connsiteX2" fmla="*/ 35769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3"/>
                    <a:pt x="59845" y="40018"/>
                  </a:cubicBezTo>
                  <a:cubicBezTo>
                    <a:pt x="58429" y="52764"/>
                    <a:pt x="48515" y="61261"/>
                    <a:pt x="35769" y="59845"/>
                  </a:cubicBezTo>
                  <a:cubicBezTo>
                    <a:pt x="23024" y="58429"/>
                    <a:pt x="14527" y="48516"/>
                    <a:pt x="15943" y="35769"/>
                  </a:cubicBezTo>
                  <a:cubicBezTo>
                    <a:pt x="17359" y="23024"/>
                    <a:pt x="28689" y="14527"/>
                    <a:pt x="40018" y="15943"/>
                  </a:cubicBezTo>
                  <a:close/>
                </a:path>
              </a:pathLst>
            </a:custGeom>
            <a:grpFill/>
            <a:ln w="14159" cap="flat">
              <a:noFill/>
              <a:prstDash val="solid"/>
              <a:miter/>
            </a:ln>
          </p:spPr>
          <p:txBody>
            <a:bodyPr rtlCol="0" anchor="ctr"/>
            <a:lstStyle/>
            <a:p>
              <a:endParaRPr lang="en-US"/>
            </a:p>
          </p:txBody>
        </p:sp>
        <p:sp>
          <p:nvSpPr>
            <p:cNvPr id="2673" name="Freeform: Shape 2672">
              <a:extLst>
                <a:ext uri="{FF2B5EF4-FFF2-40B4-BE49-F238E27FC236}">
                  <a16:creationId xmlns:a16="http://schemas.microsoft.com/office/drawing/2014/main" id="{6D1D1F46-7CFC-406D-9648-C8C983D87323}"/>
                </a:ext>
              </a:extLst>
            </p:cNvPr>
            <p:cNvSpPr/>
            <p:nvPr/>
          </p:nvSpPr>
          <p:spPr>
            <a:xfrm>
              <a:off x="7089955" y="4949507"/>
              <a:ext cx="42486" cy="42486"/>
            </a:xfrm>
            <a:custGeom>
              <a:avLst/>
              <a:gdLst>
                <a:gd name="connsiteX0" fmla="*/ 27119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9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6060"/>
                  </a:moveTo>
                  <a:cubicBezTo>
                    <a:pt x="32783" y="16060"/>
                    <a:pt x="37032" y="21725"/>
                    <a:pt x="37032" y="27390"/>
                  </a:cubicBezTo>
                  <a:cubicBezTo>
                    <a:pt x="37032" y="33055"/>
                    <a:pt x="31367" y="37303"/>
                    <a:pt x="25703" y="37303"/>
                  </a:cubicBezTo>
                  <a:cubicBezTo>
                    <a:pt x="20038" y="37303"/>
                    <a:pt x="15789" y="31639"/>
                    <a:pt x="15789" y="25974"/>
                  </a:cubicBezTo>
                  <a:cubicBezTo>
                    <a:pt x="15789" y="18893"/>
                    <a:pt x="21454" y="14644"/>
                    <a:pt x="27119" y="16060"/>
                  </a:cubicBezTo>
                  <a:close/>
                </a:path>
              </a:pathLst>
            </a:custGeom>
            <a:grpFill/>
            <a:ln w="14159" cap="flat">
              <a:noFill/>
              <a:prstDash val="solid"/>
              <a:miter/>
            </a:ln>
          </p:spPr>
          <p:txBody>
            <a:bodyPr rtlCol="0" anchor="ctr"/>
            <a:lstStyle/>
            <a:p>
              <a:endParaRPr lang="en-US"/>
            </a:p>
          </p:txBody>
        </p:sp>
        <p:sp>
          <p:nvSpPr>
            <p:cNvPr id="2674" name="Freeform: Shape 2673">
              <a:extLst>
                <a:ext uri="{FF2B5EF4-FFF2-40B4-BE49-F238E27FC236}">
                  <a16:creationId xmlns:a16="http://schemas.microsoft.com/office/drawing/2014/main" id="{C01E6685-A893-4D52-B301-27F8984E2C86}"/>
                </a:ext>
              </a:extLst>
            </p:cNvPr>
            <p:cNvSpPr/>
            <p:nvPr/>
          </p:nvSpPr>
          <p:spPr>
            <a:xfrm>
              <a:off x="7220245" y="4841876"/>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4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5"/>
                    <a:pt x="31367" y="37303"/>
                    <a:pt x="25703" y="37303"/>
                  </a:cubicBezTo>
                  <a:cubicBezTo>
                    <a:pt x="20037" y="37303"/>
                    <a:pt x="15789" y="31639"/>
                    <a:pt x="15789" y="25974"/>
                  </a:cubicBezTo>
                  <a:cubicBezTo>
                    <a:pt x="15789" y="18893"/>
                    <a:pt x="21454" y="14644"/>
                    <a:pt x="27118" y="16060"/>
                  </a:cubicBezTo>
                  <a:close/>
                </a:path>
              </a:pathLst>
            </a:custGeom>
            <a:grpFill/>
            <a:ln w="14159" cap="flat">
              <a:noFill/>
              <a:prstDash val="solid"/>
              <a:miter/>
            </a:ln>
          </p:spPr>
          <p:txBody>
            <a:bodyPr rtlCol="0" anchor="ctr"/>
            <a:lstStyle/>
            <a:p>
              <a:endParaRPr lang="en-US"/>
            </a:p>
          </p:txBody>
        </p:sp>
        <p:sp>
          <p:nvSpPr>
            <p:cNvPr id="2675" name="Freeform: Shape 2674">
              <a:extLst>
                <a:ext uri="{FF2B5EF4-FFF2-40B4-BE49-F238E27FC236}">
                  <a16:creationId xmlns:a16="http://schemas.microsoft.com/office/drawing/2014/main" id="{1E8D6866-241D-4E6F-82D7-D07556F906D3}"/>
                </a:ext>
              </a:extLst>
            </p:cNvPr>
            <p:cNvSpPr/>
            <p:nvPr/>
          </p:nvSpPr>
          <p:spPr>
            <a:xfrm>
              <a:off x="7136535" y="4742859"/>
              <a:ext cx="56648" cy="56648"/>
            </a:xfrm>
            <a:custGeom>
              <a:avLst/>
              <a:gdLst>
                <a:gd name="connsiteX0" fmla="*/ 35771 w 56647"/>
                <a:gd name="connsiteY0" fmla="*/ 15944 h 56647"/>
                <a:gd name="connsiteX1" fmla="*/ 52765 w 56647"/>
                <a:gd name="connsiteY1" fmla="*/ 35771 h 56647"/>
                <a:gd name="connsiteX2" fmla="*/ 32938 w 56647"/>
                <a:gd name="connsiteY2" fmla="*/ 52765 h 56647"/>
                <a:gd name="connsiteX3" fmla="*/ 15944 w 56647"/>
                <a:gd name="connsiteY3" fmla="*/ 32938 h 56647"/>
                <a:gd name="connsiteX4" fmla="*/ 35771 w 56647"/>
                <a:gd name="connsiteY4" fmla="*/ 15944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44"/>
                  </a:moveTo>
                  <a:cubicBezTo>
                    <a:pt x="45684" y="17360"/>
                    <a:pt x="54181" y="25858"/>
                    <a:pt x="52765" y="35771"/>
                  </a:cubicBezTo>
                  <a:cubicBezTo>
                    <a:pt x="51349" y="45684"/>
                    <a:pt x="42852" y="54181"/>
                    <a:pt x="32938" y="52765"/>
                  </a:cubicBezTo>
                  <a:cubicBezTo>
                    <a:pt x="23025" y="51349"/>
                    <a:pt x="14528" y="42852"/>
                    <a:pt x="15944" y="32938"/>
                  </a:cubicBezTo>
                  <a:cubicBezTo>
                    <a:pt x="15944" y="23025"/>
                    <a:pt x="25857" y="14528"/>
                    <a:pt x="35771" y="15944"/>
                  </a:cubicBezTo>
                  <a:close/>
                </a:path>
              </a:pathLst>
            </a:custGeom>
            <a:grpFill/>
            <a:ln w="14159" cap="flat">
              <a:noFill/>
              <a:prstDash val="solid"/>
              <a:miter/>
            </a:ln>
          </p:spPr>
          <p:txBody>
            <a:bodyPr rtlCol="0" anchor="ctr"/>
            <a:lstStyle/>
            <a:p>
              <a:endParaRPr lang="en-US"/>
            </a:p>
          </p:txBody>
        </p:sp>
        <p:sp>
          <p:nvSpPr>
            <p:cNvPr id="2676" name="Freeform: Shape 2675">
              <a:extLst>
                <a:ext uri="{FF2B5EF4-FFF2-40B4-BE49-F238E27FC236}">
                  <a16:creationId xmlns:a16="http://schemas.microsoft.com/office/drawing/2014/main" id="{B0C45CC1-5709-41C6-B1C6-77120A399F24}"/>
                </a:ext>
              </a:extLst>
            </p:cNvPr>
            <p:cNvSpPr/>
            <p:nvPr/>
          </p:nvSpPr>
          <p:spPr>
            <a:xfrm>
              <a:off x="7152113" y="5006246"/>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6"/>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endParaRPr lang="en-US"/>
            </a:p>
          </p:txBody>
        </p:sp>
        <p:sp>
          <p:nvSpPr>
            <p:cNvPr id="2677" name="Freeform: Shape 2676">
              <a:extLst>
                <a:ext uri="{FF2B5EF4-FFF2-40B4-BE49-F238E27FC236}">
                  <a16:creationId xmlns:a16="http://schemas.microsoft.com/office/drawing/2014/main" id="{58F7354C-7BC8-41B3-A0CF-22BBB450224B}"/>
                </a:ext>
              </a:extLst>
            </p:cNvPr>
            <p:cNvSpPr/>
            <p:nvPr/>
          </p:nvSpPr>
          <p:spPr>
            <a:xfrm>
              <a:off x="7128193" y="4944113"/>
              <a:ext cx="56648" cy="56648"/>
            </a:xfrm>
            <a:custGeom>
              <a:avLst/>
              <a:gdLst>
                <a:gd name="connsiteX0" fmla="*/ 31367 w 56647"/>
                <a:gd name="connsiteY0" fmla="*/ 15789 h 56647"/>
                <a:gd name="connsiteX1" fmla="*/ 44113 w 56647"/>
                <a:gd name="connsiteY1" fmla="*/ 31367 h 56647"/>
                <a:gd name="connsiteX2" fmla="*/ 28535 w 56647"/>
                <a:gd name="connsiteY2" fmla="*/ 44113 h 56647"/>
                <a:gd name="connsiteX3" fmla="*/ 15789 w 56647"/>
                <a:gd name="connsiteY3" fmla="*/ 28535 h 56647"/>
                <a:gd name="connsiteX4" fmla="*/ 31367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367" y="15789"/>
                  </a:moveTo>
                  <a:cubicBezTo>
                    <a:pt x="38448" y="15789"/>
                    <a:pt x="44113" y="22870"/>
                    <a:pt x="44113" y="31367"/>
                  </a:cubicBezTo>
                  <a:cubicBezTo>
                    <a:pt x="42697" y="38448"/>
                    <a:pt x="37032" y="44113"/>
                    <a:pt x="28535" y="44113"/>
                  </a:cubicBezTo>
                  <a:cubicBezTo>
                    <a:pt x="21454" y="44113"/>
                    <a:pt x="15789" y="37032"/>
                    <a:pt x="15789" y="28535"/>
                  </a:cubicBezTo>
                  <a:cubicBezTo>
                    <a:pt x="17205" y="21454"/>
                    <a:pt x="24286" y="15789"/>
                    <a:pt x="31367" y="15789"/>
                  </a:cubicBezTo>
                  <a:close/>
                </a:path>
              </a:pathLst>
            </a:custGeom>
            <a:grpFill/>
            <a:ln w="14159" cap="flat">
              <a:noFill/>
              <a:prstDash val="solid"/>
              <a:miter/>
            </a:ln>
          </p:spPr>
          <p:txBody>
            <a:bodyPr rtlCol="0" anchor="ctr"/>
            <a:lstStyle/>
            <a:p>
              <a:endParaRPr lang="en-US"/>
            </a:p>
          </p:txBody>
        </p:sp>
        <p:sp>
          <p:nvSpPr>
            <p:cNvPr id="2678" name="Freeform: Shape 2677">
              <a:extLst>
                <a:ext uri="{FF2B5EF4-FFF2-40B4-BE49-F238E27FC236}">
                  <a16:creationId xmlns:a16="http://schemas.microsoft.com/office/drawing/2014/main" id="{B55D4CF8-36F2-4183-BFB9-96E010F72DFD}"/>
                </a:ext>
              </a:extLst>
            </p:cNvPr>
            <p:cNvSpPr/>
            <p:nvPr/>
          </p:nvSpPr>
          <p:spPr>
            <a:xfrm>
              <a:off x="5903187" y="4016237"/>
              <a:ext cx="42486" cy="42486"/>
            </a:xfrm>
            <a:custGeom>
              <a:avLst/>
              <a:gdLst>
                <a:gd name="connsiteX0" fmla="*/ 27118 w 42485"/>
                <a:gd name="connsiteY0" fmla="*/ 16060 h 42485"/>
                <a:gd name="connsiteX1" fmla="*/ 37032 w 42485"/>
                <a:gd name="connsiteY1" fmla="*/ 27390 h 42485"/>
                <a:gd name="connsiteX2" fmla="*/ 25703 w 42485"/>
                <a:gd name="connsiteY2" fmla="*/ 37303 h 42485"/>
                <a:gd name="connsiteX3" fmla="*/ 15789 w 42485"/>
                <a:gd name="connsiteY3" fmla="*/ 25973 h 42485"/>
                <a:gd name="connsiteX4" fmla="*/ 27118 w 42485"/>
                <a:gd name="connsiteY4" fmla="*/ 16060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6060"/>
                  </a:moveTo>
                  <a:cubicBezTo>
                    <a:pt x="32783" y="16060"/>
                    <a:pt x="37032" y="21725"/>
                    <a:pt x="37032" y="27390"/>
                  </a:cubicBezTo>
                  <a:cubicBezTo>
                    <a:pt x="37032" y="33054"/>
                    <a:pt x="31367" y="37303"/>
                    <a:pt x="25703" y="37303"/>
                  </a:cubicBezTo>
                  <a:cubicBezTo>
                    <a:pt x="20037" y="37303"/>
                    <a:pt x="15789" y="31639"/>
                    <a:pt x="15789" y="25973"/>
                  </a:cubicBezTo>
                  <a:cubicBezTo>
                    <a:pt x="17205" y="18893"/>
                    <a:pt x="21454" y="14644"/>
                    <a:pt x="27118" y="16060"/>
                  </a:cubicBezTo>
                  <a:close/>
                </a:path>
              </a:pathLst>
            </a:custGeom>
            <a:grpFill/>
            <a:ln w="14159" cap="flat">
              <a:noFill/>
              <a:prstDash val="solid"/>
              <a:miter/>
            </a:ln>
          </p:spPr>
          <p:txBody>
            <a:bodyPr rtlCol="0" anchor="ctr"/>
            <a:lstStyle/>
            <a:p>
              <a:endParaRPr lang="en-US"/>
            </a:p>
          </p:txBody>
        </p:sp>
        <p:sp>
          <p:nvSpPr>
            <p:cNvPr id="2679" name="Freeform: Shape 2678">
              <a:extLst>
                <a:ext uri="{FF2B5EF4-FFF2-40B4-BE49-F238E27FC236}">
                  <a16:creationId xmlns:a16="http://schemas.microsoft.com/office/drawing/2014/main" id="{48CE392B-46D7-43D0-BF1D-BDA63BFBA0AD}"/>
                </a:ext>
              </a:extLst>
            </p:cNvPr>
            <p:cNvSpPr/>
            <p:nvPr/>
          </p:nvSpPr>
          <p:spPr>
            <a:xfrm>
              <a:off x="7244320" y="3989601"/>
              <a:ext cx="42486" cy="42486"/>
            </a:xfrm>
            <a:custGeom>
              <a:avLst/>
              <a:gdLst>
                <a:gd name="connsiteX0" fmla="*/ 27118 w 42485"/>
                <a:gd name="connsiteY0" fmla="*/ 15789 h 42485"/>
                <a:gd name="connsiteX1" fmla="*/ 37032 w 42485"/>
                <a:gd name="connsiteY1" fmla="*/ 27118 h 42485"/>
                <a:gd name="connsiteX2" fmla="*/ 25702 w 42485"/>
                <a:gd name="connsiteY2" fmla="*/ 37032 h 42485"/>
                <a:gd name="connsiteX3" fmla="*/ 15789 w 42485"/>
                <a:gd name="connsiteY3" fmla="*/ 25702 h 42485"/>
                <a:gd name="connsiteX4" fmla="*/ 27118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8" y="15789"/>
                  </a:moveTo>
                  <a:cubicBezTo>
                    <a:pt x="32783" y="15789"/>
                    <a:pt x="37032" y="21454"/>
                    <a:pt x="37032" y="27118"/>
                  </a:cubicBezTo>
                  <a:cubicBezTo>
                    <a:pt x="37032" y="32783"/>
                    <a:pt x="31367" y="37032"/>
                    <a:pt x="25702" y="37032"/>
                  </a:cubicBezTo>
                  <a:cubicBezTo>
                    <a:pt x="20037" y="37032"/>
                    <a:pt x="15789" y="31367"/>
                    <a:pt x="15789" y="25702"/>
                  </a:cubicBezTo>
                  <a:cubicBezTo>
                    <a:pt x="17205" y="20037"/>
                    <a:pt x="21454" y="15789"/>
                    <a:pt x="27118" y="15789"/>
                  </a:cubicBezTo>
                  <a:close/>
                </a:path>
              </a:pathLst>
            </a:custGeom>
            <a:grpFill/>
            <a:ln w="14159" cap="flat">
              <a:noFill/>
              <a:prstDash val="solid"/>
              <a:miter/>
            </a:ln>
          </p:spPr>
          <p:txBody>
            <a:bodyPr rtlCol="0" anchor="ctr"/>
            <a:lstStyle/>
            <a:p>
              <a:endParaRPr lang="en-US"/>
            </a:p>
          </p:txBody>
        </p:sp>
        <p:sp>
          <p:nvSpPr>
            <p:cNvPr id="2680" name="Freeform: Shape 2679">
              <a:extLst>
                <a:ext uri="{FF2B5EF4-FFF2-40B4-BE49-F238E27FC236}">
                  <a16:creationId xmlns:a16="http://schemas.microsoft.com/office/drawing/2014/main" id="{5FE2F8A8-DB8B-4140-8769-C0C1850A6376}"/>
                </a:ext>
              </a:extLst>
            </p:cNvPr>
            <p:cNvSpPr/>
            <p:nvPr/>
          </p:nvSpPr>
          <p:spPr>
            <a:xfrm>
              <a:off x="7098453" y="3829571"/>
              <a:ext cx="42486" cy="42486"/>
            </a:xfrm>
            <a:custGeom>
              <a:avLst/>
              <a:gdLst>
                <a:gd name="connsiteX0" fmla="*/ 27119 w 42485"/>
                <a:gd name="connsiteY0" fmla="*/ 15789 h 42485"/>
                <a:gd name="connsiteX1" fmla="*/ 37032 w 42485"/>
                <a:gd name="connsiteY1" fmla="*/ 27119 h 42485"/>
                <a:gd name="connsiteX2" fmla="*/ 25703 w 42485"/>
                <a:gd name="connsiteY2" fmla="*/ 37032 h 42485"/>
                <a:gd name="connsiteX3" fmla="*/ 15789 w 42485"/>
                <a:gd name="connsiteY3" fmla="*/ 25703 h 42485"/>
                <a:gd name="connsiteX4" fmla="*/ 27119 w 42485"/>
                <a:gd name="connsiteY4" fmla="*/ 15789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7119" y="15789"/>
                  </a:moveTo>
                  <a:cubicBezTo>
                    <a:pt x="32783" y="15789"/>
                    <a:pt x="37032" y="21454"/>
                    <a:pt x="37032" y="27119"/>
                  </a:cubicBezTo>
                  <a:cubicBezTo>
                    <a:pt x="37032" y="32783"/>
                    <a:pt x="31367" y="37032"/>
                    <a:pt x="25703" y="37032"/>
                  </a:cubicBezTo>
                  <a:cubicBezTo>
                    <a:pt x="20038" y="37032"/>
                    <a:pt x="15789" y="31367"/>
                    <a:pt x="15789" y="25703"/>
                  </a:cubicBezTo>
                  <a:cubicBezTo>
                    <a:pt x="15789" y="20038"/>
                    <a:pt x="21454" y="15789"/>
                    <a:pt x="27119" y="15789"/>
                  </a:cubicBezTo>
                  <a:close/>
                </a:path>
              </a:pathLst>
            </a:custGeom>
            <a:grpFill/>
            <a:ln w="14159" cap="flat">
              <a:noFill/>
              <a:prstDash val="solid"/>
              <a:miter/>
            </a:ln>
          </p:spPr>
          <p:txBody>
            <a:bodyPr rtlCol="0" anchor="ctr"/>
            <a:lstStyle/>
            <a:p>
              <a:endParaRPr lang="en-US"/>
            </a:p>
          </p:txBody>
        </p:sp>
        <p:sp>
          <p:nvSpPr>
            <p:cNvPr id="2681" name="Freeform: Shape 2680">
              <a:extLst>
                <a:ext uri="{FF2B5EF4-FFF2-40B4-BE49-F238E27FC236}">
                  <a16:creationId xmlns:a16="http://schemas.microsoft.com/office/drawing/2014/main" id="{AB5BE16F-C8DD-497E-8F7D-AD53AFD8068D}"/>
                </a:ext>
              </a:extLst>
            </p:cNvPr>
            <p:cNvSpPr/>
            <p:nvPr/>
          </p:nvSpPr>
          <p:spPr>
            <a:xfrm>
              <a:off x="7288068" y="3771353"/>
              <a:ext cx="70810" cy="70810"/>
            </a:xfrm>
            <a:custGeom>
              <a:avLst/>
              <a:gdLst>
                <a:gd name="connsiteX0" fmla="*/ 40018 w 70809"/>
                <a:gd name="connsiteY0" fmla="*/ 15943 h 70809"/>
                <a:gd name="connsiteX1" fmla="*/ 59845 w 70809"/>
                <a:gd name="connsiteY1" fmla="*/ 40018 h 70809"/>
                <a:gd name="connsiteX2" fmla="*/ 35770 w 70809"/>
                <a:gd name="connsiteY2" fmla="*/ 59845 h 70809"/>
                <a:gd name="connsiteX3" fmla="*/ 15943 w 70809"/>
                <a:gd name="connsiteY3" fmla="*/ 35769 h 70809"/>
                <a:gd name="connsiteX4" fmla="*/ 40018 w 70809"/>
                <a:gd name="connsiteY4" fmla="*/ 159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0018" y="15943"/>
                  </a:moveTo>
                  <a:cubicBezTo>
                    <a:pt x="52764" y="17359"/>
                    <a:pt x="61261" y="27272"/>
                    <a:pt x="59845" y="40018"/>
                  </a:cubicBezTo>
                  <a:cubicBezTo>
                    <a:pt x="58429" y="52764"/>
                    <a:pt x="48515" y="61261"/>
                    <a:pt x="35770" y="59845"/>
                  </a:cubicBezTo>
                  <a:cubicBezTo>
                    <a:pt x="23024" y="58429"/>
                    <a:pt x="14527" y="48515"/>
                    <a:pt x="15943" y="35769"/>
                  </a:cubicBezTo>
                  <a:cubicBezTo>
                    <a:pt x="17359" y="23024"/>
                    <a:pt x="28689" y="14527"/>
                    <a:pt x="40018" y="15943"/>
                  </a:cubicBezTo>
                  <a:close/>
                </a:path>
              </a:pathLst>
            </a:custGeom>
            <a:grpFill/>
            <a:ln w="14159" cap="flat">
              <a:noFill/>
              <a:prstDash val="solid"/>
              <a:miter/>
            </a:ln>
          </p:spPr>
          <p:txBody>
            <a:bodyPr rtlCol="0" anchor="ctr"/>
            <a:lstStyle/>
            <a:p>
              <a:endParaRPr lang="en-US"/>
            </a:p>
          </p:txBody>
        </p:sp>
        <p:sp>
          <p:nvSpPr>
            <p:cNvPr id="2682" name="Freeform: Shape 2681">
              <a:extLst>
                <a:ext uri="{FF2B5EF4-FFF2-40B4-BE49-F238E27FC236}">
                  <a16:creationId xmlns:a16="http://schemas.microsoft.com/office/drawing/2014/main" id="{CD77AACF-32C5-48BE-A9C7-660DABB630EE}"/>
                </a:ext>
              </a:extLst>
            </p:cNvPr>
            <p:cNvSpPr/>
            <p:nvPr/>
          </p:nvSpPr>
          <p:spPr>
            <a:xfrm>
              <a:off x="7180411" y="4084305"/>
              <a:ext cx="56648" cy="56648"/>
            </a:xfrm>
            <a:custGeom>
              <a:avLst/>
              <a:gdLst>
                <a:gd name="connsiteX0" fmla="*/ 34380 w 56647"/>
                <a:gd name="connsiteY0" fmla="*/ 15969 h 56647"/>
                <a:gd name="connsiteX1" fmla="*/ 49958 w 56647"/>
                <a:gd name="connsiteY1" fmla="*/ 34380 h 56647"/>
                <a:gd name="connsiteX2" fmla="*/ 31547 w 56647"/>
                <a:gd name="connsiteY2" fmla="*/ 49958 h 56647"/>
                <a:gd name="connsiteX3" fmla="*/ 15969 w 56647"/>
                <a:gd name="connsiteY3" fmla="*/ 31548 h 56647"/>
                <a:gd name="connsiteX4" fmla="*/ 34380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4380" y="15969"/>
                  </a:moveTo>
                  <a:cubicBezTo>
                    <a:pt x="44293" y="17386"/>
                    <a:pt x="51374" y="25883"/>
                    <a:pt x="49958" y="34380"/>
                  </a:cubicBezTo>
                  <a:cubicBezTo>
                    <a:pt x="48542" y="44293"/>
                    <a:pt x="40044" y="51374"/>
                    <a:pt x="31547" y="49958"/>
                  </a:cubicBezTo>
                  <a:cubicBezTo>
                    <a:pt x="21634" y="48542"/>
                    <a:pt x="14553" y="40045"/>
                    <a:pt x="15969" y="31548"/>
                  </a:cubicBezTo>
                  <a:cubicBezTo>
                    <a:pt x="15969" y="21634"/>
                    <a:pt x="24466" y="14553"/>
                    <a:pt x="34380" y="15969"/>
                  </a:cubicBezTo>
                  <a:close/>
                </a:path>
              </a:pathLst>
            </a:custGeom>
            <a:grpFill/>
            <a:ln w="14159" cap="flat">
              <a:noFill/>
              <a:prstDash val="solid"/>
              <a:miter/>
            </a:ln>
          </p:spPr>
          <p:txBody>
            <a:bodyPr rtlCol="0" anchor="ctr"/>
            <a:lstStyle/>
            <a:p>
              <a:endParaRPr lang="en-US"/>
            </a:p>
          </p:txBody>
        </p:sp>
        <p:sp>
          <p:nvSpPr>
            <p:cNvPr id="2683" name="Freeform: Shape 2682">
              <a:extLst>
                <a:ext uri="{FF2B5EF4-FFF2-40B4-BE49-F238E27FC236}">
                  <a16:creationId xmlns:a16="http://schemas.microsoft.com/office/drawing/2014/main" id="{67339E44-3222-4364-9328-F96059161C08}"/>
                </a:ext>
              </a:extLst>
            </p:cNvPr>
            <p:cNvSpPr/>
            <p:nvPr/>
          </p:nvSpPr>
          <p:spPr>
            <a:xfrm>
              <a:off x="6952368" y="4312492"/>
              <a:ext cx="56648" cy="56648"/>
            </a:xfrm>
            <a:custGeom>
              <a:avLst/>
              <a:gdLst>
                <a:gd name="connsiteX0" fmla="*/ 31584 w 56647"/>
                <a:gd name="connsiteY0" fmla="*/ 15789 h 56647"/>
                <a:gd name="connsiteX1" fmla="*/ 44330 w 56647"/>
                <a:gd name="connsiteY1" fmla="*/ 31367 h 56647"/>
                <a:gd name="connsiteX2" fmla="*/ 28752 w 56647"/>
                <a:gd name="connsiteY2" fmla="*/ 44113 h 56647"/>
                <a:gd name="connsiteX3" fmla="*/ 16006 w 56647"/>
                <a:gd name="connsiteY3" fmla="*/ 28535 h 56647"/>
                <a:gd name="connsiteX4" fmla="*/ 31584 w 56647"/>
                <a:gd name="connsiteY4" fmla="*/ 1578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1584" y="15789"/>
                  </a:moveTo>
                  <a:cubicBezTo>
                    <a:pt x="40081" y="17205"/>
                    <a:pt x="45746" y="24286"/>
                    <a:pt x="44330" y="31367"/>
                  </a:cubicBezTo>
                  <a:cubicBezTo>
                    <a:pt x="42913" y="39864"/>
                    <a:pt x="35833" y="45529"/>
                    <a:pt x="28752" y="44113"/>
                  </a:cubicBezTo>
                  <a:cubicBezTo>
                    <a:pt x="20254" y="42697"/>
                    <a:pt x="14590" y="35616"/>
                    <a:pt x="16006" y="28535"/>
                  </a:cubicBezTo>
                  <a:cubicBezTo>
                    <a:pt x="16006" y="21454"/>
                    <a:pt x="24503" y="15789"/>
                    <a:pt x="31584" y="15789"/>
                  </a:cubicBezTo>
                  <a:close/>
                </a:path>
              </a:pathLst>
            </a:custGeom>
            <a:grpFill/>
            <a:ln w="14159" cap="flat">
              <a:noFill/>
              <a:prstDash val="solid"/>
              <a:miter/>
            </a:ln>
          </p:spPr>
          <p:txBody>
            <a:bodyPr rtlCol="0" anchor="ctr"/>
            <a:lstStyle/>
            <a:p>
              <a:endParaRPr lang="en-US"/>
            </a:p>
          </p:txBody>
        </p:sp>
        <p:sp>
          <p:nvSpPr>
            <p:cNvPr id="2684" name="Freeform: Shape 2683">
              <a:extLst>
                <a:ext uri="{FF2B5EF4-FFF2-40B4-BE49-F238E27FC236}">
                  <a16:creationId xmlns:a16="http://schemas.microsoft.com/office/drawing/2014/main" id="{405967CC-8443-4474-88A9-53CDAF3EE170}"/>
                </a:ext>
              </a:extLst>
            </p:cNvPr>
            <p:cNvSpPr/>
            <p:nvPr/>
          </p:nvSpPr>
          <p:spPr>
            <a:xfrm>
              <a:off x="7419928" y="1127479"/>
              <a:ext cx="70810" cy="70810"/>
            </a:xfrm>
            <a:custGeom>
              <a:avLst/>
              <a:gdLst>
                <a:gd name="connsiteX0" fmla="*/ 39864 w 70809"/>
                <a:gd name="connsiteY0" fmla="*/ 63940 h 70809"/>
                <a:gd name="connsiteX1" fmla="*/ 63939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39" y="52610"/>
                    <a:pt x="63939" y="39864"/>
                  </a:cubicBezTo>
                  <a:cubicBezTo>
                    <a:pt x="63939" y="25702"/>
                    <a:pt x="52610" y="15789"/>
                    <a:pt x="39864" y="15789"/>
                  </a:cubicBezTo>
                  <a:cubicBezTo>
                    <a:pt x="25702" y="15789"/>
                    <a:pt x="15789" y="27119"/>
                    <a:pt x="15789" y="39864"/>
                  </a:cubicBezTo>
                  <a:cubicBezTo>
                    <a:pt x="15789" y="52610"/>
                    <a:pt x="27118" y="63940"/>
                    <a:pt x="39864" y="63940"/>
                  </a:cubicBezTo>
                  <a:close/>
                </a:path>
              </a:pathLst>
            </a:custGeom>
            <a:grpFill/>
            <a:ln w="14159" cap="flat">
              <a:noFill/>
              <a:prstDash val="solid"/>
              <a:miter/>
            </a:ln>
          </p:spPr>
          <p:txBody>
            <a:bodyPr rtlCol="0" anchor="ctr"/>
            <a:lstStyle/>
            <a:p>
              <a:endParaRPr lang="en-US"/>
            </a:p>
          </p:txBody>
        </p:sp>
        <p:sp>
          <p:nvSpPr>
            <p:cNvPr id="2685" name="Freeform: Shape 2684">
              <a:extLst>
                <a:ext uri="{FF2B5EF4-FFF2-40B4-BE49-F238E27FC236}">
                  <a16:creationId xmlns:a16="http://schemas.microsoft.com/office/drawing/2014/main" id="{42644D97-64DE-42C1-9B38-42B72B4645FA}"/>
                </a:ext>
              </a:extLst>
            </p:cNvPr>
            <p:cNvSpPr/>
            <p:nvPr/>
          </p:nvSpPr>
          <p:spPr>
            <a:xfrm>
              <a:off x="10105027" y="4808159"/>
              <a:ext cx="42486" cy="42486"/>
            </a:xfrm>
            <a:custGeom>
              <a:avLst/>
              <a:gdLst>
                <a:gd name="connsiteX0" fmla="*/ 25703 w 42485"/>
                <a:gd name="connsiteY0" fmla="*/ 35616 h 42485"/>
                <a:gd name="connsiteX1" fmla="*/ 35615 w 42485"/>
                <a:gd name="connsiteY1" fmla="*/ 25703 h 42485"/>
                <a:gd name="connsiteX2" fmla="*/ 25703 w 42485"/>
                <a:gd name="connsiteY2" fmla="*/ 15789 h 42485"/>
                <a:gd name="connsiteX3" fmla="*/ 15789 w 42485"/>
                <a:gd name="connsiteY3" fmla="*/ 25703 h 42485"/>
                <a:gd name="connsiteX4" fmla="*/ 25703 w 42485"/>
                <a:gd name="connsiteY4" fmla="*/ 35616 h 42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85" h="42485">
                  <a:moveTo>
                    <a:pt x="25703" y="35616"/>
                  </a:moveTo>
                  <a:cubicBezTo>
                    <a:pt x="31367" y="35616"/>
                    <a:pt x="35615" y="31367"/>
                    <a:pt x="35615" y="25703"/>
                  </a:cubicBezTo>
                  <a:cubicBezTo>
                    <a:pt x="35615" y="20037"/>
                    <a:pt x="31367" y="15789"/>
                    <a:pt x="25703" y="15789"/>
                  </a:cubicBezTo>
                  <a:cubicBezTo>
                    <a:pt x="20037" y="15789"/>
                    <a:pt x="15789" y="20037"/>
                    <a:pt x="15789" y="25703"/>
                  </a:cubicBezTo>
                  <a:cubicBezTo>
                    <a:pt x="15789" y="31367"/>
                    <a:pt x="20037" y="35616"/>
                    <a:pt x="25703" y="35616"/>
                  </a:cubicBezTo>
                  <a:close/>
                </a:path>
              </a:pathLst>
            </a:custGeom>
            <a:grpFill/>
            <a:ln w="14159" cap="flat">
              <a:noFill/>
              <a:prstDash val="solid"/>
              <a:miter/>
            </a:ln>
          </p:spPr>
          <p:txBody>
            <a:bodyPr rtlCol="0" anchor="ctr"/>
            <a:lstStyle/>
            <a:p>
              <a:endParaRPr lang="en-US"/>
            </a:p>
          </p:txBody>
        </p:sp>
        <p:sp>
          <p:nvSpPr>
            <p:cNvPr id="2686" name="Freeform: Shape 2685">
              <a:extLst>
                <a:ext uri="{FF2B5EF4-FFF2-40B4-BE49-F238E27FC236}">
                  <a16:creationId xmlns:a16="http://schemas.microsoft.com/office/drawing/2014/main" id="{D5157C2A-8EE3-4FD5-9CFC-73397D86FF1E}"/>
                </a:ext>
              </a:extLst>
            </p:cNvPr>
            <p:cNvSpPr/>
            <p:nvPr/>
          </p:nvSpPr>
          <p:spPr>
            <a:xfrm>
              <a:off x="7919649" y="193756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87" name="Freeform: Shape 2686">
              <a:extLst>
                <a:ext uri="{FF2B5EF4-FFF2-40B4-BE49-F238E27FC236}">
                  <a16:creationId xmlns:a16="http://schemas.microsoft.com/office/drawing/2014/main" id="{528693EB-2B8A-425D-996A-3A2496519F77}"/>
                </a:ext>
              </a:extLst>
            </p:cNvPr>
            <p:cNvSpPr/>
            <p:nvPr/>
          </p:nvSpPr>
          <p:spPr>
            <a:xfrm>
              <a:off x="7857955" y="2246037"/>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88" name="Freeform: Shape 2687">
              <a:extLst>
                <a:ext uri="{FF2B5EF4-FFF2-40B4-BE49-F238E27FC236}">
                  <a16:creationId xmlns:a16="http://schemas.microsoft.com/office/drawing/2014/main" id="{613C8461-7CBF-47C5-9988-B7F7E2B0DAA2}"/>
                </a:ext>
              </a:extLst>
            </p:cNvPr>
            <p:cNvSpPr/>
            <p:nvPr/>
          </p:nvSpPr>
          <p:spPr>
            <a:xfrm>
              <a:off x="7027463" y="1996889"/>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89" name="Freeform: Shape 2688">
              <a:extLst>
                <a:ext uri="{FF2B5EF4-FFF2-40B4-BE49-F238E27FC236}">
                  <a16:creationId xmlns:a16="http://schemas.microsoft.com/office/drawing/2014/main" id="{641FBA08-70F0-4800-967A-AB812A7B352C}"/>
                </a:ext>
              </a:extLst>
            </p:cNvPr>
            <p:cNvSpPr/>
            <p:nvPr/>
          </p:nvSpPr>
          <p:spPr>
            <a:xfrm>
              <a:off x="7478301" y="1005043"/>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90" name="Freeform: Shape 2689">
              <a:extLst>
                <a:ext uri="{FF2B5EF4-FFF2-40B4-BE49-F238E27FC236}">
                  <a16:creationId xmlns:a16="http://schemas.microsoft.com/office/drawing/2014/main" id="{41D3A057-EF59-45A1-A73B-58D237A1B2B5}"/>
                </a:ext>
              </a:extLst>
            </p:cNvPr>
            <p:cNvSpPr/>
            <p:nvPr/>
          </p:nvSpPr>
          <p:spPr>
            <a:xfrm>
              <a:off x="6614588" y="1311138"/>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91" name="Freeform: Shape 2690">
              <a:extLst>
                <a:ext uri="{FF2B5EF4-FFF2-40B4-BE49-F238E27FC236}">
                  <a16:creationId xmlns:a16="http://schemas.microsoft.com/office/drawing/2014/main" id="{FF691C02-616D-4F90-9517-8CB56A8E5CAB}"/>
                </a:ext>
              </a:extLst>
            </p:cNvPr>
            <p:cNvSpPr/>
            <p:nvPr/>
          </p:nvSpPr>
          <p:spPr>
            <a:xfrm>
              <a:off x="7416608" y="2696876"/>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92" name="Freeform: Shape 2691">
              <a:extLst>
                <a:ext uri="{FF2B5EF4-FFF2-40B4-BE49-F238E27FC236}">
                  <a16:creationId xmlns:a16="http://schemas.microsoft.com/office/drawing/2014/main" id="{9F4D736F-C8AA-42D7-8D10-C9855EDA3CB7}"/>
                </a:ext>
              </a:extLst>
            </p:cNvPr>
            <p:cNvSpPr/>
            <p:nvPr/>
          </p:nvSpPr>
          <p:spPr>
            <a:xfrm>
              <a:off x="9414537" y="1194870"/>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93" name="Freeform: Shape 2692">
              <a:extLst>
                <a:ext uri="{FF2B5EF4-FFF2-40B4-BE49-F238E27FC236}">
                  <a16:creationId xmlns:a16="http://schemas.microsoft.com/office/drawing/2014/main" id="{7AFF7B06-D6FE-44C2-824D-BD58D0DFA5CA}"/>
                </a:ext>
              </a:extLst>
            </p:cNvPr>
            <p:cNvSpPr/>
            <p:nvPr/>
          </p:nvSpPr>
          <p:spPr>
            <a:xfrm>
              <a:off x="9889105" y="1681301"/>
              <a:ext cx="110207" cy="11020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94" name="Freeform: Shape 2693">
              <a:extLst>
                <a:ext uri="{FF2B5EF4-FFF2-40B4-BE49-F238E27FC236}">
                  <a16:creationId xmlns:a16="http://schemas.microsoft.com/office/drawing/2014/main" id="{AF0D3277-57F9-4A67-BA3C-A6B19564C948}"/>
                </a:ext>
              </a:extLst>
            </p:cNvPr>
            <p:cNvSpPr/>
            <p:nvPr/>
          </p:nvSpPr>
          <p:spPr>
            <a:xfrm>
              <a:off x="10268758" y="1643338"/>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95" name="Freeform: Shape 2694">
              <a:extLst>
                <a:ext uri="{FF2B5EF4-FFF2-40B4-BE49-F238E27FC236}">
                  <a16:creationId xmlns:a16="http://schemas.microsoft.com/office/drawing/2014/main" id="{03EBDA81-D327-499E-9533-2D0BFEE1C891}"/>
                </a:ext>
              </a:extLst>
            </p:cNvPr>
            <p:cNvSpPr/>
            <p:nvPr/>
          </p:nvSpPr>
          <p:spPr>
            <a:xfrm>
              <a:off x="9414536" y="2091804"/>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96" name="Freeform: Shape 2695">
              <a:extLst>
                <a:ext uri="{FF2B5EF4-FFF2-40B4-BE49-F238E27FC236}">
                  <a16:creationId xmlns:a16="http://schemas.microsoft.com/office/drawing/2014/main" id="{700E83C3-45A9-4B58-9821-D5CEC940A268}"/>
                </a:ext>
              </a:extLst>
            </p:cNvPr>
            <p:cNvSpPr/>
            <p:nvPr/>
          </p:nvSpPr>
          <p:spPr>
            <a:xfrm>
              <a:off x="9267421" y="289382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97" name="Freeform: Shape 2696">
              <a:extLst>
                <a:ext uri="{FF2B5EF4-FFF2-40B4-BE49-F238E27FC236}">
                  <a16:creationId xmlns:a16="http://schemas.microsoft.com/office/drawing/2014/main" id="{ADAA7C57-ABC0-47E0-B111-2D34F45C0256}"/>
                </a:ext>
              </a:extLst>
            </p:cNvPr>
            <p:cNvSpPr/>
            <p:nvPr/>
          </p:nvSpPr>
          <p:spPr>
            <a:xfrm>
              <a:off x="8726414" y="846063"/>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98" name="Freeform: Shape 2697">
              <a:extLst>
                <a:ext uri="{FF2B5EF4-FFF2-40B4-BE49-F238E27FC236}">
                  <a16:creationId xmlns:a16="http://schemas.microsoft.com/office/drawing/2014/main" id="{B4D94A2C-560C-4C28-83B4-F6183A2BA255}"/>
                </a:ext>
              </a:extLst>
            </p:cNvPr>
            <p:cNvSpPr/>
            <p:nvPr/>
          </p:nvSpPr>
          <p:spPr>
            <a:xfrm>
              <a:off x="6154257" y="1480872"/>
              <a:ext cx="85217" cy="85215"/>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699" name="Freeform: Shape 2698">
              <a:extLst>
                <a:ext uri="{FF2B5EF4-FFF2-40B4-BE49-F238E27FC236}">
                  <a16:creationId xmlns:a16="http://schemas.microsoft.com/office/drawing/2014/main" id="{7E4B5B9A-EA31-484D-B718-7579B59C1EA4}"/>
                </a:ext>
              </a:extLst>
            </p:cNvPr>
            <p:cNvSpPr/>
            <p:nvPr/>
          </p:nvSpPr>
          <p:spPr>
            <a:xfrm>
              <a:off x="7108139" y="2470346"/>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700" name="Freeform: Shape 2699">
              <a:extLst>
                <a:ext uri="{FF2B5EF4-FFF2-40B4-BE49-F238E27FC236}">
                  <a16:creationId xmlns:a16="http://schemas.microsoft.com/office/drawing/2014/main" id="{BB5267C2-AB05-4B44-A03B-432920084C55}"/>
                </a:ext>
              </a:extLst>
            </p:cNvPr>
            <p:cNvSpPr/>
            <p:nvPr/>
          </p:nvSpPr>
          <p:spPr>
            <a:xfrm>
              <a:off x="6866109" y="2809662"/>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701" name="Freeform: Shape 2700">
              <a:extLst>
                <a:ext uri="{FF2B5EF4-FFF2-40B4-BE49-F238E27FC236}">
                  <a16:creationId xmlns:a16="http://schemas.microsoft.com/office/drawing/2014/main" id="{5F2C01EB-2C90-4AF2-BCB8-D2EF189EE544}"/>
                </a:ext>
              </a:extLst>
            </p:cNvPr>
            <p:cNvSpPr/>
            <p:nvPr/>
          </p:nvSpPr>
          <p:spPr>
            <a:xfrm>
              <a:off x="6374932" y="2401534"/>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702" name="Freeform: Shape 2701">
              <a:extLst>
                <a:ext uri="{FF2B5EF4-FFF2-40B4-BE49-F238E27FC236}">
                  <a16:creationId xmlns:a16="http://schemas.microsoft.com/office/drawing/2014/main" id="{4D677518-631D-4774-91FA-04D46BE3B4D4}"/>
                </a:ext>
              </a:extLst>
            </p:cNvPr>
            <p:cNvSpPr/>
            <p:nvPr/>
          </p:nvSpPr>
          <p:spPr>
            <a:xfrm>
              <a:off x="5888499" y="239204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703" name="Freeform: Shape 2702">
              <a:extLst>
                <a:ext uri="{FF2B5EF4-FFF2-40B4-BE49-F238E27FC236}">
                  <a16:creationId xmlns:a16="http://schemas.microsoft.com/office/drawing/2014/main" id="{3934F235-B22D-44FE-AE7A-5365D7393364}"/>
                </a:ext>
              </a:extLst>
            </p:cNvPr>
            <p:cNvSpPr/>
            <p:nvPr/>
          </p:nvSpPr>
          <p:spPr>
            <a:xfrm>
              <a:off x="7233899" y="3208299"/>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704" name="Freeform: Shape 2703">
              <a:extLst>
                <a:ext uri="{FF2B5EF4-FFF2-40B4-BE49-F238E27FC236}">
                  <a16:creationId xmlns:a16="http://schemas.microsoft.com/office/drawing/2014/main" id="{2A896B39-1395-43EB-8E65-B582D588AF84}"/>
                </a:ext>
              </a:extLst>
            </p:cNvPr>
            <p:cNvSpPr/>
            <p:nvPr/>
          </p:nvSpPr>
          <p:spPr>
            <a:xfrm>
              <a:off x="9846383" y="2785362"/>
              <a:ext cx="99133" cy="99133"/>
            </a:xfrm>
            <a:custGeom>
              <a:avLst/>
              <a:gdLst>
                <a:gd name="connsiteX0" fmla="*/ 55442 w 99133"/>
                <a:gd name="connsiteY0" fmla="*/ 95096 h 99133"/>
                <a:gd name="connsiteX1" fmla="*/ 95095 w 99133"/>
                <a:gd name="connsiteY1" fmla="*/ 55442 h 99133"/>
                <a:gd name="connsiteX2" fmla="*/ 55442 w 99133"/>
                <a:gd name="connsiteY2" fmla="*/ 15789 h 99133"/>
                <a:gd name="connsiteX3" fmla="*/ 15789 w 99133"/>
                <a:gd name="connsiteY3" fmla="*/ 55442 h 99133"/>
                <a:gd name="connsiteX4" fmla="*/ 55442 w 99133"/>
                <a:gd name="connsiteY4" fmla="*/ 9509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5442" y="95096"/>
                  </a:moveTo>
                  <a:cubicBezTo>
                    <a:pt x="76685" y="95096"/>
                    <a:pt x="95095" y="76685"/>
                    <a:pt x="95095" y="55442"/>
                  </a:cubicBezTo>
                  <a:cubicBezTo>
                    <a:pt x="95095" y="34199"/>
                    <a:pt x="76685" y="15789"/>
                    <a:pt x="55442" y="15789"/>
                  </a:cubicBezTo>
                  <a:cubicBezTo>
                    <a:pt x="34199" y="15789"/>
                    <a:pt x="15789" y="34199"/>
                    <a:pt x="15789" y="55442"/>
                  </a:cubicBezTo>
                  <a:cubicBezTo>
                    <a:pt x="15789" y="78101"/>
                    <a:pt x="34199" y="95096"/>
                    <a:pt x="55442" y="95096"/>
                  </a:cubicBezTo>
                  <a:close/>
                </a:path>
              </a:pathLst>
            </a:custGeom>
            <a:grpFill/>
            <a:ln w="14159" cap="flat">
              <a:noFill/>
              <a:prstDash val="solid"/>
              <a:miter/>
            </a:ln>
          </p:spPr>
          <p:txBody>
            <a:bodyPr rtlCol="0" anchor="ctr"/>
            <a:lstStyle/>
            <a:p>
              <a:endParaRPr lang="en-US"/>
            </a:p>
          </p:txBody>
        </p:sp>
        <p:sp>
          <p:nvSpPr>
            <p:cNvPr id="2705" name="Freeform: Shape 2704">
              <a:extLst>
                <a:ext uri="{FF2B5EF4-FFF2-40B4-BE49-F238E27FC236}">
                  <a16:creationId xmlns:a16="http://schemas.microsoft.com/office/drawing/2014/main" id="{3F4FD6C5-D375-415D-AC5E-C245975C84BB}"/>
                </a:ext>
              </a:extLst>
            </p:cNvPr>
            <p:cNvSpPr/>
            <p:nvPr/>
          </p:nvSpPr>
          <p:spPr>
            <a:xfrm>
              <a:off x="9208100" y="3303213"/>
              <a:ext cx="75933" cy="75931"/>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706" name="Freeform: Shape 2705">
              <a:extLst>
                <a:ext uri="{FF2B5EF4-FFF2-40B4-BE49-F238E27FC236}">
                  <a16:creationId xmlns:a16="http://schemas.microsoft.com/office/drawing/2014/main" id="{2DD41953-5AA0-4CA8-94DC-EFE105407171}"/>
                </a:ext>
              </a:extLst>
            </p:cNvPr>
            <p:cNvSpPr/>
            <p:nvPr/>
          </p:nvSpPr>
          <p:spPr>
            <a:xfrm>
              <a:off x="10533462" y="1168977"/>
              <a:ext cx="111260" cy="111258"/>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707" name="Freeform: Shape 2706">
              <a:extLst>
                <a:ext uri="{FF2B5EF4-FFF2-40B4-BE49-F238E27FC236}">
                  <a16:creationId xmlns:a16="http://schemas.microsoft.com/office/drawing/2014/main" id="{C3CEB2B7-3617-43F1-A6E1-DF2047D1937E}"/>
                </a:ext>
              </a:extLst>
            </p:cNvPr>
            <p:cNvSpPr/>
            <p:nvPr/>
          </p:nvSpPr>
          <p:spPr>
            <a:xfrm>
              <a:off x="10608445" y="1961209"/>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1" y="58275"/>
                    <a:pt x="58275" y="48361"/>
                    <a:pt x="58275" y="37032"/>
                  </a:cubicBezTo>
                  <a:cubicBezTo>
                    <a:pt x="58275" y="25702"/>
                    <a:pt x="48361" y="15789"/>
                    <a:pt x="37032" y="15789"/>
                  </a:cubicBezTo>
                  <a:cubicBezTo>
                    <a:pt x="25703" y="15789"/>
                    <a:pt x="15789" y="25702"/>
                    <a:pt x="15789" y="37032"/>
                  </a:cubicBezTo>
                  <a:cubicBezTo>
                    <a:pt x="15789" y="49777"/>
                    <a:pt x="25703" y="58275"/>
                    <a:pt x="37032" y="58275"/>
                  </a:cubicBezTo>
                  <a:close/>
                </a:path>
              </a:pathLst>
            </a:custGeom>
            <a:grpFill/>
            <a:ln w="14159" cap="flat">
              <a:noFill/>
              <a:prstDash val="solid"/>
              <a:miter/>
            </a:ln>
          </p:spPr>
          <p:txBody>
            <a:bodyPr rtlCol="0" anchor="ctr"/>
            <a:lstStyle/>
            <a:p>
              <a:endParaRPr lang="en-US"/>
            </a:p>
          </p:txBody>
        </p:sp>
        <p:sp>
          <p:nvSpPr>
            <p:cNvPr id="2708" name="Freeform: Shape 2707">
              <a:extLst>
                <a:ext uri="{FF2B5EF4-FFF2-40B4-BE49-F238E27FC236}">
                  <a16:creationId xmlns:a16="http://schemas.microsoft.com/office/drawing/2014/main" id="{C6006926-2A35-40BE-A1FE-F97581747AC5}"/>
                </a:ext>
              </a:extLst>
            </p:cNvPr>
            <p:cNvSpPr/>
            <p:nvPr/>
          </p:nvSpPr>
          <p:spPr>
            <a:xfrm>
              <a:off x="10911006" y="1567407"/>
              <a:ext cx="126815" cy="126813"/>
            </a:xfrm>
            <a:custGeom>
              <a:avLst/>
              <a:gdLst>
                <a:gd name="connsiteX0" fmla="*/ 80933 w 155781"/>
                <a:gd name="connsiteY0" fmla="*/ 146079 h 155780"/>
                <a:gd name="connsiteX1" fmla="*/ 146079 w 155781"/>
                <a:gd name="connsiteY1" fmla="*/ 80934 h 155780"/>
                <a:gd name="connsiteX2" fmla="*/ 80933 w 155781"/>
                <a:gd name="connsiteY2" fmla="*/ 15789 h 155780"/>
                <a:gd name="connsiteX3" fmla="*/ 15789 w 155781"/>
                <a:gd name="connsiteY3" fmla="*/ 80934 h 155780"/>
                <a:gd name="connsiteX4" fmla="*/ 80933 w 155781"/>
                <a:gd name="connsiteY4" fmla="*/ 146079 h 155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781" h="155780">
                  <a:moveTo>
                    <a:pt x="80933" y="146079"/>
                  </a:moveTo>
                  <a:cubicBezTo>
                    <a:pt x="116338" y="146079"/>
                    <a:pt x="146079" y="116339"/>
                    <a:pt x="146079" y="80934"/>
                  </a:cubicBezTo>
                  <a:cubicBezTo>
                    <a:pt x="146079" y="45529"/>
                    <a:pt x="116338" y="15789"/>
                    <a:pt x="80933" y="15789"/>
                  </a:cubicBezTo>
                  <a:cubicBezTo>
                    <a:pt x="45529" y="15789"/>
                    <a:pt x="15789" y="45529"/>
                    <a:pt x="15789" y="80934"/>
                  </a:cubicBezTo>
                  <a:cubicBezTo>
                    <a:pt x="15789" y="116339"/>
                    <a:pt x="45529" y="146079"/>
                    <a:pt x="80933" y="146079"/>
                  </a:cubicBezTo>
                  <a:close/>
                </a:path>
              </a:pathLst>
            </a:custGeom>
            <a:grpFill/>
            <a:ln w="14159" cap="flat">
              <a:noFill/>
              <a:prstDash val="solid"/>
              <a:miter/>
            </a:ln>
          </p:spPr>
          <p:txBody>
            <a:bodyPr rtlCol="0" anchor="ctr"/>
            <a:lstStyle/>
            <a:p>
              <a:endParaRPr lang="en-US"/>
            </a:p>
          </p:txBody>
        </p:sp>
        <p:sp>
          <p:nvSpPr>
            <p:cNvPr id="2709" name="Freeform: Shape 2708">
              <a:extLst>
                <a:ext uri="{FF2B5EF4-FFF2-40B4-BE49-F238E27FC236}">
                  <a16:creationId xmlns:a16="http://schemas.microsoft.com/office/drawing/2014/main" id="{81214705-8019-4A49-B79E-D2E031E4807A}"/>
                </a:ext>
              </a:extLst>
            </p:cNvPr>
            <p:cNvSpPr/>
            <p:nvPr/>
          </p:nvSpPr>
          <p:spPr>
            <a:xfrm>
              <a:off x="8650853" y="3531843"/>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endParaRPr lang="en-US"/>
            </a:p>
          </p:txBody>
        </p:sp>
        <p:sp>
          <p:nvSpPr>
            <p:cNvPr id="2710" name="Freeform: Shape 2709">
              <a:extLst>
                <a:ext uri="{FF2B5EF4-FFF2-40B4-BE49-F238E27FC236}">
                  <a16:creationId xmlns:a16="http://schemas.microsoft.com/office/drawing/2014/main" id="{9312BE59-6889-4600-BA80-038FE597153B}"/>
                </a:ext>
              </a:extLst>
            </p:cNvPr>
            <p:cNvSpPr/>
            <p:nvPr/>
          </p:nvSpPr>
          <p:spPr>
            <a:xfrm>
              <a:off x="9111184" y="4272169"/>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7205" y="68188"/>
                    <a:pt x="31367" y="83766"/>
                    <a:pt x="49778" y="83766"/>
                  </a:cubicBezTo>
                  <a:close/>
                </a:path>
              </a:pathLst>
            </a:custGeom>
            <a:grpFill/>
            <a:ln w="14159" cap="flat">
              <a:noFill/>
              <a:prstDash val="solid"/>
              <a:miter/>
            </a:ln>
          </p:spPr>
          <p:txBody>
            <a:bodyPr rtlCol="0" anchor="ctr"/>
            <a:lstStyle/>
            <a:p>
              <a:endParaRPr lang="en-US"/>
            </a:p>
          </p:txBody>
        </p:sp>
        <p:sp>
          <p:nvSpPr>
            <p:cNvPr id="2711" name="Freeform: Shape 2710">
              <a:extLst>
                <a:ext uri="{FF2B5EF4-FFF2-40B4-BE49-F238E27FC236}">
                  <a16:creationId xmlns:a16="http://schemas.microsoft.com/office/drawing/2014/main" id="{C69C7BD3-56F4-45A4-BDAB-36B641C3BAF2}"/>
                </a:ext>
              </a:extLst>
            </p:cNvPr>
            <p:cNvSpPr/>
            <p:nvPr/>
          </p:nvSpPr>
          <p:spPr>
            <a:xfrm>
              <a:off x="9826167" y="4349660"/>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endParaRPr lang="en-US"/>
            </a:p>
          </p:txBody>
        </p:sp>
        <p:sp>
          <p:nvSpPr>
            <p:cNvPr id="2712" name="Freeform: Shape 2711">
              <a:extLst>
                <a:ext uri="{FF2B5EF4-FFF2-40B4-BE49-F238E27FC236}">
                  <a16:creationId xmlns:a16="http://schemas.microsoft.com/office/drawing/2014/main" id="{8765FE53-CE34-48B3-ABDF-41DD27397332}"/>
                </a:ext>
              </a:extLst>
            </p:cNvPr>
            <p:cNvSpPr/>
            <p:nvPr/>
          </p:nvSpPr>
          <p:spPr>
            <a:xfrm>
              <a:off x="10042095" y="4532368"/>
              <a:ext cx="70810" cy="70810"/>
            </a:xfrm>
            <a:custGeom>
              <a:avLst/>
              <a:gdLst>
                <a:gd name="connsiteX0" fmla="*/ 41280 w 70809"/>
                <a:gd name="connsiteY0" fmla="*/ 66772 h 70809"/>
                <a:gd name="connsiteX1" fmla="*/ 66772 w 70809"/>
                <a:gd name="connsiteY1" fmla="*/ 41281 h 70809"/>
                <a:gd name="connsiteX2" fmla="*/ 41280 w 70809"/>
                <a:gd name="connsiteY2" fmla="*/ 15789 h 70809"/>
                <a:gd name="connsiteX3" fmla="*/ 15789 w 70809"/>
                <a:gd name="connsiteY3" fmla="*/ 41281 h 70809"/>
                <a:gd name="connsiteX4" fmla="*/ 41280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280" y="66772"/>
                  </a:moveTo>
                  <a:cubicBezTo>
                    <a:pt x="55442" y="66772"/>
                    <a:pt x="66772" y="55443"/>
                    <a:pt x="66772" y="41281"/>
                  </a:cubicBezTo>
                  <a:cubicBezTo>
                    <a:pt x="66772" y="27119"/>
                    <a:pt x="55442" y="15789"/>
                    <a:pt x="41280" y="15789"/>
                  </a:cubicBezTo>
                  <a:cubicBezTo>
                    <a:pt x="27118" y="15789"/>
                    <a:pt x="15789" y="27119"/>
                    <a:pt x="15789" y="41281"/>
                  </a:cubicBezTo>
                  <a:cubicBezTo>
                    <a:pt x="15789" y="54026"/>
                    <a:pt x="27118" y="66772"/>
                    <a:pt x="41280" y="66772"/>
                  </a:cubicBezTo>
                  <a:close/>
                </a:path>
              </a:pathLst>
            </a:custGeom>
            <a:grpFill/>
            <a:ln w="14159" cap="flat">
              <a:noFill/>
              <a:prstDash val="solid"/>
              <a:miter/>
            </a:ln>
          </p:spPr>
          <p:txBody>
            <a:bodyPr rtlCol="0" anchor="ctr"/>
            <a:lstStyle/>
            <a:p>
              <a:endParaRPr lang="en-US"/>
            </a:p>
          </p:txBody>
        </p:sp>
        <p:sp>
          <p:nvSpPr>
            <p:cNvPr id="2713" name="Freeform: Shape 2712">
              <a:extLst>
                <a:ext uri="{FF2B5EF4-FFF2-40B4-BE49-F238E27FC236}">
                  <a16:creationId xmlns:a16="http://schemas.microsoft.com/office/drawing/2014/main" id="{AE132DA9-C864-4C24-923C-5A8424B757B5}"/>
                </a:ext>
              </a:extLst>
            </p:cNvPr>
            <p:cNvSpPr/>
            <p:nvPr/>
          </p:nvSpPr>
          <p:spPr>
            <a:xfrm>
              <a:off x="6647142" y="4383006"/>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endParaRPr lang="en-US"/>
            </a:p>
          </p:txBody>
        </p:sp>
        <p:sp>
          <p:nvSpPr>
            <p:cNvPr id="2714" name="Freeform: Shape 2713">
              <a:extLst>
                <a:ext uri="{FF2B5EF4-FFF2-40B4-BE49-F238E27FC236}">
                  <a16:creationId xmlns:a16="http://schemas.microsoft.com/office/drawing/2014/main" id="{14B8AD1B-A5EC-4E8B-873D-E401E1D4B8F8}"/>
                </a:ext>
              </a:extLst>
            </p:cNvPr>
            <p:cNvSpPr/>
            <p:nvPr/>
          </p:nvSpPr>
          <p:spPr>
            <a:xfrm>
              <a:off x="6322063" y="3645053"/>
              <a:ext cx="84971" cy="84971"/>
            </a:xfrm>
            <a:custGeom>
              <a:avLst/>
              <a:gdLst>
                <a:gd name="connsiteX0" fmla="*/ 49885 w 84971"/>
                <a:gd name="connsiteY0" fmla="*/ 15897 h 84971"/>
                <a:gd name="connsiteX1" fmla="*/ 78209 w 84971"/>
                <a:gd name="connsiteY1" fmla="*/ 49885 h 84971"/>
                <a:gd name="connsiteX2" fmla="*/ 44220 w 84971"/>
                <a:gd name="connsiteY2" fmla="*/ 78209 h 84971"/>
                <a:gd name="connsiteX3" fmla="*/ 15896 w 84971"/>
                <a:gd name="connsiteY3" fmla="*/ 44220 h 84971"/>
                <a:gd name="connsiteX4" fmla="*/ 49885 w 84971"/>
                <a:gd name="connsiteY4" fmla="*/ 1589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9885" y="15897"/>
                  </a:moveTo>
                  <a:cubicBezTo>
                    <a:pt x="66879" y="17313"/>
                    <a:pt x="79625" y="32891"/>
                    <a:pt x="78209" y="49885"/>
                  </a:cubicBezTo>
                  <a:cubicBezTo>
                    <a:pt x="76793" y="66879"/>
                    <a:pt x="61215" y="79625"/>
                    <a:pt x="44220" y="78209"/>
                  </a:cubicBezTo>
                  <a:cubicBezTo>
                    <a:pt x="27226" y="76793"/>
                    <a:pt x="14481" y="61215"/>
                    <a:pt x="15896" y="44220"/>
                  </a:cubicBezTo>
                  <a:cubicBezTo>
                    <a:pt x="17313" y="27226"/>
                    <a:pt x="32891" y="14480"/>
                    <a:pt x="49885" y="15897"/>
                  </a:cubicBezTo>
                  <a:close/>
                </a:path>
              </a:pathLst>
            </a:custGeom>
            <a:grpFill/>
            <a:ln w="14159" cap="flat">
              <a:noFill/>
              <a:prstDash val="solid"/>
              <a:miter/>
            </a:ln>
          </p:spPr>
          <p:txBody>
            <a:bodyPr rtlCol="0" anchor="ctr"/>
            <a:lstStyle/>
            <a:p>
              <a:endParaRPr lang="en-US"/>
            </a:p>
          </p:txBody>
        </p:sp>
        <p:sp>
          <p:nvSpPr>
            <p:cNvPr id="2715" name="Freeform: Shape 2714">
              <a:extLst>
                <a:ext uri="{FF2B5EF4-FFF2-40B4-BE49-F238E27FC236}">
                  <a16:creationId xmlns:a16="http://schemas.microsoft.com/office/drawing/2014/main" id="{B1DCD11B-5A9B-4BD8-AF59-ABB2D233F96E}"/>
                </a:ext>
              </a:extLst>
            </p:cNvPr>
            <p:cNvSpPr/>
            <p:nvPr/>
          </p:nvSpPr>
          <p:spPr>
            <a:xfrm>
              <a:off x="5437531" y="3521407"/>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endParaRPr lang="en-US"/>
            </a:p>
          </p:txBody>
        </p:sp>
        <p:sp>
          <p:nvSpPr>
            <p:cNvPr id="2716" name="Freeform: Shape 2715">
              <a:extLst>
                <a:ext uri="{FF2B5EF4-FFF2-40B4-BE49-F238E27FC236}">
                  <a16:creationId xmlns:a16="http://schemas.microsoft.com/office/drawing/2014/main" id="{96A51211-1657-49E2-A937-63F5689CD9BC}"/>
                </a:ext>
              </a:extLst>
            </p:cNvPr>
            <p:cNvSpPr/>
            <p:nvPr/>
          </p:nvSpPr>
          <p:spPr>
            <a:xfrm>
              <a:off x="6196839" y="4425458"/>
              <a:ext cx="84971" cy="84971"/>
            </a:xfrm>
            <a:custGeom>
              <a:avLst/>
              <a:gdLst>
                <a:gd name="connsiteX0" fmla="*/ 45649 w 84971"/>
                <a:gd name="connsiteY0" fmla="*/ 15909 h 84971"/>
                <a:gd name="connsiteX1" fmla="*/ 71140 w 84971"/>
                <a:gd name="connsiteY1" fmla="*/ 45648 h 84971"/>
                <a:gd name="connsiteX2" fmla="*/ 41400 w 84971"/>
                <a:gd name="connsiteY2" fmla="*/ 71140 h 84971"/>
                <a:gd name="connsiteX3" fmla="*/ 15908 w 84971"/>
                <a:gd name="connsiteY3" fmla="*/ 41400 h 84971"/>
                <a:gd name="connsiteX4" fmla="*/ 45649 w 84971"/>
                <a:gd name="connsiteY4" fmla="*/ 15909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5649" y="15909"/>
                  </a:moveTo>
                  <a:cubicBezTo>
                    <a:pt x="61227" y="17325"/>
                    <a:pt x="72556" y="30070"/>
                    <a:pt x="71140" y="45648"/>
                  </a:cubicBezTo>
                  <a:cubicBezTo>
                    <a:pt x="69724" y="61227"/>
                    <a:pt x="56978" y="72556"/>
                    <a:pt x="41400" y="71140"/>
                  </a:cubicBezTo>
                  <a:cubicBezTo>
                    <a:pt x="25822" y="69724"/>
                    <a:pt x="14493" y="56978"/>
                    <a:pt x="15908" y="41400"/>
                  </a:cubicBezTo>
                  <a:cubicBezTo>
                    <a:pt x="15908" y="25822"/>
                    <a:pt x="30070" y="14492"/>
                    <a:pt x="45649" y="15909"/>
                  </a:cubicBezTo>
                  <a:close/>
                </a:path>
              </a:pathLst>
            </a:custGeom>
            <a:grpFill/>
            <a:ln w="14159" cap="flat">
              <a:noFill/>
              <a:prstDash val="solid"/>
              <a:miter/>
            </a:ln>
          </p:spPr>
          <p:txBody>
            <a:bodyPr rtlCol="0" anchor="ctr"/>
            <a:lstStyle/>
            <a:p>
              <a:endParaRPr lang="en-US"/>
            </a:p>
          </p:txBody>
        </p:sp>
        <p:sp>
          <p:nvSpPr>
            <p:cNvPr id="2717" name="Freeform: Shape 2716">
              <a:extLst>
                <a:ext uri="{FF2B5EF4-FFF2-40B4-BE49-F238E27FC236}">
                  <a16:creationId xmlns:a16="http://schemas.microsoft.com/office/drawing/2014/main" id="{52508AC9-D683-43F7-8367-E6DE29F5943B}"/>
                </a:ext>
              </a:extLst>
            </p:cNvPr>
            <p:cNvSpPr/>
            <p:nvPr/>
          </p:nvSpPr>
          <p:spPr>
            <a:xfrm>
              <a:off x="6038474" y="1765057"/>
              <a:ext cx="70810" cy="70810"/>
            </a:xfrm>
            <a:custGeom>
              <a:avLst/>
              <a:gdLst>
                <a:gd name="connsiteX0" fmla="*/ 37032 w 70809"/>
                <a:gd name="connsiteY0" fmla="*/ 58275 h 70809"/>
                <a:gd name="connsiteX1" fmla="*/ 58275 w 70809"/>
                <a:gd name="connsiteY1" fmla="*/ 37032 h 70809"/>
                <a:gd name="connsiteX2" fmla="*/ 37032 w 70809"/>
                <a:gd name="connsiteY2" fmla="*/ 15789 h 70809"/>
                <a:gd name="connsiteX3" fmla="*/ 15789 w 70809"/>
                <a:gd name="connsiteY3" fmla="*/ 37032 h 70809"/>
                <a:gd name="connsiteX4" fmla="*/ 37032 w 70809"/>
                <a:gd name="connsiteY4" fmla="*/ 58275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7032" y="58275"/>
                  </a:moveTo>
                  <a:cubicBezTo>
                    <a:pt x="48362" y="58275"/>
                    <a:pt x="58275" y="48361"/>
                    <a:pt x="58275" y="37032"/>
                  </a:cubicBezTo>
                  <a:cubicBezTo>
                    <a:pt x="58275" y="25702"/>
                    <a:pt x="48362" y="15789"/>
                    <a:pt x="37032" y="15789"/>
                  </a:cubicBezTo>
                  <a:cubicBezTo>
                    <a:pt x="25703" y="15789"/>
                    <a:pt x="15789" y="25702"/>
                    <a:pt x="15789" y="37032"/>
                  </a:cubicBezTo>
                  <a:cubicBezTo>
                    <a:pt x="15789" y="48361"/>
                    <a:pt x="25703" y="58275"/>
                    <a:pt x="37032" y="58275"/>
                  </a:cubicBezTo>
                  <a:close/>
                </a:path>
              </a:pathLst>
            </a:custGeom>
            <a:grpFill/>
            <a:ln w="14159" cap="flat">
              <a:noFill/>
              <a:prstDash val="solid"/>
              <a:miter/>
            </a:ln>
          </p:spPr>
          <p:txBody>
            <a:bodyPr rtlCol="0" anchor="ctr"/>
            <a:lstStyle/>
            <a:p>
              <a:endParaRPr lang="en-US"/>
            </a:p>
          </p:txBody>
        </p:sp>
        <p:sp>
          <p:nvSpPr>
            <p:cNvPr id="2718" name="Freeform: Shape 2717">
              <a:extLst>
                <a:ext uri="{FF2B5EF4-FFF2-40B4-BE49-F238E27FC236}">
                  <a16:creationId xmlns:a16="http://schemas.microsoft.com/office/drawing/2014/main" id="{09BAD74C-8E0C-441A-A3EB-EEF15C4427AD}"/>
                </a:ext>
              </a:extLst>
            </p:cNvPr>
            <p:cNvSpPr/>
            <p:nvPr/>
          </p:nvSpPr>
          <p:spPr>
            <a:xfrm>
              <a:off x="4237494" y="4225851"/>
              <a:ext cx="99133" cy="99133"/>
            </a:xfrm>
            <a:custGeom>
              <a:avLst/>
              <a:gdLst>
                <a:gd name="connsiteX0" fmla="*/ 49778 w 99133"/>
                <a:gd name="connsiteY0" fmla="*/ 83766 h 99133"/>
                <a:gd name="connsiteX1" fmla="*/ 83766 w 99133"/>
                <a:gd name="connsiteY1" fmla="*/ 49777 h 99133"/>
                <a:gd name="connsiteX2" fmla="*/ 49778 w 99133"/>
                <a:gd name="connsiteY2" fmla="*/ 15789 h 99133"/>
                <a:gd name="connsiteX3" fmla="*/ 15789 w 99133"/>
                <a:gd name="connsiteY3" fmla="*/ 49777 h 99133"/>
                <a:gd name="connsiteX4" fmla="*/ 49778 w 99133"/>
                <a:gd name="connsiteY4" fmla="*/ 83766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49778" y="83766"/>
                  </a:moveTo>
                  <a:cubicBezTo>
                    <a:pt x="68188" y="83766"/>
                    <a:pt x="83766" y="68188"/>
                    <a:pt x="83766" y="49777"/>
                  </a:cubicBezTo>
                  <a:cubicBezTo>
                    <a:pt x="83766" y="31367"/>
                    <a:pt x="68188" y="15789"/>
                    <a:pt x="49778" y="15789"/>
                  </a:cubicBezTo>
                  <a:cubicBezTo>
                    <a:pt x="31367" y="15789"/>
                    <a:pt x="15789" y="31367"/>
                    <a:pt x="15789" y="49777"/>
                  </a:cubicBezTo>
                  <a:cubicBezTo>
                    <a:pt x="15789" y="69604"/>
                    <a:pt x="31367" y="83766"/>
                    <a:pt x="49778" y="83766"/>
                  </a:cubicBezTo>
                  <a:close/>
                </a:path>
              </a:pathLst>
            </a:custGeom>
            <a:grpFill/>
            <a:ln w="14159" cap="flat">
              <a:noFill/>
              <a:prstDash val="solid"/>
              <a:miter/>
            </a:ln>
          </p:spPr>
          <p:txBody>
            <a:bodyPr rtlCol="0" anchor="ctr"/>
            <a:lstStyle/>
            <a:p>
              <a:endParaRPr lang="en-US"/>
            </a:p>
          </p:txBody>
        </p:sp>
        <p:sp>
          <p:nvSpPr>
            <p:cNvPr id="2719" name="Freeform: Shape 2718">
              <a:extLst>
                <a:ext uri="{FF2B5EF4-FFF2-40B4-BE49-F238E27FC236}">
                  <a16:creationId xmlns:a16="http://schemas.microsoft.com/office/drawing/2014/main" id="{03F2D3EA-0601-4B00-BB95-0499E8B86E03}"/>
                </a:ext>
              </a:extLst>
            </p:cNvPr>
            <p:cNvSpPr/>
            <p:nvPr/>
          </p:nvSpPr>
          <p:spPr>
            <a:xfrm>
              <a:off x="4375261" y="4552120"/>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endParaRPr lang="en-US"/>
            </a:p>
          </p:txBody>
        </p:sp>
        <p:sp>
          <p:nvSpPr>
            <p:cNvPr id="2720" name="Freeform: Shape 2719">
              <a:extLst>
                <a:ext uri="{FF2B5EF4-FFF2-40B4-BE49-F238E27FC236}">
                  <a16:creationId xmlns:a16="http://schemas.microsoft.com/office/drawing/2014/main" id="{BB579F6F-F895-4C67-A42E-BEA9F2696D10}"/>
                </a:ext>
              </a:extLst>
            </p:cNvPr>
            <p:cNvSpPr/>
            <p:nvPr/>
          </p:nvSpPr>
          <p:spPr>
            <a:xfrm>
              <a:off x="3663410" y="5176177"/>
              <a:ext cx="70810" cy="70810"/>
            </a:xfrm>
            <a:custGeom>
              <a:avLst/>
              <a:gdLst>
                <a:gd name="connsiteX0" fmla="*/ 41388 w 70809"/>
                <a:gd name="connsiteY0" fmla="*/ 66772 h 70809"/>
                <a:gd name="connsiteX1" fmla="*/ 66879 w 70809"/>
                <a:gd name="connsiteY1" fmla="*/ 41280 h 70809"/>
                <a:gd name="connsiteX2" fmla="*/ 41388 w 70809"/>
                <a:gd name="connsiteY2" fmla="*/ 15789 h 70809"/>
                <a:gd name="connsiteX3" fmla="*/ 15897 w 70809"/>
                <a:gd name="connsiteY3" fmla="*/ 41280 h 70809"/>
                <a:gd name="connsiteX4" fmla="*/ 41388 w 70809"/>
                <a:gd name="connsiteY4" fmla="*/ 66772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41388" y="66772"/>
                  </a:moveTo>
                  <a:cubicBezTo>
                    <a:pt x="55550" y="66772"/>
                    <a:pt x="66879" y="55442"/>
                    <a:pt x="66879" y="41280"/>
                  </a:cubicBezTo>
                  <a:cubicBezTo>
                    <a:pt x="66879" y="27118"/>
                    <a:pt x="55550" y="15789"/>
                    <a:pt x="41388" y="15789"/>
                  </a:cubicBezTo>
                  <a:cubicBezTo>
                    <a:pt x="27226" y="15789"/>
                    <a:pt x="15897" y="27118"/>
                    <a:pt x="15897" y="41280"/>
                  </a:cubicBezTo>
                  <a:cubicBezTo>
                    <a:pt x="14481" y="54026"/>
                    <a:pt x="27226" y="66772"/>
                    <a:pt x="41388" y="66772"/>
                  </a:cubicBezTo>
                  <a:close/>
                </a:path>
              </a:pathLst>
            </a:custGeom>
            <a:grpFill/>
            <a:ln w="14159" cap="flat">
              <a:noFill/>
              <a:prstDash val="solid"/>
              <a:miter/>
            </a:ln>
          </p:spPr>
          <p:txBody>
            <a:bodyPr rtlCol="0" anchor="ctr"/>
            <a:lstStyle/>
            <a:p>
              <a:endParaRPr lang="en-US"/>
            </a:p>
          </p:txBody>
        </p:sp>
        <p:sp>
          <p:nvSpPr>
            <p:cNvPr id="2721" name="Freeform: Shape 2720">
              <a:extLst>
                <a:ext uri="{FF2B5EF4-FFF2-40B4-BE49-F238E27FC236}">
                  <a16:creationId xmlns:a16="http://schemas.microsoft.com/office/drawing/2014/main" id="{FAC9CBC8-F98F-4398-AC47-14533D893FBB}"/>
                </a:ext>
              </a:extLst>
            </p:cNvPr>
            <p:cNvSpPr/>
            <p:nvPr/>
          </p:nvSpPr>
          <p:spPr>
            <a:xfrm>
              <a:off x="3997428" y="5361485"/>
              <a:ext cx="56648" cy="56648"/>
            </a:xfrm>
            <a:custGeom>
              <a:avLst/>
              <a:gdLst>
                <a:gd name="connsiteX0" fmla="*/ 35771 w 56647"/>
                <a:gd name="connsiteY0" fmla="*/ 15969 h 56647"/>
                <a:gd name="connsiteX1" fmla="*/ 52765 w 56647"/>
                <a:gd name="connsiteY1" fmla="*/ 35795 h 56647"/>
                <a:gd name="connsiteX2" fmla="*/ 32938 w 56647"/>
                <a:gd name="connsiteY2" fmla="*/ 52790 h 56647"/>
                <a:gd name="connsiteX3" fmla="*/ 15944 w 56647"/>
                <a:gd name="connsiteY3" fmla="*/ 32963 h 56647"/>
                <a:gd name="connsiteX4" fmla="*/ 35771 w 56647"/>
                <a:gd name="connsiteY4" fmla="*/ 15969 h 56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47" h="56647">
                  <a:moveTo>
                    <a:pt x="35771" y="15969"/>
                  </a:moveTo>
                  <a:cubicBezTo>
                    <a:pt x="45684" y="17385"/>
                    <a:pt x="54181" y="25882"/>
                    <a:pt x="52765" y="35795"/>
                  </a:cubicBezTo>
                  <a:cubicBezTo>
                    <a:pt x="51349" y="45709"/>
                    <a:pt x="42852" y="54205"/>
                    <a:pt x="32938" y="52790"/>
                  </a:cubicBezTo>
                  <a:cubicBezTo>
                    <a:pt x="23025" y="51373"/>
                    <a:pt x="14528" y="42876"/>
                    <a:pt x="15944" y="32963"/>
                  </a:cubicBezTo>
                  <a:cubicBezTo>
                    <a:pt x="15944" y="21633"/>
                    <a:pt x="25857" y="14552"/>
                    <a:pt x="35771" y="15969"/>
                  </a:cubicBezTo>
                  <a:close/>
                </a:path>
              </a:pathLst>
            </a:custGeom>
            <a:grpFill/>
            <a:ln w="14159" cap="flat">
              <a:noFill/>
              <a:prstDash val="solid"/>
              <a:miter/>
            </a:ln>
          </p:spPr>
          <p:txBody>
            <a:bodyPr rtlCol="0" anchor="ctr"/>
            <a:lstStyle/>
            <a:p>
              <a:endParaRPr lang="en-US"/>
            </a:p>
          </p:txBody>
        </p:sp>
        <p:sp>
          <p:nvSpPr>
            <p:cNvPr id="2722" name="Freeform: Shape 2721">
              <a:extLst>
                <a:ext uri="{FF2B5EF4-FFF2-40B4-BE49-F238E27FC236}">
                  <a16:creationId xmlns:a16="http://schemas.microsoft.com/office/drawing/2014/main" id="{3C1351D2-D3F0-4D2D-A2EA-AF08E08166FC}"/>
                </a:ext>
              </a:extLst>
            </p:cNvPr>
            <p:cNvSpPr/>
            <p:nvPr/>
          </p:nvSpPr>
          <p:spPr>
            <a:xfrm>
              <a:off x="3793267" y="4280604"/>
              <a:ext cx="70810" cy="70810"/>
            </a:xfrm>
            <a:custGeom>
              <a:avLst/>
              <a:gdLst>
                <a:gd name="connsiteX0" fmla="*/ 35616 w 70809"/>
                <a:gd name="connsiteY0" fmla="*/ 55443 h 70809"/>
                <a:gd name="connsiteX1" fmla="*/ 55442 w 70809"/>
                <a:gd name="connsiteY1" fmla="*/ 35616 h 70809"/>
                <a:gd name="connsiteX2" fmla="*/ 35616 w 70809"/>
                <a:gd name="connsiteY2" fmla="*/ 15789 h 70809"/>
                <a:gd name="connsiteX3" fmla="*/ 15789 w 70809"/>
                <a:gd name="connsiteY3" fmla="*/ 35616 h 70809"/>
                <a:gd name="connsiteX4" fmla="*/ 35616 w 70809"/>
                <a:gd name="connsiteY4" fmla="*/ 55443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5616" y="55443"/>
                  </a:moveTo>
                  <a:cubicBezTo>
                    <a:pt x="46945" y="55443"/>
                    <a:pt x="55442" y="46945"/>
                    <a:pt x="55442" y="35616"/>
                  </a:cubicBezTo>
                  <a:cubicBezTo>
                    <a:pt x="55442" y="24286"/>
                    <a:pt x="46945" y="15789"/>
                    <a:pt x="35616" y="15789"/>
                  </a:cubicBezTo>
                  <a:cubicBezTo>
                    <a:pt x="24286" y="15789"/>
                    <a:pt x="15789" y="24286"/>
                    <a:pt x="15789" y="35616"/>
                  </a:cubicBezTo>
                  <a:cubicBezTo>
                    <a:pt x="17205" y="45529"/>
                    <a:pt x="25703" y="55443"/>
                    <a:pt x="35616" y="55443"/>
                  </a:cubicBezTo>
                  <a:close/>
                </a:path>
              </a:pathLst>
            </a:custGeom>
            <a:grpFill/>
            <a:ln w="14159" cap="flat">
              <a:noFill/>
              <a:prstDash val="solid"/>
              <a:miter/>
            </a:ln>
          </p:spPr>
          <p:txBody>
            <a:bodyPr rtlCol="0" anchor="ctr"/>
            <a:lstStyle/>
            <a:p>
              <a:endParaRPr lang="en-US"/>
            </a:p>
          </p:txBody>
        </p:sp>
        <p:sp>
          <p:nvSpPr>
            <p:cNvPr id="2723" name="Freeform: Shape 2722">
              <a:extLst>
                <a:ext uri="{FF2B5EF4-FFF2-40B4-BE49-F238E27FC236}">
                  <a16:creationId xmlns:a16="http://schemas.microsoft.com/office/drawing/2014/main" id="{BA02B67B-80CF-4DC4-B7EC-AC7F0582AE03}"/>
                </a:ext>
              </a:extLst>
            </p:cNvPr>
            <p:cNvSpPr/>
            <p:nvPr/>
          </p:nvSpPr>
          <p:spPr>
            <a:xfrm>
              <a:off x="2794843" y="2999667"/>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endParaRPr lang="en-US"/>
            </a:p>
          </p:txBody>
        </p:sp>
        <p:sp>
          <p:nvSpPr>
            <p:cNvPr id="2724" name="Freeform: Shape 2723">
              <a:extLst>
                <a:ext uri="{FF2B5EF4-FFF2-40B4-BE49-F238E27FC236}">
                  <a16:creationId xmlns:a16="http://schemas.microsoft.com/office/drawing/2014/main" id="{4CF27316-7466-46F7-AF4C-3A550B768BC8}"/>
                </a:ext>
              </a:extLst>
            </p:cNvPr>
            <p:cNvSpPr/>
            <p:nvPr/>
          </p:nvSpPr>
          <p:spPr>
            <a:xfrm>
              <a:off x="2339258" y="3253561"/>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endParaRPr lang="en-US"/>
            </a:p>
          </p:txBody>
        </p:sp>
        <p:sp>
          <p:nvSpPr>
            <p:cNvPr id="2725" name="Freeform: Shape 2724">
              <a:extLst>
                <a:ext uri="{FF2B5EF4-FFF2-40B4-BE49-F238E27FC236}">
                  <a16:creationId xmlns:a16="http://schemas.microsoft.com/office/drawing/2014/main" id="{AAE92C0F-6DE6-4B79-9DFA-9A71F760492D}"/>
                </a:ext>
              </a:extLst>
            </p:cNvPr>
            <p:cNvSpPr/>
            <p:nvPr/>
          </p:nvSpPr>
          <p:spPr>
            <a:xfrm>
              <a:off x="2626371" y="3372202"/>
              <a:ext cx="70810" cy="70810"/>
            </a:xfrm>
            <a:custGeom>
              <a:avLst/>
              <a:gdLst>
                <a:gd name="connsiteX0" fmla="*/ 39864 w 70809"/>
                <a:gd name="connsiteY0" fmla="*/ 63940 h 70809"/>
                <a:gd name="connsiteX1" fmla="*/ 63940 w 70809"/>
                <a:gd name="connsiteY1" fmla="*/ 39864 h 70809"/>
                <a:gd name="connsiteX2" fmla="*/ 39864 w 70809"/>
                <a:gd name="connsiteY2" fmla="*/ 15789 h 70809"/>
                <a:gd name="connsiteX3" fmla="*/ 15789 w 70809"/>
                <a:gd name="connsiteY3" fmla="*/ 39864 h 70809"/>
                <a:gd name="connsiteX4" fmla="*/ 39864 w 70809"/>
                <a:gd name="connsiteY4" fmla="*/ 63940 h 708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809" h="70809">
                  <a:moveTo>
                    <a:pt x="39864" y="63940"/>
                  </a:moveTo>
                  <a:cubicBezTo>
                    <a:pt x="54026" y="63940"/>
                    <a:pt x="63940" y="52610"/>
                    <a:pt x="63940" y="39864"/>
                  </a:cubicBezTo>
                  <a:cubicBezTo>
                    <a:pt x="63940" y="25703"/>
                    <a:pt x="52610" y="15789"/>
                    <a:pt x="39864" y="15789"/>
                  </a:cubicBezTo>
                  <a:cubicBezTo>
                    <a:pt x="25702" y="15789"/>
                    <a:pt x="15789" y="27119"/>
                    <a:pt x="15789" y="39864"/>
                  </a:cubicBezTo>
                  <a:cubicBezTo>
                    <a:pt x="15789" y="52610"/>
                    <a:pt x="27119" y="63940"/>
                    <a:pt x="39864" y="63940"/>
                  </a:cubicBezTo>
                  <a:close/>
                </a:path>
              </a:pathLst>
            </a:custGeom>
            <a:grpFill/>
            <a:ln w="14159" cap="flat">
              <a:noFill/>
              <a:prstDash val="solid"/>
              <a:miter/>
            </a:ln>
          </p:spPr>
          <p:txBody>
            <a:bodyPr rtlCol="0" anchor="ctr"/>
            <a:lstStyle/>
            <a:p>
              <a:endParaRPr lang="en-US"/>
            </a:p>
          </p:txBody>
        </p:sp>
        <p:sp>
          <p:nvSpPr>
            <p:cNvPr id="2726" name="Freeform: Shape 2725">
              <a:extLst>
                <a:ext uri="{FF2B5EF4-FFF2-40B4-BE49-F238E27FC236}">
                  <a16:creationId xmlns:a16="http://schemas.microsoft.com/office/drawing/2014/main" id="{C28EA8E7-3409-4343-9CA7-DB99712D476A}"/>
                </a:ext>
              </a:extLst>
            </p:cNvPr>
            <p:cNvSpPr/>
            <p:nvPr/>
          </p:nvSpPr>
          <p:spPr>
            <a:xfrm>
              <a:off x="2760066" y="2503641"/>
              <a:ext cx="107387" cy="107387"/>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endParaRPr lang="en-US"/>
            </a:p>
          </p:txBody>
        </p:sp>
        <p:sp>
          <p:nvSpPr>
            <p:cNvPr id="2727" name="Freeform: Shape 2726">
              <a:extLst>
                <a:ext uri="{FF2B5EF4-FFF2-40B4-BE49-F238E27FC236}">
                  <a16:creationId xmlns:a16="http://schemas.microsoft.com/office/drawing/2014/main" id="{48C99ABA-7334-4016-9C30-4E4ED4AF4057}"/>
                </a:ext>
              </a:extLst>
            </p:cNvPr>
            <p:cNvSpPr/>
            <p:nvPr/>
          </p:nvSpPr>
          <p:spPr>
            <a:xfrm>
              <a:off x="2149560" y="2597823"/>
              <a:ext cx="84971" cy="84971"/>
            </a:xfrm>
            <a:custGeom>
              <a:avLst/>
              <a:gdLst>
                <a:gd name="connsiteX0" fmla="*/ 44220 w 84971"/>
                <a:gd name="connsiteY0" fmla="*/ 72437 h 84971"/>
                <a:gd name="connsiteX1" fmla="*/ 72544 w 84971"/>
                <a:gd name="connsiteY1" fmla="*/ 44113 h 84971"/>
                <a:gd name="connsiteX2" fmla="*/ 44220 w 84971"/>
                <a:gd name="connsiteY2" fmla="*/ 15789 h 84971"/>
                <a:gd name="connsiteX3" fmla="*/ 15896 w 84971"/>
                <a:gd name="connsiteY3" fmla="*/ 44113 h 84971"/>
                <a:gd name="connsiteX4" fmla="*/ 44220 w 84971"/>
                <a:gd name="connsiteY4" fmla="*/ 72437 h 84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971" h="84971">
                  <a:moveTo>
                    <a:pt x="44220" y="72437"/>
                  </a:moveTo>
                  <a:cubicBezTo>
                    <a:pt x="59798" y="72437"/>
                    <a:pt x="72544" y="59691"/>
                    <a:pt x="72544" y="44113"/>
                  </a:cubicBezTo>
                  <a:cubicBezTo>
                    <a:pt x="72544" y="28535"/>
                    <a:pt x="59798" y="15789"/>
                    <a:pt x="44220" y="15789"/>
                  </a:cubicBezTo>
                  <a:cubicBezTo>
                    <a:pt x="28642" y="15789"/>
                    <a:pt x="15896" y="28535"/>
                    <a:pt x="15896" y="44113"/>
                  </a:cubicBezTo>
                  <a:cubicBezTo>
                    <a:pt x="14480" y="59691"/>
                    <a:pt x="27226" y="72437"/>
                    <a:pt x="44220" y="72437"/>
                  </a:cubicBezTo>
                  <a:close/>
                </a:path>
              </a:pathLst>
            </a:custGeom>
            <a:grpFill/>
            <a:ln w="14159" cap="flat">
              <a:noFill/>
              <a:prstDash val="solid"/>
              <a:miter/>
            </a:ln>
          </p:spPr>
          <p:txBody>
            <a:bodyPr rtlCol="0" anchor="ctr"/>
            <a:lstStyle/>
            <a:p>
              <a:endParaRPr lang="en-US"/>
            </a:p>
          </p:txBody>
        </p:sp>
        <p:sp>
          <p:nvSpPr>
            <p:cNvPr id="2728" name="Freeform: Shape 2727">
              <a:extLst>
                <a:ext uri="{FF2B5EF4-FFF2-40B4-BE49-F238E27FC236}">
                  <a16:creationId xmlns:a16="http://schemas.microsoft.com/office/drawing/2014/main" id="{2F36CC56-C971-4D0B-8370-E2BC479A5371}"/>
                </a:ext>
              </a:extLst>
            </p:cNvPr>
            <p:cNvSpPr/>
            <p:nvPr/>
          </p:nvSpPr>
          <p:spPr>
            <a:xfrm>
              <a:off x="2215492" y="156804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7205" y="71020"/>
                    <a:pt x="32783" y="86599"/>
                    <a:pt x="51194" y="86599"/>
                  </a:cubicBezTo>
                  <a:close/>
                </a:path>
              </a:pathLst>
            </a:custGeom>
            <a:grpFill/>
            <a:ln w="14159" cap="flat">
              <a:noFill/>
              <a:prstDash val="solid"/>
              <a:miter/>
            </a:ln>
          </p:spPr>
          <p:txBody>
            <a:bodyPr rtlCol="0" anchor="ctr"/>
            <a:lstStyle/>
            <a:p>
              <a:endParaRPr lang="en-US"/>
            </a:p>
          </p:txBody>
        </p:sp>
        <p:sp>
          <p:nvSpPr>
            <p:cNvPr id="2729" name="Freeform: Shape 2728">
              <a:extLst>
                <a:ext uri="{FF2B5EF4-FFF2-40B4-BE49-F238E27FC236}">
                  <a16:creationId xmlns:a16="http://schemas.microsoft.com/office/drawing/2014/main" id="{BA84EBF4-502C-43D1-AE61-3C4DB65DAE95}"/>
                </a:ext>
              </a:extLst>
            </p:cNvPr>
            <p:cNvSpPr/>
            <p:nvPr/>
          </p:nvSpPr>
          <p:spPr>
            <a:xfrm>
              <a:off x="1047787" y="1504504"/>
              <a:ext cx="99133" cy="99133"/>
            </a:xfrm>
            <a:custGeom>
              <a:avLst/>
              <a:gdLst>
                <a:gd name="connsiteX0" fmla="*/ 51194 w 99133"/>
                <a:gd name="connsiteY0" fmla="*/ 86599 h 99133"/>
                <a:gd name="connsiteX1" fmla="*/ 86599 w 99133"/>
                <a:gd name="connsiteY1" fmla="*/ 51194 h 99133"/>
                <a:gd name="connsiteX2" fmla="*/ 51194 w 99133"/>
                <a:gd name="connsiteY2" fmla="*/ 15789 h 99133"/>
                <a:gd name="connsiteX3" fmla="*/ 15789 w 99133"/>
                <a:gd name="connsiteY3" fmla="*/ 51194 h 99133"/>
                <a:gd name="connsiteX4" fmla="*/ 51194 w 99133"/>
                <a:gd name="connsiteY4" fmla="*/ 86599 h 99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33" h="99133">
                  <a:moveTo>
                    <a:pt x="51194" y="86599"/>
                  </a:moveTo>
                  <a:cubicBezTo>
                    <a:pt x="71020" y="86599"/>
                    <a:pt x="86599" y="71020"/>
                    <a:pt x="86599" y="51194"/>
                  </a:cubicBezTo>
                  <a:cubicBezTo>
                    <a:pt x="86599" y="31367"/>
                    <a:pt x="71020" y="15789"/>
                    <a:pt x="51194" y="15789"/>
                  </a:cubicBezTo>
                  <a:cubicBezTo>
                    <a:pt x="31367" y="15789"/>
                    <a:pt x="15789" y="31367"/>
                    <a:pt x="15789" y="51194"/>
                  </a:cubicBezTo>
                  <a:cubicBezTo>
                    <a:pt x="15789" y="71020"/>
                    <a:pt x="31367" y="86599"/>
                    <a:pt x="51194" y="86599"/>
                  </a:cubicBezTo>
                  <a:close/>
                </a:path>
              </a:pathLst>
            </a:custGeom>
            <a:grpFill/>
            <a:ln w="14159" cap="flat">
              <a:noFill/>
              <a:prstDash val="solid"/>
              <a:miter/>
            </a:ln>
          </p:spPr>
          <p:txBody>
            <a:bodyPr rtlCol="0" anchor="ctr"/>
            <a:lstStyle/>
            <a:p>
              <a:endParaRPr lang="en-US"/>
            </a:p>
          </p:txBody>
        </p:sp>
      </p:grpSp>
      <p:sp>
        <p:nvSpPr>
          <p:cNvPr id="2730" name="Oval 2729">
            <a:extLst>
              <a:ext uri="{FF2B5EF4-FFF2-40B4-BE49-F238E27FC236}">
                <a16:creationId xmlns:a16="http://schemas.microsoft.com/office/drawing/2014/main" id="{BDF33E38-319B-463E-B19D-34BB161D7E53}"/>
              </a:ext>
            </a:extLst>
          </p:cNvPr>
          <p:cNvSpPr/>
          <p:nvPr/>
        </p:nvSpPr>
        <p:spPr bwMode="auto">
          <a:xfrm>
            <a:off x="9028833" y="4146634"/>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31" name="Oval 2730">
            <a:extLst>
              <a:ext uri="{FF2B5EF4-FFF2-40B4-BE49-F238E27FC236}">
                <a16:creationId xmlns:a16="http://schemas.microsoft.com/office/drawing/2014/main" id="{CDAE8733-4299-42BD-A2E9-886A9E97EB88}"/>
              </a:ext>
            </a:extLst>
          </p:cNvPr>
          <p:cNvSpPr/>
          <p:nvPr/>
        </p:nvSpPr>
        <p:spPr bwMode="auto">
          <a:xfrm>
            <a:off x="9318305" y="2762471"/>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32" name="Oval 2731">
            <a:extLst>
              <a:ext uri="{FF2B5EF4-FFF2-40B4-BE49-F238E27FC236}">
                <a16:creationId xmlns:a16="http://schemas.microsoft.com/office/drawing/2014/main" id="{08D00E8A-0898-44A7-9544-7F441788CA25}"/>
              </a:ext>
            </a:extLst>
          </p:cNvPr>
          <p:cNvSpPr/>
          <p:nvPr/>
        </p:nvSpPr>
        <p:spPr bwMode="auto">
          <a:xfrm>
            <a:off x="9388672" y="2227285"/>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33" name="Oval 2732">
            <a:extLst>
              <a:ext uri="{FF2B5EF4-FFF2-40B4-BE49-F238E27FC236}">
                <a16:creationId xmlns:a16="http://schemas.microsoft.com/office/drawing/2014/main" id="{4877F0FA-6726-4D15-B3EF-F8D12D120432}"/>
              </a:ext>
            </a:extLst>
          </p:cNvPr>
          <p:cNvSpPr/>
          <p:nvPr/>
        </p:nvSpPr>
        <p:spPr bwMode="auto">
          <a:xfrm>
            <a:off x="8257592" y="3108576"/>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34" name="Oval 2733">
            <a:extLst>
              <a:ext uri="{FF2B5EF4-FFF2-40B4-BE49-F238E27FC236}">
                <a16:creationId xmlns:a16="http://schemas.microsoft.com/office/drawing/2014/main" id="{FA727969-4677-47C8-8F59-5F70D813A973}"/>
              </a:ext>
            </a:extLst>
          </p:cNvPr>
          <p:cNvSpPr/>
          <p:nvPr/>
        </p:nvSpPr>
        <p:spPr bwMode="auto">
          <a:xfrm>
            <a:off x="8560373" y="3268353"/>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35" name="Oval 2734">
            <a:extLst>
              <a:ext uri="{FF2B5EF4-FFF2-40B4-BE49-F238E27FC236}">
                <a16:creationId xmlns:a16="http://schemas.microsoft.com/office/drawing/2014/main" id="{1BB96C4B-9AD5-4BAE-853D-9DEF399AE57C}"/>
              </a:ext>
            </a:extLst>
          </p:cNvPr>
          <p:cNvSpPr/>
          <p:nvPr/>
        </p:nvSpPr>
        <p:spPr bwMode="auto">
          <a:xfrm>
            <a:off x="6177457" y="2046692"/>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36" name="Oval 2735">
            <a:extLst>
              <a:ext uri="{FF2B5EF4-FFF2-40B4-BE49-F238E27FC236}">
                <a16:creationId xmlns:a16="http://schemas.microsoft.com/office/drawing/2014/main" id="{7FD87217-2AF3-42E8-B2AB-4B9CFE506866}"/>
              </a:ext>
            </a:extLst>
          </p:cNvPr>
          <p:cNvSpPr/>
          <p:nvPr/>
        </p:nvSpPr>
        <p:spPr bwMode="auto">
          <a:xfrm>
            <a:off x="5749809" y="2005047"/>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37" name="Oval 2736">
            <a:extLst>
              <a:ext uri="{FF2B5EF4-FFF2-40B4-BE49-F238E27FC236}">
                <a16:creationId xmlns:a16="http://schemas.microsoft.com/office/drawing/2014/main" id="{A46E66F1-E264-45DC-A554-DB8934C7398D}"/>
              </a:ext>
            </a:extLst>
          </p:cNvPr>
          <p:cNvSpPr/>
          <p:nvPr/>
        </p:nvSpPr>
        <p:spPr bwMode="auto">
          <a:xfrm>
            <a:off x="4711909" y="4564712"/>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38" name="Oval 2737">
            <a:extLst>
              <a:ext uri="{FF2B5EF4-FFF2-40B4-BE49-F238E27FC236}">
                <a16:creationId xmlns:a16="http://schemas.microsoft.com/office/drawing/2014/main" id="{BFCD8B2C-7685-4730-A5CB-78952EE8B7B9}"/>
              </a:ext>
            </a:extLst>
          </p:cNvPr>
          <p:cNvSpPr/>
          <p:nvPr/>
        </p:nvSpPr>
        <p:spPr bwMode="auto">
          <a:xfrm>
            <a:off x="3274181" y="2492057"/>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39" name="Oval 2738">
            <a:extLst>
              <a:ext uri="{FF2B5EF4-FFF2-40B4-BE49-F238E27FC236}">
                <a16:creationId xmlns:a16="http://schemas.microsoft.com/office/drawing/2014/main" id="{B891D1CF-0C64-4286-B1B6-472EA38AC953}"/>
              </a:ext>
            </a:extLst>
          </p:cNvPr>
          <p:cNvSpPr/>
          <p:nvPr/>
        </p:nvSpPr>
        <p:spPr bwMode="auto">
          <a:xfrm>
            <a:off x="3047617" y="2522693"/>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0" name="Oval 2739">
            <a:extLst>
              <a:ext uri="{FF2B5EF4-FFF2-40B4-BE49-F238E27FC236}">
                <a16:creationId xmlns:a16="http://schemas.microsoft.com/office/drawing/2014/main" id="{3420ACD9-B11E-4FBC-920F-CC6066C3B871}"/>
              </a:ext>
            </a:extLst>
          </p:cNvPr>
          <p:cNvSpPr/>
          <p:nvPr/>
        </p:nvSpPr>
        <p:spPr bwMode="auto">
          <a:xfrm>
            <a:off x="3140214" y="2184662"/>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1" name="Oval 2740">
            <a:extLst>
              <a:ext uri="{FF2B5EF4-FFF2-40B4-BE49-F238E27FC236}">
                <a16:creationId xmlns:a16="http://schemas.microsoft.com/office/drawing/2014/main" id="{146A78F1-A8EB-49CF-AD38-156115D2EC9B}"/>
              </a:ext>
            </a:extLst>
          </p:cNvPr>
          <p:cNvSpPr/>
          <p:nvPr/>
        </p:nvSpPr>
        <p:spPr bwMode="auto">
          <a:xfrm>
            <a:off x="2810166" y="2106571"/>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2" name="Oval 2741">
            <a:extLst>
              <a:ext uri="{FF2B5EF4-FFF2-40B4-BE49-F238E27FC236}">
                <a16:creationId xmlns:a16="http://schemas.microsoft.com/office/drawing/2014/main" id="{B9FE06AD-D3F4-495A-A296-7E93CAF6FDC3}"/>
              </a:ext>
            </a:extLst>
          </p:cNvPr>
          <p:cNvSpPr/>
          <p:nvPr/>
        </p:nvSpPr>
        <p:spPr bwMode="auto">
          <a:xfrm>
            <a:off x="3600662" y="2156433"/>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3" name="Oval 2742">
            <a:extLst>
              <a:ext uri="{FF2B5EF4-FFF2-40B4-BE49-F238E27FC236}">
                <a16:creationId xmlns:a16="http://schemas.microsoft.com/office/drawing/2014/main" id="{9BC28698-C8EA-4689-A861-98D2F8F6D760}"/>
              </a:ext>
            </a:extLst>
          </p:cNvPr>
          <p:cNvSpPr/>
          <p:nvPr/>
        </p:nvSpPr>
        <p:spPr bwMode="auto">
          <a:xfrm>
            <a:off x="2806399" y="2802398"/>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4" name="Oval 2743">
            <a:extLst>
              <a:ext uri="{FF2B5EF4-FFF2-40B4-BE49-F238E27FC236}">
                <a16:creationId xmlns:a16="http://schemas.microsoft.com/office/drawing/2014/main" id="{61479BFD-0EF1-4490-B80E-A1E5B7E83311}"/>
              </a:ext>
            </a:extLst>
          </p:cNvPr>
          <p:cNvSpPr/>
          <p:nvPr/>
        </p:nvSpPr>
        <p:spPr bwMode="auto">
          <a:xfrm>
            <a:off x="2215446" y="2512116"/>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5" name="Oval 2744">
            <a:extLst>
              <a:ext uri="{FF2B5EF4-FFF2-40B4-BE49-F238E27FC236}">
                <a16:creationId xmlns:a16="http://schemas.microsoft.com/office/drawing/2014/main" id="{BDABA405-D2DD-43A1-BB81-32E1212A7F08}"/>
              </a:ext>
            </a:extLst>
          </p:cNvPr>
          <p:cNvSpPr/>
          <p:nvPr/>
        </p:nvSpPr>
        <p:spPr bwMode="auto">
          <a:xfrm>
            <a:off x="10205167" y="2307819"/>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6" name="Oval 2745">
            <a:extLst>
              <a:ext uri="{FF2B5EF4-FFF2-40B4-BE49-F238E27FC236}">
                <a16:creationId xmlns:a16="http://schemas.microsoft.com/office/drawing/2014/main" id="{C2E1364E-51D7-48AA-8492-B25CE4C05530}"/>
              </a:ext>
            </a:extLst>
          </p:cNvPr>
          <p:cNvSpPr/>
          <p:nvPr/>
        </p:nvSpPr>
        <p:spPr bwMode="auto">
          <a:xfrm>
            <a:off x="9952543" y="2689174"/>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7" name="Oval 2746">
            <a:extLst>
              <a:ext uri="{FF2B5EF4-FFF2-40B4-BE49-F238E27FC236}">
                <a16:creationId xmlns:a16="http://schemas.microsoft.com/office/drawing/2014/main" id="{EF84588B-D7A7-40FB-A4B2-818FEC2DE134}"/>
              </a:ext>
            </a:extLst>
          </p:cNvPr>
          <p:cNvSpPr/>
          <p:nvPr/>
        </p:nvSpPr>
        <p:spPr bwMode="auto">
          <a:xfrm>
            <a:off x="10273592" y="5472075"/>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8" name="Oval 2747">
            <a:extLst>
              <a:ext uri="{FF2B5EF4-FFF2-40B4-BE49-F238E27FC236}">
                <a16:creationId xmlns:a16="http://schemas.microsoft.com/office/drawing/2014/main" id="{46FF336C-4446-4384-96FD-83543B8CEDFB}"/>
              </a:ext>
            </a:extLst>
          </p:cNvPr>
          <p:cNvSpPr/>
          <p:nvPr/>
        </p:nvSpPr>
        <p:spPr bwMode="auto">
          <a:xfrm>
            <a:off x="9166915" y="3085217"/>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49" name="Oval 2748">
            <a:extLst>
              <a:ext uri="{FF2B5EF4-FFF2-40B4-BE49-F238E27FC236}">
                <a16:creationId xmlns:a16="http://schemas.microsoft.com/office/drawing/2014/main" id="{6C63051A-9F85-4CE3-B467-DC1C0BEA1717}"/>
              </a:ext>
            </a:extLst>
          </p:cNvPr>
          <p:cNvSpPr/>
          <p:nvPr/>
        </p:nvSpPr>
        <p:spPr bwMode="auto">
          <a:xfrm>
            <a:off x="2782898" y="2416169"/>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50" name="Oval 2749">
            <a:extLst>
              <a:ext uri="{FF2B5EF4-FFF2-40B4-BE49-F238E27FC236}">
                <a16:creationId xmlns:a16="http://schemas.microsoft.com/office/drawing/2014/main" id="{AC099258-807E-407D-98F0-44FE16410FE2}"/>
              </a:ext>
            </a:extLst>
          </p:cNvPr>
          <p:cNvSpPr/>
          <p:nvPr/>
        </p:nvSpPr>
        <p:spPr bwMode="auto">
          <a:xfrm>
            <a:off x="8346245" y="3606635"/>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51" name="Oval 2750">
            <a:extLst>
              <a:ext uri="{FF2B5EF4-FFF2-40B4-BE49-F238E27FC236}">
                <a16:creationId xmlns:a16="http://schemas.microsoft.com/office/drawing/2014/main" id="{8185978D-5E78-4F34-B2EB-4F893446CBEE}"/>
              </a:ext>
            </a:extLst>
          </p:cNvPr>
          <p:cNvSpPr/>
          <p:nvPr/>
        </p:nvSpPr>
        <p:spPr bwMode="auto">
          <a:xfrm>
            <a:off x="3364735" y="2626475"/>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52" name="Oval 2751">
            <a:extLst>
              <a:ext uri="{FF2B5EF4-FFF2-40B4-BE49-F238E27FC236}">
                <a16:creationId xmlns:a16="http://schemas.microsoft.com/office/drawing/2014/main" id="{D96453C5-F128-4E79-A669-19F4E71148C4}"/>
              </a:ext>
            </a:extLst>
          </p:cNvPr>
          <p:cNvSpPr/>
          <p:nvPr/>
        </p:nvSpPr>
        <p:spPr bwMode="auto">
          <a:xfrm>
            <a:off x="3462505" y="2446859"/>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53" name="Oval 2752">
            <a:extLst>
              <a:ext uri="{FF2B5EF4-FFF2-40B4-BE49-F238E27FC236}">
                <a16:creationId xmlns:a16="http://schemas.microsoft.com/office/drawing/2014/main" id="{D704B227-F14A-4D14-80F8-EDAA461F9044}"/>
              </a:ext>
            </a:extLst>
          </p:cNvPr>
          <p:cNvSpPr/>
          <p:nvPr/>
        </p:nvSpPr>
        <p:spPr bwMode="auto">
          <a:xfrm>
            <a:off x="5683060" y="1741220"/>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54" name="Oval 2753">
            <a:extLst>
              <a:ext uri="{FF2B5EF4-FFF2-40B4-BE49-F238E27FC236}">
                <a16:creationId xmlns:a16="http://schemas.microsoft.com/office/drawing/2014/main" id="{E7177747-17F9-4185-ACE7-785E5F382F8E}"/>
              </a:ext>
            </a:extLst>
          </p:cNvPr>
          <p:cNvSpPr/>
          <p:nvPr/>
        </p:nvSpPr>
        <p:spPr bwMode="auto">
          <a:xfrm>
            <a:off x="6135182" y="1841157"/>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55" name="Oval 2754">
            <a:extLst>
              <a:ext uri="{FF2B5EF4-FFF2-40B4-BE49-F238E27FC236}">
                <a16:creationId xmlns:a16="http://schemas.microsoft.com/office/drawing/2014/main" id="{A7041188-8A3B-48F5-AA9C-D40AD9351692}"/>
              </a:ext>
            </a:extLst>
          </p:cNvPr>
          <p:cNvSpPr/>
          <p:nvPr/>
        </p:nvSpPr>
        <p:spPr bwMode="auto">
          <a:xfrm>
            <a:off x="5963634" y="2170801"/>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56" name="Oval 2755">
            <a:extLst>
              <a:ext uri="{FF2B5EF4-FFF2-40B4-BE49-F238E27FC236}">
                <a16:creationId xmlns:a16="http://schemas.microsoft.com/office/drawing/2014/main" id="{E7619749-B584-4284-A1A5-DBB39728F4C7}"/>
              </a:ext>
            </a:extLst>
          </p:cNvPr>
          <p:cNvSpPr/>
          <p:nvPr/>
        </p:nvSpPr>
        <p:spPr bwMode="auto">
          <a:xfrm>
            <a:off x="5963634" y="1757961"/>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57" name="Oval 2756">
            <a:extLst>
              <a:ext uri="{FF2B5EF4-FFF2-40B4-BE49-F238E27FC236}">
                <a16:creationId xmlns:a16="http://schemas.microsoft.com/office/drawing/2014/main" id="{7171CBE6-D932-433F-9E64-B22A5FF60CCB}"/>
              </a:ext>
            </a:extLst>
          </p:cNvPr>
          <p:cNvSpPr/>
          <p:nvPr/>
        </p:nvSpPr>
        <p:spPr bwMode="auto">
          <a:xfrm>
            <a:off x="6473281" y="5067093"/>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58" name="Oval 2757">
            <a:extLst>
              <a:ext uri="{FF2B5EF4-FFF2-40B4-BE49-F238E27FC236}">
                <a16:creationId xmlns:a16="http://schemas.microsoft.com/office/drawing/2014/main" id="{AAFF266E-F587-4FAA-98A8-9D55FAD18294}"/>
              </a:ext>
            </a:extLst>
          </p:cNvPr>
          <p:cNvSpPr/>
          <p:nvPr/>
        </p:nvSpPr>
        <p:spPr bwMode="auto">
          <a:xfrm>
            <a:off x="6653776" y="4856181"/>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59" name="Oval 2758">
            <a:extLst>
              <a:ext uri="{FF2B5EF4-FFF2-40B4-BE49-F238E27FC236}">
                <a16:creationId xmlns:a16="http://schemas.microsoft.com/office/drawing/2014/main" id="{58B1155F-32C4-4232-BA98-BB961066CA8C}"/>
              </a:ext>
            </a:extLst>
          </p:cNvPr>
          <p:cNvSpPr/>
          <p:nvPr/>
        </p:nvSpPr>
        <p:spPr bwMode="auto">
          <a:xfrm>
            <a:off x="7293755" y="3043039"/>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0" name="Oval 2759">
            <a:extLst>
              <a:ext uri="{FF2B5EF4-FFF2-40B4-BE49-F238E27FC236}">
                <a16:creationId xmlns:a16="http://schemas.microsoft.com/office/drawing/2014/main" id="{CF9E4BA2-86A7-4620-A943-0FF28BE61084}"/>
              </a:ext>
            </a:extLst>
          </p:cNvPr>
          <p:cNvSpPr/>
          <p:nvPr/>
        </p:nvSpPr>
        <p:spPr bwMode="auto">
          <a:xfrm>
            <a:off x="10413879" y="5144807"/>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1" name="Oval 2760">
            <a:extLst>
              <a:ext uri="{FF2B5EF4-FFF2-40B4-BE49-F238E27FC236}">
                <a16:creationId xmlns:a16="http://schemas.microsoft.com/office/drawing/2014/main" id="{3ED01240-478A-4411-B510-3CA591AB2352}"/>
              </a:ext>
            </a:extLst>
          </p:cNvPr>
          <p:cNvSpPr/>
          <p:nvPr/>
        </p:nvSpPr>
        <p:spPr bwMode="auto">
          <a:xfrm>
            <a:off x="7446155" y="3195439"/>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2" name="Oval 2761">
            <a:extLst>
              <a:ext uri="{FF2B5EF4-FFF2-40B4-BE49-F238E27FC236}">
                <a16:creationId xmlns:a16="http://schemas.microsoft.com/office/drawing/2014/main" id="{36AA22F0-CD74-4B97-8F9B-EF898D95376D}"/>
              </a:ext>
            </a:extLst>
          </p:cNvPr>
          <p:cNvSpPr/>
          <p:nvPr/>
        </p:nvSpPr>
        <p:spPr bwMode="auto">
          <a:xfrm>
            <a:off x="6110709" y="1891328"/>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3" name="Oval 2762">
            <a:extLst>
              <a:ext uri="{FF2B5EF4-FFF2-40B4-BE49-F238E27FC236}">
                <a16:creationId xmlns:a16="http://schemas.microsoft.com/office/drawing/2014/main" id="{CF428D54-1F6A-45BB-B568-EDC842C52B3E}"/>
              </a:ext>
            </a:extLst>
          </p:cNvPr>
          <p:cNvSpPr/>
          <p:nvPr/>
        </p:nvSpPr>
        <p:spPr bwMode="auto">
          <a:xfrm>
            <a:off x="6051071" y="2037982"/>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4" name="Oval 2763">
            <a:extLst>
              <a:ext uri="{FF2B5EF4-FFF2-40B4-BE49-F238E27FC236}">
                <a16:creationId xmlns:a16="http://schemas.microsoft.com/office/drawing/2014/main" id="{08149F84-2694-4FAE-9D06-F67F1B6344B7}"/>
              </a:ext>
            </a:extLst>
          </p:cNvPr>
          <p:cNvSpPr/>
          <p:nvPr/>
        </p:nvSpPr>
        <p:spPr bwMode="auto">
          <a:xfrm>
            <a:off x="2476342" y="2650771"/>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5" name="Oval 2764">
            <a:extLst>
              <a:ext uri="{FF2B5EF4-FFF2-40B4-BE49-F238E27FC236}">
                <a16:creationId xmlns:a16="http://schemas.microsoft.com/office/drawing/2014/main" id="{C7544B0E-8057-4ACA-A0B1-09714D54AB2D}"/>
              </a:ext>
            </a:extLst>
          </p:cNvPr>
          <p:cNvSpPr/>
          <p:nvPr/>
        </p:nvSpPr>
        <p:spPr bwMode="auto">
          <a:xfrm>
            <a:off x="2485346" y="2408606"/>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6" name="Oval 2765">
            <a:extLst>
              <a:ext uri="{FF2B5EF4-FFF2-40B4-BE49-F238E27FC236}">
                <a16:creationId xmlns:a16="http://schemas.microsoft.com/office/drawing/2014/main" id="{8997F940-1876-4BC0-9294-89937DAB2EAE}"/>
              </a:ext>
            </a:extLst>
          </p:cNvPr>
          <p:cNvSpPr/>
          <p:nvPr/>
        </p:nvSpPr>
        <p:spPr bwMode="auto">
          <a:xfrm>
            <a:off x="9150615" y="2375911"/>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7" name="Oval 2766">
            <a:extLst>
              <a:ext uri="{FF2B5EF4-FFF2-40B4-BE49-F238E27FC236}">
                <a16:creationId xmlns:a16="http://schemas.microsoft.com/office/drawing/2014/main" id="{2E300D82-813B-4708-BFD1-27B527C6B204}"/>
              </a:ext>
            </a:extLst>
          </p:cNvPr>
          <p:cNvSpPr/>
          <p:nvPr/>
        </p:nvSpPr>
        <p:spPr bwMode="auto">
          <a:xfrm>
            <a:off x="9035511" y="2720293"/>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8" name="Oval 2767">
            <a:extLst>
              <a:ext uri="{FF2B5EF4-FFF2-40B4-BE49-F238E27FC236}">
                <a16:creationId xmlns:a16="http://schemas.microsoft.com/office/drawing/2014/main" id="{961981B3-2213-4B4C-A979-6766567F5498}"/>
              </a:ext>
            </a:extLst>
          </p:cNvPr>
          <p:cNvSpPr/>
          <p:nvPr/>
        </p:nvSpPr>
        <p:spPr bwMode="auto">
          <a:xfrm>
            <a:off x="6257784" y="1996521"/>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69" name="Oval 2768">
            <a:extLst>
              <a:ext uri="{FF2B5EF4-FFF2-40B4-BE49-F238E27FC236}">
                <a16:creationId xmlns:a16="http://schemas.microsoft.com/office/drawing/2014/main" id="{1DC9D430-9D73-486F-8F57-DC25374B07FE}"/>
              </a:ext>
            </a:extLst>
          </p:cNvPr>
          <p:cNvSpPr/>
          <p:nvPr/>
        </p:nvSpPr>
        <p:spPr bwMode="auto">
          <a:xfrm>
            <a:off x="6215237" y="2170801"/>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0" name="Oval 2769">
            <a:extLst>
              <a:ext uri="{FF2B5EF4-FFF2-40B4-BE49-F238E27FC236}">
                <a16:creationId xmlns:a16="http://schemas.microsoft.com/office/drawing/2014/main" id="{0FE488E2-45D6-4DE5-8F06-AAC6E8410D22}"/>
              </a:ext>
            </a:extLst>
          </p:cNvPr>
          <p:cNvSpPr/>
          <p:nvPr/>
        </p:nvSpPr>
        <p:spPr bwMode="auto">
          <a:xfrm>
            <a:off x="3229621" y="2580009"/>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1" name="Oval 2770">
            <a:extLst>
              <a:ext uri="{FF2B5EF4-FFF2-40B4-BE49-F238E27FC236}">
                <a16:creationId xmlns:a16="http://schemas.microsoft.com/office/drawing/2014/main" id="{BC297A7F-F27E-46E9-8842-6D48BCE7E301}"/>
              </a:ext>
            </a:extLst>
          </p:cNvPr>
          <p:cNvSpPr/>
          <p:nvPr/>
        </p:nvSpPr>
        <p:spPr bwMode="auto">
          <a:xfrm>
            <a:off x="3343215" y="2437001"/>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2" name="Oval 2771">
            <a:extLst>
              <a:ext uri="{FF2B5EF4-FFF2-40B4-BE49-F238E27FC236}">
                <a16:creationId xmlns:a16="http://schemas.microsoft.com/office/drawing/2014/main" id="{1486C473-C89A-40EC-9305-3809568F1C4E}"/>
              </a:ext>
            </a:extLst>
          </p:cNvPr>
          <p:cNvSpPr/>
          <p:nvPr/>
        </p:nvSpPr>
        <p:spPr bwMode="auto">
          <a:xfrm>
            <a:off x="10100316" y="5180663"/>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3" name="Oval 2772">
            <a:extLst>
              <a:ext uri="{FF2B5EF4-FFF2-40B4-BE49-F238E27FC236}">
                <a16:creationId xmlns:a16="http://schemas.microsoft.com/office/drawing/2014/main" id="{7774B809-975E-4948-B9A5-8DDB370CB09C}"/>
              </a:ext>
            </a:extLst>
          </p:cNvPr>
          <p:cNvSpPr/>
          <p:nvPr/>
        </p:nvSpPr>
        <p:spPr bwMode="auto">
          <a:xfrm>
            <a:off x="2275156" y="2210132"/>
            <a:ext cx="280574" cy="280568"/>
          </a:xfrm>
          <a:prstGeom prst="ellipse">
            <a:avLst/>
          </a:prstGeom>
          <a:solidFill>
            <a:srgbClr val="0070C0"/>
          </a:solidFill>
          <a:ln w="187325">
            <a:solidFill>
              <a:srgbClr val="0070C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74" name="Rectangle 2773">
            <a:extLst>
              <a:ext uri="{FF2B5EF4-FFF2-40B4-BE49-F238E27FC236}">
                <a16:creationId xmlns:a16="http://schemas.microsoft.com/office/drawing/2014/main" id="{52930592-658B-4127-B10B-308D8EA8CF8E}"/>
              </a:ext>
            </a:extLst>
          </p:cNvPr>
          <p:cNvSpPr/>
          <p:nvPr/>
        </p:nvSpPr>
        <p:spPr bwMode="auto">
          <a:xfrm>
            <a:off x="0" y="2853583"/>
            <a:ext cx="12192000" cy="4004418"/>
          </a:xfrm>
          <a:prstGeom prst="rect">
            <a:avLst/>
          </a:prstGeom>
          <a:gradFill>
            <a:gsLst>
              <a:gs pos="7000">
                <a:schemeClr val="bg1">
                  <a:alpha val="0"/>
                </a:schemeClr>
              </a:gs>
              <a:gs pos="100000">
                <a:schemeClr val="bg1">
                  <a:alpha val="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76" name="TextBox 2775">
            <a:extLst>
              <a:ext uri="{FF2B5EF4-FFF2-40B4-BE49-F238E27FC236}">
                <a16:creationId xmlns:a16="http://schemas.microsoft.com/office/drawing/2014/main" id="{0DD8F36B-3570-4012-8F06-17FA86EC3F6E}"/>
              </a:ext>
            </a:extLst>
          </p:cNvPr>
          <p:cNvSpPr txBox="1"/>
          <p:nvPr/>
        </p:nvSpPr>
        <p:spPr>
          <a:xfrm>
            <a:off x="434384" y="5819410"/>
            <a:ext cx="4830560" cy="492443"/>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Tx/>
              <a:buFontTx/>
              <a:buNone/>
              <a:tabLst/>
              <a:defRPr kumimoji="0" sz="4000" b="0" i="0" u="none" strike="noStrike" cap="none" spc="200" normalizeH="0" baseline="0">
                <a:ln>
                  <a:noFill/>
                </a:ln>
                <a:gradFill>
                  <a:gsLst>
                    <a:gs pos="45455">
                      <a:schemeClr val="tx1"/>
                    </a:gs>
                    <a:gs pos="88000">
                      <a:schemeClr val="tx1"/>
                    </a:gs>
                  </a:gsLst>
                  <a:lin ang="5400000" scaled="0"/>
                </a:gradFill>
                <a:effectLst/>
                <a:uLnTx/>
                <a:uFillTx/>
                <a:latin typeface="+mj-lt"/>
              </a:defRPr>
            </a:lvl1pPr>
          </a:lstStyle>
          <a:p>
            <a:pPr algn="ctr">
              <a:lnSpc>
                <a:spcPct val="80000"/>
              </a:lnSpc>
            </a:pPr>
            <a:r>
              <a:rPr lang="en-US" spc="-50">
                <a:solidFill>
                  <a:srgbClr val="163555"/>
                </a:solidFill>
              </a:rPr>
              <a:t>the world’s computer</a:t>
            </a:r>
          </a:p>
        </p:txBody>
      </p:sp>
      <p:sp>
        <p:nvSpPr>
          <p:cNvPr id="2777" name="TextBox 2776">
            <a:extLst>
              <a:ext uri="{FF2B5EF4-FFF2-40B4-BE49-F238E27FC236}">
                <a16:creationId xmlns:a16="http://schemas.microsoft.com/office/drawing/2014/main" id="{078A3587-EFAC-4629-83C4-64E85A80431B}"/>
              </a:ext>
            </a:extLst>
          </p:cNvPr>
          <p:cNvSpPr txBox="1"/>
          <p:nvPr/>
        </p:nvSpPr>
        <p:spPr>
          <a:xfrm>
            <a:off x="555624" y="5181629"/>
            <a:ext cx="1496820"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50" normalizeH="0" noProof="0">
                <a:ln>
                  <a:noFill/>
                </a:ln>
                <a:solidFill>
                  <a:srgbClr val="163555"/>
                </a:solidFill>
                <a:effectLst/>
                <a:uLnTx/>
                <a:uFillTx/>
                <a:latin typeface="+mj-lt"/>
                <a:ea typeface="+mn-ea"/>
                <a:cs typeface="+mn-cs"/>
              </a:rPr>
              <a:t>Azure:</a:t>
            </a:r>
          </a:p>
        </p:txBody>
      </p:sp>
    </p:spTree>
    <p:extLst>
      <p:ext uri="{BB962C8B-B14F-4D97-AF65-F5344CB8AC3E}">
        <p14:creationId xmlns:p14="http://schemas.microsoft.com/office/powerpoint/2010/main" val="276163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2777"/>
                                        </p:tgtEl>
                                        <p:attrNameLst>
                                          <p:attrName>style.visibility</p:attrName>
                                        </p:attrNameLst>
                                      </p:cBhvr>
                                      <p:to>
                                        <p:strVal val="visible"/>
                                      </p:to>
                                    </p:set>
                                    <p:animEffect transition="in" filter="fade">
                                      <p:cBhvr>
                                        <p:cTn id="7" dur="500"/>
                                        <p:tgtEl>
                                          <p:spTgt spid="2777"/>
                                        </p:tgtEl>
                                      </p:cBhvr>
                                    </p:animEffect>
                                  </p:childTnLst>
                                </p:cTn>
                              </p:par>
                              <p:par>
                                <p:cTn id="8" presetID="42" presetClass="path" presetSubtype="0" decel="100000" fill="hold" grpId="1" nodeType="withEffect">
                                  <p:stCondLst>
                                    <p:cond delay="400"/>
                                  </p:stCondLst>
                                  <p:childTnLst>
                                    <p:animMotion origin="layout" path="M -4.375E-6 2.59259E-6 L -4.375E-6 0.02569 " pathEditMode="relative" rAng="0" ptsTypes="AA">
                                      <p:cBhvr>
                                        <p:cTn id="9" dur="500" spd="-100000" fill="hold"/>
                                        <p:tgtEl>
                                          <p:spTgt spid="2777"/>
                                        </p:tgtEl>
                                        <p:attrNameLst>
                                          <p:attrName>ppt_x</p:attrName>
                                          <p:attrName>ppt_y</p:attrName>
                                        </p:attrNameLst>
                                      </p:cBhvr>
                                      <p:rCtr x="0" y="1273"/>
                                    </p:animMotion>
                                  </p:childTnLst>
                                </p:cTn>
                              </p:par>
                              <p:par>
                                <p:cTn id="10" presetID="10" presetClass="entr" presetSubtype="0" fill="hold" grpId="0" nodeType="withEffect">
                                  <p:stCondLst>
                                    <p:cond delay="300"/>
                                  </p:stCondLst>
                                  <p:childTnLst>
                                    <p:set>
                                      <p:cBhvr>
                                        <p:cTn id="11" dur="1" fill="hold">
                                          <p:stCondLst>
                                            <p:cond delay="0"/>
                                          </p:stCondLst>
                                        </p:cTn>
                                        <p:tgtEl>
                                          <p:spTgt spid="2742"/>
                                        </p:tgtEl>
                                        <p:attrNameLst>
                                          <p:attrName>style.visibility</p:attrName>
                                        </p:attrNameLst>
                                      </p:cBhvr>
                                      <p:to>
                                        <p:strVal val="visible"/>
                                      </p:to>
                                    </p:set>
                                    <p:animEffect transition="in" filter="fade">
                                      <p:cBhvr>
                                        <p:cTn id="12" dur="300"/>
                                        <p:tgtEl>
                                          <p:spTgt spid="2742"/>
                                        </p:tgtEl>
                                      </p:cBhvr>
                                    </p:animEffect>
                                  </p:childTnLst>
                                </p:cTn>
                              </p:par>
                              <p:par>
                                <p:cTn id="13" presetID="6" presetClass="emph" presetSubtype="0" accel="100000" autoRev="1" fill="hold" grpId="1" nodeType="withEffect">
                                  <p:stCondLst>
                                    <p:cond delay="0"/>
                                  </p:stCondLst>
                                  <p:childTnLst>
                                    <p:animScale>
                                      <p:cBhvr>
                                        <p:cTn id="14" dur="300" fill="hold"/>
                                        <p:tgtEl>
                                          <p:spTgt spid="2742"/>
                                        </p:tgtEl>
                                      </p:cBhvr>
                                      <p:by x="0" y="0"/>
                                    </p:animScale>
                                  </p:childTnLst>
                                </p:cTn>
                              </p:par>
                              <p:par>
                                <p:cTn id="15" presetID="10" presetClass="entr" presetSubtype="0" fill="hold" grpId="0" nodeType="withEffect">
                                  <p:stCondLst>
                                    <p:cond delay="300"/>
                                  </p:stCondLst>
                                  <p:childTnLst>
                                    <p:set>
                                      <p:cBhvr>
                                        <p:cTn id="16" dur="1" fill="hold">
                                          <p:stCondLst>
                                            <p:cond delay="0"/>
                                          </p:stCondLst>
                                        </p:cTn>
                                        <p:tgtEl>
                                          <p:spTgt spid="2740"/>
                                        </p:tgtEl>
                                        <p:attrNameLst>
                                          <p:attrName>style.visibility</p:attrName>
                                        </p:attrNameLst>
                                      </p:cBhvr>
                                      <p:to>
                                        <p:strVal val="visible"/>
                                      </p:to>
                                    </p:set>
                                    <p:animEffect transition="in" filter="fade">
                                      <p:cBhvr>
                                        <p:cTn id="17" dur="300"/>
                                        <p:tgtEl>
                                          <p:spTgt spid="2740"/>
                                        </p:tgtEl>
                                      </p:cBhvr>
                                    </p:animEffect>
                                  </p:childTnLst>
                                </p:cTn>
                              </p:par>
                              <p:par>
                                <p:cTn id="18" presetID="6" presetClass="emph" presetSubtype="0" accel="100000" autoRev="1" fill="hold" grpId="1" nodeType="withEffect">
                                  <p:stCondLst>
                                    <p:cond delay="0"/>
                                  </p:stCondLst>
                                  <p:childTnLst>
                                    <p:animScale>
                                      <p:cBhvr>
                                        <p:cTn id="19" dur="300" fill="hold"/>
                                        <p:tgtEl>
                                          <p:spTgt spid="2740"/>
                                        </p:tgtEl>
                                      </p:cBhvr>
                                      <p:by x="0" y="0"/>
                                    </p:animScale>
                                  </p:childTnLst>
                                </p:cTn>
                              </p:par>
                              <p:par>
                                <p:cTn id="20" presetID="10" presetClass="entr" presetSubtype="0" fill="hold" grpId="0" nodeType="withEffect">
                                  <p:stCondLst>
                                    <p:cond delay="300"/>
                                  </p:stCondLst>
                                  <p:childTnLst>
                                    <p:set>
                                      <p:cBhvr>
                                        <p:cTn id="21" dur="1" fill="hold">
                                          <p:stCondLst>
                                            <p:cond delay="0"/>
                                          </p:stCondLst>
                                        </p:cTn>
                                        <p:tgtEl>
                                          <p:spTgt spid="2741"/>
                                        </p:tgtEl>
                                        <p:attrNameLst>
                                          <p:attrName>style.visibility</p:attrName>
                                        </p:attrNameLst>
                                      </p:cBhvr>
                                      <p:to>
                                        <p:strVal val="visible"/>
                                      </p:to>
                                    </p:set>
                                    <p:animEffect transition="in" filter="fade">
                                      <p:cBhvr>
                                        <p:cTn id="22" dur="300"/>
                                        <p:tgtEl>
                                          <p:spTgt spid="2741"/>
                                        </p:tgtEl>
                                      </p:cBhvr>
                                    </p:animEffect>
                                  </p:childTnLst>
                                </p:cTn>
                              </p:par>
                              <p:par>
                                <p:cTn id="23" presetID="6" presetClass="emph" presetSubtype="0" accel="100000" autoRev="1" fill="hold" grpId="1" nodeType="withEffect">
                                  <p:stCondLst>
                                    <p:cond delay="0"/>
                                  </p:stCondLst>
                                  <p:childTnLst>
                                    <p:animScale>
                                      <p:cBhvr>
                                        <p:cTn id="24" dur="300" fill="hold"/>
                                        <p:tgtEl>
                                          <p:spTgt spid="2741"/>
                                        </p:tgtEl>
                                      </p:cBhvr>
                                      <p:by x="0" y="0"/>
                                    </p:animScale>
                                  </p:childTnLst>
                                </p:cTn>
                              </p:par>
                              <p:par>
                                <p:cTn id="25" presetID="10" presetClass="entr" presetSubtype="0" fill="hold" grpId="0" nodeType="withEffect">
                                  <p:stCondLst>
                                    <p:cond delay="300"/>
                                  </p:stCondLst>
                                  <p:childTnLst>
                                    <p:set>
                                      <p:cBhvr>
                                        <p:cTn id="26" dur="1" fill="hold">
                                          <p:stCondLst>
                                            <p:cond delay="0"/>
                                          </p:stCondLst>
                                        </p:cTn>
                                        <p:tgtEl>
                                          <p:spTgt spid="2773"/>
                                        </p:tgtEl>
                                        <p:attrNameLst>
                                          <p:attrName>style.visibility</p:attrName>
                                        </p:attrNameLst>
                                      </p:cBhvr>
                                      <p:to>
                                        <p:strVal val="visible"/>
                                      </p:to>
                                    </p:set>
                                    <p:animEffect transition="in" filter="fade">
                                      <p:cBhvr>
                                        <p:cTn id="27" dur="300"/>
                                        <p:tgtEl>
                                          <p:spTgt spid="2773"/>
                                        </p:tgtEl>
                                      </p:cBhvr>
                                    </p:animEffect>
                                  </p:childTnLst>
                                </p:cTn>
                              </p:par>
                              <p:par>
                                <p:cTn id="28" presetID="6" presetClass="emph" presetSubtype="0" accel="100000" autoRev="1" fill="hold" grpId="1" nodeType="withEffect">
                                  <p:stCondLst>
                                    <p:cond delay="0"/>
                                  </p:stCondLst>
                                  <p:childTnLst>
                                    <p:animScale>
                                      <p:cBhvr>
                                        <p:cTn id="29" dur="300" fill="hold"/>
                                        <p:tgtEl>
                                          <p:spTgt spid="2773"/>
                                        </p:tgtEl>
                                      </p:cBhvr>
                                      <p:by x="0" y="0"/>
                                    </p:animScale>
                                  </p:childTnLst>
                                </p:cTn>
                              </p:par>
                              <p:par>
                                <p:cTn id="30" presetID="10" presetClass="entr" presetSubtype="0" fill="hold" grpId="0" nodeType="withEffect">
                                  <p:stCondLst>
                                    <p:cond delay="300"/>
                                  </p:stCondLst>
                                  <p:childTnLst>
                                    <p:set>
                                      <p:cBhvr>
                                        <p:cTn id="31" dur="1" fill="hold">
                                          <p:stCondLst>
                                            <p:cond delay="0"/>
                                          </p:stCondLst>
                                        </p:cTn>
                                        <p:tgtEl>
                                          <p:spTgt spid="2744"/>
                                        </p:tgtEl>
                                        <p:attrNameLst>
                                          <p:attrName>style.visibility</p:attrName>
                                        </p:attrNameLst>
                                      </p:cBhvr>
                                      <p:to>
                                        <p:strVal val="visible"/>
                                      </p:to>
                                    </p:set>
                                    <p:animEffect transition="in" filter="fade">
                                      <p:cBhvr>
                                        <p:cTn id="32" dur="300"/>
                                        <p:tgtEl>
                                          <p:spTgt spid="2744"/>
                                        </p:tgtEl>
                                      </p:cBhvr>
                                    </p:animEffect>
                                  </p:childTnLst>
                                </p:cTn>
                              </p:par>
                              <p:par>
                                <p:cTn id="33" presetID="6" presetClass="emph" presetSubtype="0" accel="100000" autoRev="1" fill="hold" grpId="1" nodeType="withEffect">
                                  <p:stCondLst>
                                    <p:cond delay="0"/>
                                  </p:stCondLst>
                                  <p:childTnLst>
                                    <p:animScale>
                                      <p:cBhvr>
                                        <p:cTn id="34" dur="300" fill="hold"/>
                                        <p:tgtEl>
                                          <p:spTgt spid="2744"/>
                                        </p:tgtEl>
                                      </p:cBhvr>
                                      <p:by x="0" y="0"/>
                                    </p:animScale>
                                  </p:childTnLst>
                                </p:cTn>
                              </p:par>
                              <p:par>
                                <p:cTn id="35" presetID="10" presetClass="entr" presetSubtype="0" fill="hold" grpId="0" nodeType="withEffect">
                                  <p:stCondLst>
                                    <p:cond delay="300"/>
                                  </p:stCondLst>
                                  <p:childTnLst>
                                    <p:set>
                                      <p:cBhvr>
                                        <p:cTn id="36" dur="1" fill="hold">
                                          <p:stCondLst>
                                            <p:cond delay="0"/>
                                          </p:stCondLst>
                                        </p:cTn>
                                        <p:tgtEl>
                                          <p:spTgt spid="2743"/>
                                        </p:tgtEl>
                                        <p:attrNameLst>
                                          <p:attrName>style.visibility</p:attrName>
                                        </p:attrNameLst>
                                      </p:cBhvr>
                                      <p:to>
                                        <p:strVal val="visible"/>
                                      </p:to>
                                    </p:set>
                                    <p:animEffect transition="in" filter="fade">
                                      <p:cBhvr>
                                        <p:cTn id="37" dur="300"/>
                                        <p:tgtEl>
                                          <p:spTgt spid="2743"/>
                                        </p:tgtEl>
                                      </p:cBhvr>
                                    </p:animEffect>
                                  </p:childTnLst>
                                </p:cTn>
                              </p:par>
                              <p:par>
                                <p:cTn id="38" presetID="6" presetClass="emph" presetSubtype="0" accel="100000" autoRev="1" fill="hold" grpId="1" nodeType="withEffect">
                                  <p:stCondLst>
                                    <p:cond delay="0"/>
                                  </p:stCondLst>
                                  <p:childTnLst>
                                    <p:animScale>
                                      <p:cBhvr>
                                        <p:cTn id="39" dur="300" fill="hold"/>
                                        <p:tgtEl>
                                          <p:spTgt spid="2743"/>
                                        </p:tgtEl>
                                      </p:cBhvr>
                                      <p:by x="0" y="0"/>
                                    </p:animScale>
                                  </p:childTnLst>
                                </p:cTn>
                              </p:par>
                              <p:par>
                                <p:cTn id="40" presetID="10" presetClass="entr" presetSubtype="0" fill="hold" grpId="0" nodeType="withEffect">
                                  <p:stCondLst>
                                    <p:cond delay="300"/>
                                  </p:stCondLst>
                                  <p:childTnLst>
                                    <p:set>
                                      <p:cBhvr>
                                        <p:cTn id="41" dur="1" fill="hold">
                                          <p:stCondLst>
                                            <p:cond delay="0"/>
                                          </p:stCondLst>
                                        </p:cTn>
                                        <p:tgtEl>
                                          <p:spTgt spid="2765"/>
                                        </p:tgtEl>
                                        <p:attrNameLst>
                                          <p:attrName>style.visibility</p:attrName>
                                        </p:attrNameLst>
                                      </p:cBhvr>
                                      <p:to>
                                        <p:strVal val="visible"/>
                                      </p:to>
                                    </p:set>
                                    <p:animEffect transition="in" filter="fade">
                                      <p:cBhvr>
                                        <p:cTn id="42" dur="300"/>
                                        <p:tgtEl>
                                          <p:spTgt spid="2765"/>
                                        </p:tgtEl>
                                      </p:cBhvr>
                                    </p:animEffect>
                                  </p:childTnLst>
                                </p:cTn>
                              </p:par>
                              <p:par>
                                <p:cTn id="43" presetID="6" presetClass="emph" presetSubtype="0" accel="100000" autoRev="1" fill="hold" grpId="1" nodeType="withEffect">
                                  <p:stCondLst>
                                    <p:cond delay="0"/>
                                  </p:stCondLst>
                                  <p:childTnLst>
                                    <p:animScale>
                                      <p:cBhvr>
                                        <p:cTn id="44" dur="300" fill="hold"/>
                                        <p:tgtEl>
                                          <p:spTgt spid="2765"/>
                                        </p:tgtEl>
                                      </p:cBhvr>
                                      <p:by x="0" y="0"/>
                                    </p:animScale>
                                  </p:childTnLst>
                                </p:cTn>
                              </p:par>
                              <p:par>
                                <p:cTn id="45" presetID="10" presetClass="entr" presetSubtype="0" fill="hold" grpId="0" nodeType="withEffect">
                                  <p:stCondLst>
                                    <p:cond delay="300"/>
                                  </p:stCondLst>
                                  <p:childTnLst>
                                    <p:set>
                                      <p:cBhvr>
                                        <p:cTn id="46" dur="1" fill="hold">
                                          <p:stCondLst>
                                            <p:cond delay="0"/>
                                          </p:stCondLst>
                                        </p:cTn>
                                        <p:tgtEl>
                                          <p:spTgt spid="2749"/>
                                        </p:tgtEl>
                                        <p:attrNameLst>
                                          <p:attrName>style.visibility</p:attrName>
                                        </p:attrNameLst>
                                      </p:cBhvr>
                                      <p:to>
                                        <p:strVal val="visible"/>
                                      </p:to>
                                    </p:set>
                                    <p:animEffect transition="in" filter="fade">
                                      <p:cBhvr>
                                        <p:cTn id="47" dur="300"/>
                                        <p:tgtEl>
                                          <p:spTgt spid="2749"/>
                                        </p:tgtEl>
                                      </p:cBhvr>
                                    </p:animEffect>
                                  </p:childTnLst>
                                </p:cTn>
                              </p:par>
                              <p:par>
                                <p:cTn id="48" presetID="6" presetClass="emph" presetSubtype="0" accel="100000" autoRev="1" fill="hold" grpId="1" nodeType="withEffect">
                                  <p:stCondLst>
                                    <p:cond delay="0"/>
                                  </p:stCondLst>
                                  <p:childTnLst>
                                    <p:animScale>
                                      <p:cBhvr>
                                        <p:cTn id="49" dur="300" fill="hold"/>
                                        <p:tgtEl>
                                          <p:spTgt spid="2749"/>
                                        </p:tgtEl>
                                      </p:cBhvr>
                                      <p:by x="0" y="0"/>
                                    </p:animScale>
                                  </p:childTnLst>
                                </p:cTn>
                              </p:par>
                              <p:par>
                                <p:cTn id="50" presetID="10" presetClass="entr" presetSubtype="0" fill="hold" grpId="0" nodeType="withEffect">
                                  <p:stCondLst>
                                    <p:cond delay="300"/>
                                  </p:stCondLst>
                                  <p:childTnLst>
                                    <p:set>
                                      <p:cBhvr>
                                        <p:cTn id="51" dur="1" fill="hold">
                                          <p:stCondLst>
                                            <p:cond delay="0"/>
                                          </p:stCondLst>
                                        </p:cTn>
                                        <p:tgtEl>
                                          <p:spTgt spid="2770"/>
                                        </p:tgtEl>
                                        <p:attrNameLst>
                                          <p:attrName>style.visibility</p:attrName>
                                        </p:attrNameLst>
                                      </p:cBhvr>
                                      <p:to>
                                        <p:strVal val="visible"/>
                                      </p:to>
                                    </p:set>
                                    <p:animEffect transition="in" filter="fade">
                                      <p:cBhvr>
                                        <p:cTn id="52" dur="300"/>
                                        <p:tgtEl>
                                          <p:spTgt spid="2770"/>
                                        </p:tgtEl>
                                      </p:cBhvr>
                                    </p:animEffect>
                                  </p:childTnLst>
                                </p:cTn>
                              </p:par>
                              <p:par>
                                <p:cTn id="53" presetID="6" presetClass="emph" presetSubtype="0" accel="100000" autoRev="1" fill="hold" grpId="1" nodeType="withEffect">
                                  <p:stCondLst>
                                    <p:cond delay="0"/>
                                  </p:stCondLst>
                                  <p:childTnLst>
                                    <p:animScale>
                                      <p:cBhvr>
                                        <p:cTn id="54" dur="300" fill="hold"/>
                                        <p:tgtEl>
                                          <p:spTgt spid="2770"/>
                                        </p:tgtEl>
                                      </p:cBhvr>
                                      <p:by x="0" y="0"/>
                                    </p:animScale>
                                  </p:childTnLst>
                                </p:cTn>
                              </p:par>
                              <p:par>
                                <p:cTn id="55" presetID="10" presetClass="entr" presetSubtype="0" fill="hold" grpId="0" nodeType="withEffect">
                                  <p:stCondLst>
                                    <p:cond delay="300"/>
                                  </p:stCondLst>
                                  <p:childTnLst>
                                    <p:set>
                                      <p:cBhvr>
                                        <p:cTn id="56" dur="1" fill="hold">
                                          <p:stCondLst>
                                            <p:cond delay="0"/>
                                          </p:stCondLst>
                                        </p:cTn>
                                        <p:tgtEl>
                                          <p:spTgt spid="2771"/>
                                        </p:tgtEl>
                                        <p:attrNameLst>
                                          <p:attrName>style.visibility</p:attrName>
                                        </p:attrNameLst>
                                      </p:cBhvr>
                                      <p:to>
                                        <p:strVal val="visible"/>
                                      </p:to>
                                    </p:set>
                                    <p:animEffect transition="in" filter="fade">
                                      <p:cBhvr>
                                        <p:cTn id="57" dur="300"/>
                                        <p:tgtEl>
                                          <p:spTgt spid="2771"/>
                                        </p:tgtEl>
                                      </p:cBhvr>
                                    </p:animEffect>
                                  </p:childTnLst>
                                </p:cTn>
                              </p:par>
                              <p:par>
                                <p:cTn id="58" presetID="6" presetClass="emph" presetSubtype="0" accel="100000" autoRev="1" fill="hold" grpId="1" nodeType="withEffect">
                                  <p:stCondLst>
                                    <p:cond delay="0"/>
                                  </p:stCondLst>
                                  <p:childTnLst>
                                    <p:animScale>
                                      <p:cBhvr>
                                        <p:cTn id="59" dur="300" fill="hold"/>
                                        <p:tgtEl>
                                          <p:spTgt spid="2771"/>
                                        </p:tgtEl>
                                      </p:cBhvr>
                                      <p:by x="0" y="0"/>
                                    </p:animScale>
                                  </p:childTnLst>
                                </p:cTn>
                              </p:par>
                              <p:par>
                                <p:cTn id="60" presetID="10" presetClass="entr" presetSubtype="0" fill="hold" grpId="0" nodeType="withEffect">
                                  <p:stCondLst>
                                    <p:cond delay="300"/>
                                  </p:stCondLst>
                                  <p:childTnLst>
                                    <p:set>
                                      <p:cBhvr>
                                        <p:cTn id="61" dur="1" fill="hold">
                                          <p:stCondLst>
                                            <p:cond delay="0"/>
                                          </p:stCondLst>
                                        </p:cTn>
                                        <p:tgtEl>
                                          <p:spTgt spid="2737"/>
                                        </p:tgtEl>
                                        <p:attrNameLst>
                                          <p:attrName>style.visibility</p:attrName>
                                        </p:attrNameLst>
                                      </p:cBhvr>
                                      <p:to>
                                        <p:strVal val="visible"/>
                                      </p:to>
                                    </p:set>
                                    <p:animEffect transition="in" filter="fade">
                                      <p:cBhvr>
                                        <p:cTn id="62" dur="300"/>
                                        <p:tgtEl>
                                          <p:spTgt spid="2737"/>
                                        </p:tgtEl>
                                      </p:cBhvr>
                                    </p:animEffect>
                                  </p:childTnLst>
                                </p:cTn>
                              </p:par>
                              <p:par>
                                <p:cTn id="63" presetID="6" presetClass="emph" presetSubtype="0" accel="100000" autoRev="1" fill="hold" grpId="1" nodeType="withEffect">
                                  <p:stCondLst>
                                    <p:cond delay="0"/>
                                  </p:stCondLst>
                                  <p:childTnLst>
                                    <p:animScale>
                                      <p:cBhvr>
                                        <p:cTn id="64" dur="300" fill="hold"/>
                                        <p:tgtEl>
                                          <p:spTgt spid="2737"/>
                                        </p:tgtEl>
                                      </p:cBhvr>
                                      <p:by x="0" y="0"/>
                                    </p:animScale>
                                  </p:childTnLst>
                                </p:cTn>
                              </p:par>
                              <p:par>
                                <p:cTn id="65" presetID="10" presetClass="entr" presetSubtype="0" fill="hold" grpId="0" nodeType="withEffect">
                                  <p:stCondLst>
                                    <p:cond delay="300"/>
                                  </p:stCondLst>
                                  <p:childTnLst>
                                    <p:set>
                                      <p:cBhvr>
                                        <p:cTn id="66" dur="1" fill="hold">
                                          <p:stCondLst>
                                            <p:cond delay="0"/>
                                          </p:stCondLst>
                                        </p:cTn>
                                        <p:tgtEl>
                                          <p:spTgt spid="2753"/>
                                        </p:tgtEl>
                                        <p:attrNameLst>
                                          <p:attrName>style.visibility</p:attrName>
                                        </p:attrNameLst>
                                      </p:cBhvr>
                                      <p:to>
                                        <p:strVal val="visible"/>
                                      </p:to>
                                    </p:set>
                                    <p:animEffect transition="in" filter="fade">
                                      <p:cBhvr>
                                        <p:cTn id="67" dur="300"/>
                                        <p:tgtEl>
                                          <p:spTgt spid="2753"/>
                                        </p:tgtEl>
                                      </p:cBhvr>
                                    </p:animEffect>
                                  </p:childTnLst>
                                </p:cTn>
                              </p:par>
                              <p:par>
                                <p:cTn id="68" presetID="6" presetClass="emph" presetSubtype="0" accel="100000" autoRev="1" fill="hold" grpId="1" nodeType="withEffect">
                                  <p:stCondLst>
                                    <p:cond delay="0"/>
                                  </p:stCondLst>
                                  <p:childTnLst>
                                    <p:animScale>
                                      <p:cBhvr>
                                        <p:cTn id="69" dur="300" fill="hold"/>
                                        <p:tgtEl>
                                          <p:spTgt spid="2753"/>
                                        </p:tgtEl>
                                      </p:cBhvr>
                                      <p:by x="0" y="0"/>
                                    </p:animScale>
                                  </p:childTnLst>
                                </p:cTn>
                              </p:par>
                              <p:par>
                                <p:cTn id="70" presetID="10" presetClass="entr" presetSubtype="0" fill="hold" grpId="0" nodeType="withEffect">
                                  <p:stCondLst>
                                    <p:cond delay="300"/>
                                  </p:stCondLst>
                                  <p:childTnLst>
                                    <p:set>
                                      <p:cBhvr>
                                        <p:cTn id="71" dur="1" fill="hold">
                                          <p:stCondLst>
                                            <p:cond delay="0"/>
                                          </p:stCondLst>
                                        </p:cTn>
                                        <p:tgtEl>
                                          <p:spTgt spid="2736"/>
                                        </p:tgtEl>
                                        <p:attrNameLst>
                                          <p:attrName>style.visibility</p:attrName>
                                        </p:attrNameLst>
                                      </p:cBhvr>
                                      <p:to>
                                        <p:strVal val="visible"/>
                                      </p:to>
                                    </p:set>
                                    <p:animEffect transition="in" filter="fade">
                                      <p:cBhvr>
                                        <p:cTn id="72" dur="300"/>
                                        <p:tgtEl>
                                          <p:spTgt spid="2736"/>
                                        </p:tgtEl>
                                      </p:cBhvr>
                                    </p:animEffect>
                                  </p:childTnLst>
                                </p:cTn>
                              </p:par>
                              <p:par>
                                <p:cTn id="73" presetID="6" presetClass="emph" presetSubtype="0" accel="100000" autoRev="1" fill="hold" grpId="1" nodeType="withEffect">
                                  <p:stCondLst>
                                    <p:cond delay="0"/>
                                  </p:stCondLst>
                                  <p:childTnLst>
                                    <p:animScale>
                                      <p:cBhvr>
                                        <p:cTn id="74" dur="300" fill="hold"/>
                                        <p:tgtEl>
                                          <p:spTgt spid="2736"/>
                                        </p:tgtEl>
                                      </p:cBhvr>
                                      <p:by x="0" y="0"/>
                                    </p:animScale>
                                  </p:childTnLst>
                                </p:cTn>
                              </p:par>
                              <p:par>
                                <p:cTn id="75" presetID="10" presetClass="entr" presetSubtype="0" fill="hold" grpId="0" nodeType="withEffect">
                                  <p:stCondLst>
                                    <p:cond delay="300"/>
                                  </p:stCondLst>
                                  <p:childTnLst>
                                    <p:set>
                                      <p:cBhvr>
                                        <p:cTn id="76" dur="1" fill="hold">
                                          <p:stCondLst>
                                            <p:cond delay="0"/>
                                          </p:stCondLst>
                                        </p:cTn>
                                        <p:tgtEl>
                                          <p:spTgt spid="2756"/>
                                        </p:tgtEl>
                                        <p:attrNameLst>
                                          <p:attrName>style.visibility</p:attrName>
                                        </p:attrNameLst>
                                      </p:cBhvr>
                                      <p:to>
                                        <p:strVal val="visible"/>
                                      </p:to>
                                    </p:set>
                                    <p:animEffect transition="in" filter="fade">
                                      <p:cBhvr>
                                        <p:cTn id="77" dur="300"/>
                                        <p:tgtEl>
                                          <p:spTgt spid="2756"/>
                                        </p:tgtEl>
                                      </p:cBhvr>
                                    </p:animEffect>
                                  </p:childTnLst>
                                </p:cTn>
                              </p:par>
                              <p:par>
                                <p:cTn id="78" presetID="6" presetClass="emph" presetSubtype="0" accel="100000" autoRev="1" fill="hold" grpId="1" nodeType="withEffect">
                                  <p:stCondLst>
                                    <p:cond delay="0"/>
                                  </p:stCondLst>
                                  <p:childTnLst>
                                    <p:animScale>
                                      <p:cBhvr>
                                        <p:cTn id="79" dur="300" fill="hold"/>
                                        <p:tgtEl>
                                          <p:spTgt spid="2756"/>
                                        </p:tgtEl>
                                      </p:cBhvr>
                                      <p:by x="0" y="0"/>
                                    </p:animScale>
                                  </p:childTnLst>
                                </p:cTn>
                              </p:par>
                              <p:par>
                                <p:cTn id="80" presetID="10" presetClass="entr" presetSubtype="0" fill="hold" grpId="0" nodeType="withEffect">
                                  <p:stCondLst>
                                    <p:cond delay="300"/>
                                  </p:stCondLst>
                                  <p:childTnLst>
                                    <p:set>
                                      <p:cBhvr>
                                        <p:cTn id="81" dur="1" fill="hold">
                                          <p:stCondLst>
                                            <p:cond delay="0"/>
                                          </p:stCondLst>
                                        </p:cTn>
                                        <p:tgtEl>
                                          <p:spTgt spid="2768"/>
                                        </p:tgtEl>
                                        <p:attrNameLst>
                                          <p:attrName>style.visibility</p:attrName>
                                        </p:attrNameLst>
                                      </p:cBhvr>
                                      <p:to>
                                        <p:strVal val="visible"/>
                                      </p:to>
                                    </p:set>
                                    <p:animEffect transition="in" filter="fade">
                                      <p:cBhvr>
                                        <p:cTn id="82" dur="300"/>
                                        <p:tgtEl>
                                          <p:spTgt spid="2768"/>
                                        </p:tgtEl>
                                      </p:cBhvr>
                                    </p:animEffect>
                                  </p:childTnLst>
                                </p:cTn>
                              </p:par>
                              <p:par>
                                <p:cTn id="83" presetID="6" presetClass="emph" presetSubtype="0" accel="100000" autoRev="1" fill="hold" grpId="1" nodeType="withEffect">
                                  <p:stCondLst>
                                    <p:cond delay="0"/>
                                  </p:stCondLst>
                                  <p:childTnLst>
                                    <p:animScale>
                                      <p:cBhvr>
                                        <p:cTn id="84" dur="300" fill="hold"/>
                                        <p:tgtEl>
                                          <p:spTgt spid="2768"/>
                                        </p:tgtEl>
                                      </p:cBhvr>
                                      <p:by x="0" y="0"/>
                                    </p:animScale>
                                  </p:childTnLst>
                                </p:cTn>
                              </p:par>
                              <p:par>
                                <p:cTn id="85" presetID="10" presetClass="entr" presetSubtype="0" fill="hold" grpId="0" nodeType="withEffect">
                                  <p:stCondLst>
                                    <p:cond delay="300"/>
                                  </p:stCondLst>
                                  <p:childTnLst>
                                    <p:set>
                                      <p:cBhvr>
                                        <p:cTn id="86" dur="1" fill="hold">
                                          <p:stCondLst>
                                            <p:cond delay="0"/>
                                          </p:stCondLst>
                                        </p:cTn>
                                        <p:tgtEl>
                                          <p:spTgt spid="2769"/>
                                        </p:tgtEl>
                                        <p:attrNameLst>
                                          <p:attrName>style.visibility</p:attrName>
                                        </p:attrNameLst>
                                      </p:cBhvr>
                                      <p:to>
                                        <p:strVal val="visible"/>
                                      </p:to>
                                    </p:set>
                                    <p:animEffect transition="in" filter="fade">
                                      <p:cBhvr>
                                        <p:cTn id="87" dur="300"/>
                                        <p:tgtEl>
                                          <p:spTgt spid="2769"/>
                                        </p:tgtEl>
                                      </p:cBhvr>
                                    </p:animEffect>
                                  </p:childTnLst>
                                </p:cTn>
                              </p:par>
                              <p:par>
                                <p:cTn id="88" presetID="6" presetClass="emph" presetSubtype="0" accel="100000" autoRev="1" fill="hold" grpId="1" nodeType="withEffect">
                                  <p:stCondLst>
                                    <p:cond delay="0"/>
                                  </p:stCondLst>
                                  <p:childTnLst>
                                    <p:animScale>
                                      <p:cBhvr>
                                        <p:cTn id="89" dur="300" fill="hold"/>
                                        <p:tgtEl>
                                          <p:spTgt spid="2769"/>
                                        </p:tgtEl>
                                      </p:cBhvr>
                                      <p:by x="0" y="0"/>
                                    </p:animScale>
                                  </p:childTnLst>
                                </p:cTn>
                              </p:par>
                              <p:par>
                                <p:cTn id="90" presetID="10" presetClass="entr" presetSubtype="0" fill="hold" grpId="0" nodeType="withEffect">
                                  <p:stCondLst>
                                    <p:cond delay="300"/>
                                  </p:stCondLst>
                                  <p:childTnLst>
                                    <p:set>
                                      <p:cBhvr>
                                        <p:cTn id="91" dur="1" fill="hold">
                                          <p:stCondLst>
                                            <p:cond delay="0"/>
                                          </p:stCondLst>
                                        </p:cTn>
                                        <p:tgtEl>
                                          <p:spTgt spid="2763"/>
                                        </p:tgtEl>
                                        <p:attrNameLst>
                                          <p:attrName>style.visibility</p:attrName>
                                        </p:attrNameLst>
                                      </p:cBhvr>
                                      <p:to>
                                        <p:strVal val="visible"/>
                                      </p:to>
                                    </p:set>
                                    <p:animEffect transition="in" filter="fade">
                                      <p:cBhvr>
                                        <p:cTn id="92" dur="300"/>
                                        <p:tgtEl>
                                          <p:spTgt spid="2763"/>
                                        </p:tgtEl>
                                      </p:cBhvr>
                                    </p:animEffect>
                                  </p:childTnLst>
                                </p:cTn>
                              </p:par>
                              <p:par>
                                <p:cTn id="93" presetID="6" presetClass="emph" presetSubtype="0" accel="100000" autoRev="1" fill="hold" grpId="1" nodeType="withEffect">
                                  <p:stCondLst>
                                    <p:cond delay="0"/>
                                  </p:stCondLst>
                                  <p:childTnLst>
                                    <p:animScale>
                                      <p:cBhvr>
                                        <p:cTn id="94" dur="300" fill="hold"/>
                                        <p:tgtEl>
                                          <p:spTgt spid="2763"/>
                                        </p:tgtEl>
                                      </p:cBhvr>
                                      <p:by x="0" y="0"/>
                                    </p:animScale>
                                  </p:childTnLst>
                                </p:cTn>
                              </p:par>
                              <p:par>
                                <p:cTn id="95" presetID="10" presetClass="entr" presetSubtype="0" fill="hold" grpId="0" nodeType="withEffect">
                                  <p:stCondLst>
                                    <p:cond delay="300"/>
                                  </p:stCondLst>
                                  <p:childTnLst>
                                    <p:set>
                                      <p:cBhvr>
                                        <p:cTn id="96" dur="1" fill="hold">
                                          <p:stCondLst>
                                            <p:cond delay="0"/>
                                          </p:stCondLst>
                                        </p:cTn>
                                        <p:tgtEl>
                                          <p:spTgt spid="2757"/>
                                        </p:tgtEl>
                                        <p:attrNameLst>
                                          <p:attrName>style.visibility</p:attrName>
                                        </p:attrNameLst>
                                      </p:cBhvr>
                                      <p:to>
                                        <p:strVal val="visible"/>
                                      </p:to>
                                    </p:set>
                                    <p:animEffect transition="in" filter="fade">
                                      <p:cBhvr>
                                        <p:cTn id="97" dur="300"/>
                                        <p:tgtEl>
                                          <p:spTgt spid="2757"/>
                                        </p:tgtEl>
                                      </p:cBhvr>
                                    </p:animEffect>
                                  </p:childTnLst>
                                </p:cTn>
                              </p:par>
                              <p:par>
                                <p:cTn id="98" presetID="6" presetClass="emph" presetSubtype="0" accel="100000" autoRev="1" fill="hold" grpId="1" nodeType="withEffect">
                                  <p:stCondLst>
                                    <p:cond delay="0"/>
                                  </p:stCondLst>
                                  <p:childTnLst>
                                    <p:animScale>
                                      <p:cBhvr>
                                        <p:cTn id="99" dur="300" fill="hold"/>
                                        <p:tgtEl>
                                          <p:spTgt spid="2757"/>
                                        </p:tgtEl>
                                      </p:cBhvr>
                                      <p:by x="0" y="0"/>
                                    </p:animScale>
                                  </p:childTnLst>
                                </p:cTn>
                              </p:par>
                              <p:par>
                                <p:cTn id="100" presetID="10" presetClass="entr" presetSubtype="0" fill="hold" grpId="0" nodeType="withEffect">
                                  <p:stCondLst>
                                    <p:cond delay="300"/>
                                  </p:stCondLst>
                                  <p:childTnLst>
                                    <p:set>
                                      <p:cBhvr>
                                        <p:cTn id="101" dur="1" fill="hold">
                                          <p:stCondLst>
                                            <p:cond delay="0"/>
                                          </p:stCondLst>
                                        </p:cTn>
                                        <p:tgtEl>
                                          <p:spTgt spid="2758"/>
                                        </p:tgtEl>
                                        <p:attrNameLst>
                                          <p:attrName>style.visibility</p:attrName>
                                        </p:attrNameLst>
                                      </p:cBhvr>
                                      <p:to>
                                        <p:strVal val="visible"/>
                                      </p:to>
                                    </p:set>
                                    <p:animEffect transition="in" filter="fade">
                                      <p:cBhvr>
                                        <p:cTn id="102" dur="300"/>
                                        <p:tgtEl>
                                          <p:spTgt spid="2758"/>
                                        </p:tgtEl>
                                      </p:cBhvr>
                                    </p:animEffect>
                                  </p:childTnLst>
                                </p:cTn>
                              </p:par>
                              <p:par>
                                <p:cTn id="103" presetID="6" presetClass="emph" presetSubtype="0" accel="100000" autoRev="1" fill="hold" grpId="1" nodeType="withEffect">
                                  <p:stCondLst>
                                    <p:cond delay="0"/>
                                  </p:stCondLst>
                                  <p:childTnLst>
                                    <p:animScale>
                                      <p:cBhvr>
                                        <p:cTn id="104" dur="300" fill="hold"/>
                                        <p:tgtEl>
                                          <p:spTgt spid="2758"/>
                                        </p:tgtEl>
                                      </p:cBhvr>
                                      <p:by x="0" y="0"/>
                                    </p:animScale>
                                  </p:childTnLst>
                                </p:cTn>
                              </p:par>
                              <p:par>
                                <p:cTn id="105" presetID="10" presetClass="entr" presetSubtype="0" fill="hold" grpId="0" nodeType="withEffect">
                                  <p:stCondLst>
                                    <p:cond delay="300"/>
                                  </p:stCondLst>
                                  <p:childTnLst>
                                    <p:set>
                                      <p:cBhvr>
                                        <p:cTn id="106" dur="1" fill="hold">
                                          <p:stCondLst>
                                            <p:cond delay="0"/>
                                          </p:stCondLst>
                                        </p:cTn>
                                        <p:tgtEl>
                                          <p:spTgt spid="2761"/>
                                        </p:tgtEl>
                                        <p:attrNameLst>
                                          <p:attrName>style.visibility</p:attrName>
                                        </p:attrNameLst>
                                      </p:cBhvr>
                                      <p:to>
                                        <p:strVal val="visible"/>
                                      </p:to>
                                    </p:set>
                                    <p:animEffect transition="in" filter="fade">
                                      <p:cBhvr>
                                        <p:cTn id="107" dur="300"/>
                                        <p:tgtEl>
                                          <p:spTgt spid="2761"/>
                                        </p:tgtEl>
                                      </p:cBhvr>
                                    </p:animEffect>
                                  </p:childTnLst>
                                </p:cTn>
                              </p:par>
                              <p:par>
                                <p:cTn id="108" presetID="6" presetClass="emph" presetSubtype="0" accel="100000" autoRev="1" fill="hold" grpId="1" nodeType="withEffect">
                                  <p:stCondLst>
                                    <p:cond delay="0"/>
                                  </p:stCondLst>
                                  <p:childTnLst>
                                    <p:animScale>
                                      <p:cBhvr>
                                        <p:cTn id="109" dur="300" fill="hold"/>
                                        <p:tgtEl>
                                          <p:spTgt spid="2761"/>
                                        </p:tgtEl>
                                      </p:cBhvr>
                                      <p:by x="0" y="0"/>
                                    </p:animScale>
                                  </p:childTnLst>
                                </p:cTn>
                              </p:par>
                              <p:par>
                                <p:cTn id="110" presetID="10" presetClass="entr" presetSubtype="0" fill="hold" grpId="0" nodeType="withEffect">
                                  <p:stCondLst>
                                    <p:cond delay="300"/>
                                  </p:stCondLst>
                                  <p:childTnLst>
                                    <p:set>
                                      <p:cBhvr>
                                        <p:cTn id="111" dur="1" fill="hold">
                                          <p:stCondLst>
                                            <p:cond delay="0"/>
                                          </p:stCondLst>
                                        </p:cTn>
                                        <p:tgtEl>
                                          <p:spTgt spid="2759"/>
                                        </p:tgtEl>
                                        <p:attrNameLst>
                                          <p:attrName>style.visibility</p:attrName>
                                        </p:attrNameLst>
                                      </p:cBhvr>
                                      <p:to>
                                        <p:strVal val="visible"/>
                                      </p:to>
                                    </p:set>
                                    <p:animEffect transition="in" filter="fade">
                                      <p:cBhvr>
                                        <p:cTn id="112" dur="300"/>
                                        <p:tgtEl>
                                          <p:spTgt spid="2759"/>
                                        </p:tgtEl>
                                      </p:cBhvr>
                                    </p:animEffect>
                                  </p:childTnLst>
                                </p:cTn>
                              </p:par>
                              <p:par>
                                <p:cTn id="113" presetID="6" presetClass="emph" presetSubtype="0" accel="100000" autoRev="1" fill="hold" grpId="1" nodeType="withEffect">
                                  <p:stCondLst>
                                    <p:cond delay="0"/>
                                  </p:stCondLst>
                                  <p:childTnLst>
                                    <p:animScale>
                                      <p:cBhvr>
                                        <p:cTn id="114" dur="300" fill="hold"/>
                                        <p:tgtEl>
                                          <p:spTgt spid="2759"/>
                                        </p:tgtEl>
                                      </p:cBhvr>
                                      <p:by x="0" y="0"/>
                                    </p:animScale>
                                  </p:childTnLst>
                                </p:cTn>
                              </p:par>
                              <p:par>
                                <p:cTn id="115" presetID="10" presetClass="entr" presetSubtype="0" fill="hold" grpId="0" nodeType="withEffect">
                                  <p:stCondLst>
                                    <p:cond delay="300"/>
                                  </p:stCondLst>
                                  <p:childTnLst>
                                    <p:set>
                                      <p:cBhvr>
                                        <p:cTn id="116" dur="1" fill="hold">
                                          <p:stCondLst>
                                            <p:cond delay="0"/>
                                          </p:stCondLst>
                                        </p:cTn>
                                        <p:tgtEl>
                                          <p:spTgt spid="2750"/>
                                        </p:tgtEl>
                                        <p:attrNameLst>
                                          <p:attrName>style.visibility</p:attrName>
                                        </p:attrNameLst>
                                      </p:cBhvr>
                                      <p:to>
                                        <p:strVal val="visible"/>
                                      </p:to>
                                    </p:set>
                                    <p:animEffect transition="in" filter="fade">
                                      <p:cBhvr>
                                        <p:cTn id="117" dur="300"/>
                                        <p:tgtEl>
                                          <p:spTgt spid="2750"/>
                                        </p:tgtEl>
                                      </p:cBhvr>
                                    </p:animEffect>
                                  </p:childTnLst>
                                </p:cTn>
                              </p:par>
                              <p:par>
                                <p:cTn id="118" presetID="6" presetClass="emph" presetSubtype="0" accel="100000" autoRev="1" fill="hold" grpId="1" nodeType="withEffect">
                                  <p:stCondLst>
                                    <p:cond delay="0"/>
                                  </p:stCondLst>
                                  <p:childTnLst>
                                    <p:animScale>
                                      <p:cBhvr>
                                        <p:cTn id="119" dur="300" fill="hold"/>
                                        <p:tgtEl>
                                          <p:spTgt spid="2750"/>
                                        </p:tgtEl>
                                      </p:cBhvr>
                                      <p:by x="0" y="0"/>
                                    </p:animScale>
                                  </p:childTnLst>
                                </p:cTn>
                              </p:par>
                              <p:par>
                                <p:cTn id="120" presetID="10" presetClass="entr" presetSubtype="0" fill="hold" grpId="0" nodeType="withEffect">
                                  <p:stCondLst>
                                    <p:cond delay="300"/>
                                  </p:stCondLst>
                                  <p:childTnLst>
                                    <p:set>
                                      <p:cBhvr>
                                        <p:cTn id="121" dur="1" fill="hold">
                                          <p:stCondLst>
                                            <p:cond delay="0"/>
                                          </p:stCondLst>
                                        </p:cTn>
                                        <p:tgtEl>
                                          <p:spTgt spid="2734"/>
                                        </p:tgtEl>
                                        <p:attrNameLst>
                                          <p:attrName>style.visibility</p:attrName>
                                        </p:attrNameLst>
                                      </p:cBhvr>
                                      <p:to>
                                        <p:strVal val="visible"/>
                                      </p:to>
                                    </p:set>
                                    <p:animEffect transition="in" filter="fade">
                                      <p:cBhvr>
                                        <p:cTn id="122" dur="300"/>
                                        <p:tgtEl>
                                          <p:spTgt spid="2734"/>
                                        </p:tgtEl>
                                      </p:cBhvr>
                                    </p:animEffect>
                                  </p:childTnLst>
                                </p:cTn>
                              </p:par>
                              <p:par>
                                <p:cTn id="123" presetID="6" presetClass="emph" presetSubtype="0" accel="100000" autoRev="1" fill="hold" grpId="1" nodeType="withEffect">
                                  <p:stCondLst>
                                    <p:cond delay="0"/>
                                  </p:stCondLst>
                                  <p:childTnLst>
                                    <p:animScale>
                                      <p:cBhvr>
                                        <p:cTn id="124" dur="300" fill="hold"/>
                                        <p:tgtEl>
                                          <p:spTgt spid="2734"/>
                                        </p:tgtEl>
                                      </p:cBhvr>
                                      <p:by x="0" y="0"/>
                                    </p:animScale>
                                  </p:childTnLst>
                                </p:cTn>
                              </p:par>
                              <p:par>
                                <p:cTn id="125" presetID="10" presetClass="entr" presetSubtype="0" fill="hold" grpId="0" nodeType="withEffect">
                                  <p:stCondLst>
                                    <p:cond delay="300"/>
                                  </p:stCondLst>
                                  <p:childTnLst>
                                    <p:set>
                                      <p:cBhvr>
                                        <p:cTn id="126" dur="1" fill="hold">
                                          <p:stCondLst>
                                            <p:cond delay="0"/>
                                          </p:stCondLst>
                                        </p:cTn>
                                        <p:tgtEl>
                                          <p:spTgt spid="2733"/>
                                        </p:tgtEl>
                                        <p:attrNameLst>
                                          <p:attrName>style.visibility</p:attrName>
                                        </p:attrNameLst>
                                      </p:cBhvr>
                                      <p:to>
                                        <p:strVal val="visible"/>
                                      </p:to>
                                    </p:set>
                                    <p:animEffect transition="in" filter="fade">
                                      <p:cBhvr>
                                        <p:cTn id="127" dur="300"/>
                                        <p:tgtEl>
                                          <p:spTgt spid="2733"/>
                                        </p:tgtEl>
                                      </p:cBhvr>
                                    </p:animEffect>
                                  </p:childTnLst>
                                </p:cTn>
                              </p:par>
                              <p:par>
                                <p:cTn id="128" presetID="6" presetClass="emph" presetSubtype="0" accel="100000" autoRev="1" fill="hold" grpId="1" nodeType="withEffect">
                                  <p:stCondLst>
                                    <p:cond delay="0"/>
                                  </p:stCondLst>
                                  <p:childTnLst>
                                    <p:animScale>
                                      <p:cBhvr>
                                        <p:cTn id="129" dur="300" fill="hold"/>
                                        <p:tgtEl>
                                          <p:spTgt spid="2733"/>
                                        </p:tgtEl>
                                      </p:cBhvr>
                                      <p:by x="0" y="0"/>
                                    </p:animScale>
                                  </p:childTnLst>
                                </p:cTn>
                              </p:par>
                              <p:par>
                                <p:cTn id="130" presetID="10" presetClass="entr" presetSubtype="0" fill="hold" grpId="0" nodeType="withEffect">
                                  <p:stCondLst>
                                    <p:cond delay="300"/>
                                  </p:stCondLst>
                                  <p:childTnLst>
                                    <p:set>
                                      <p:cBhvr>
                                        <p:cTn id="131" dur="1" fill="hold">
                                          <p:stCondLst>
                                            <p:cond delay="0"/>
                                          </p:stCondLst>
                                        </p:cTn>
                                        <p:tgtEl>
                                          <p:spTgt spid="2730"/>
                                        </p:tgtEl>
                                        <p:attrNameLst>
                                          <p:attrName>style.visibility</p:attrName>
                                        </p:attrNameLst>
                                      </p:cBhvr>
                                      <p:to>
                                        <p:strVal val="visible"/>
                                      </p:to>
                                    </p:set>
                                    <p:animEffect transition="in" filter="fade">
                                      <p:cBhvr>
                                        <p:cTn id="132" dur="300"/>
                                        <p:tgtEl>
                                          <p:spTgt spid="2730"/>
                                        </p:tgtEl>
                                      </p:cBhvr>
                                    </p:animEffect>
                                  </p:childTnLst>
                                </p:cTn>
                              </p:par>
                              <p:par>
                                <p:cTn id="133" presetID="6" presetClass="emph" presetSubtype="0" accel="100000" autoRev="1" fill="hold" grpId="1" nodeType="withEffect">
                                  <p:stCondLst>
                                    <p:cond delay="0"/>
                                  </p:stCondLst>
                                  <p:childTnLst>
                                    <p:animScale>
                                      <p:cBhvr>
                                        <p:cTn id="134" dur="300" fill="hold"/>
                                        <p:tgtEl>
                                          <p:spTgt spid="2730"/>
                                        </p:tgtEl>
                                      </p:cBhvr>
                                      <p:by x="0" y="0"/>
                                    </p:animScale>
                                  </p:childTnLst>
                                </p:cTn>
                              </p:par>
                              <p:par>
                                <p:cTn id="135" presetID="10" presetClass="entr" presetSubtype="0" fill="hold" grpId="0" nodeType="withEffect">
                                  <p:stCondLst>
                                    <p:cond delay="300"/>
                                  </p:stCondLst>
                                  <p:childTnLst>
                                    <p:set>
                                      <p:cBhvr>
                                        <p:cTn id="136" dur="1" fill="hold">
                                          <p:stCondLst>
                                            <p:cond delay="0"/>
                                          </p:stCondLst>
                                        </p:cTn>
                                        <p:tgtEl>
                                          <p:spTgt spid="2748"/>
                                        </p:tgtEl>
                                        <p:attrNameLst>
                                          <p:attrName>style.visibility</p:attrName>
                                        </p:attrNameLst>
                                      </p:cBhvr>
                                      <p:to>
                                        <p:strVal val="visible"/>
                                      </p:to>
                                    </p:set>
                                    <p:animEffect transition="in" filter="fade">
                                      <p:cBhvr>
                                        <p:cTn id="137" dur="300"/>
                                        <p:tgtEl>
                                          <p:spTgt spid="2748"/>
                                        </p:tgtEl>
                                      </p:cBhvr>
                                    </p:animEffect>
                                  </p:childTnLst>
                                </p:cTn>
                              </p:par>
                              <p:par>
                                <p:cTn id="138" presetID="6" presetClass="emph" presetSubtype="0" accel="100000" autoRev="1" fill="hold" grpId="1" nodeType="withEffect">
                                  <p:stCondLst>
                                    <p:cond delay="0"/>
                                  </p:stCondLst>
                                  <p:childTnLst>
                                    <p:animScale>
                                      <p:cBhvr>
                                        <p:cTn id="139" dur="300" fill="hold"/>
                                        <p:tgtEl>
                                          <p:spTgt spid="2748"/>
                                        </p:tgtEl>
                                      </p:cBhvr>
                                      <p:by x="0" y="0"/>
                                    </p:animScale>
                                  </p:childTnLst>
                                </p:cTn>
                              </p:par>
                              <p:par>
                                <p:cTn id="140" presetID="10" presetClass="entr" presetSubtype="0" fill="hold" grpId="0" nodeType="withEffect">
                                  <p:stCondLst>
                                    <p:cond delay="300"/>
                                  </p:stCondLst>
                                  <p:childTnLst>
                                    <p:set>
                                      <p:cBhvr>
                                        <p:cTn id="141" dur="1" fill="hold">
                                          <p:stCondLst>
                                            <p:cond delay="0"/>
                                          </p:stCondLst>
                                        </p:cTn>
                                        <p:tgtEl>
                                          <p:spTgt spid="2731"/>
                                        </p:tgtEl>
                                        <p:attrNameLst>
                                          <p:attrName>style.visibility</p:attrName>
                                        </p:attrNameLst>
                                      </p:cBhvr>
                                      <p:to>
                                        <p:strVal val="visible"/>
                                      </p:to>
                                    </p:set>
                                    <p:animEffect transition="in" filter="fade">
                                      <p:cBhvr>
                                        <p:cTn id="142" dur="300"/>
                                        <p:tgtEl>
                                          <p:spTgt spid="2731"/>
                                        </p:tgtEl>
                                      </p:cBhvr>
                                    </p:animEffect>
                                  </p:childTnLst>
                                </p:cTn>
                              </p:par>
                              <p:par>
                                <p:cTn id="143" presetID="6" presetClass="emph" presetSubtype="0" accel="100000" autoRev="1" fill="hold" grpId="1" nodeType="withEffect">
                                  <p:stCondLst>
                                    <p:cond delay="0"/>
                                  </p:stCondLst>
                                  <p:childTnLst>
                                    <p:animScale>
                                      <p:cBhvr>
                                        <p:cTn id="144" dur="300" fill="hold"/>
                                        <p:tgtEl>
                                          <p:spTgt spid="2731"/>
                                        </p:tgtEl>
                                      </p:cBhvr>
                                      <p:by x="0" y="0"/>
                                    </p:animScale>
                                  </p:childTnLst>
                                </p:cTn>
                              </p:par>
                              <p:par>
                                <p:cTn id="145" presetID="10" presetClass="entr" presetSubtype="0" fill="hold" grpId="0" nodeType="withEffect">
                                  <p:stCondLst>
                                    <p:cond delay="300"/>
                                  </p:stCondLst>
                                  <p:childTnLst>
                                    <p:set>
                                      <p:cBhvr>
                                        <p:cTn id="146" dur="1" fill="hold">
                                          <p:stCondLst>
                                            <p:cond delay="0"/>
                                          </p:stCondLst>
                                        </p:cTn>
                                        <p:tgtEl>
                                          <p:spTgt spid="2767"/>
                                        </p:tgtEl>
                                        <p:attrNameLst>
                                          <p:attrName>style.visibility</p:attrName>
                                        </p:attrNameLst>
                                      </p:cBhvr>
                                      <p:to>
                                        <p:strVal val="visible"/>
                                      </p:to>
                                    </p:set>
                                    <p:animEffect transition="in" filter="fade">
                                      <p:cBhvr>
                                        <p:cTn id="147" dur="300"/>
                                        <p:tgtEl>
                                          <p:spTgt spid="2767"/>
                                        </p:tgtEl>
                                      </p:cBhvr>
                                    </p:animEffect>
                                  </p:childTnLst>
                                </p:cTn>
                              </p:par>
                              <p:par>
                                <p:cTn id="148" presetID="6" presetClass="emph" presetSubtype="0" accel="100000" autoRev="1" fill="hold" grpId="1" nodeType="withEffect">
                                  <p:stCondLst>
                                    <p:cond delay="0"/>
                                  </p:stCondLst>
                                  <p:childTnLst>
                                    <p:animScale>
                                      <p:cBhvr>
                                        <p:cTn id="149" dur="300" fill="hold"/>
                                        <p:tgtEl>
                                          <p:spTgt spid="2767"/>
                                        </p:tgtEl>
                                      </p:cBhvr>
                                      <p:by x="0" y="0"/>
                                    </p:animScale>
                                  </p:childTnLst>
                                </p:cTn>
                              </p:par>
                              <p:par>
                                <p:cTn id="150" presetID="10" presetClass="entr" presetSubtype="0" fill="hold" grpId="0" nodeType="withEffect">
                                  <p:stCondLst>
                                    <p:cond delay="300"/>
                                  </p:stCondLst>
                                  <p:childTnLst>
                                    <p:set>
                                      <p:cBhvr>
                                        <p:cTn id="151" dur="1" fill="hold">
                                          <p:stCondLst>
                                            <p:cond delay="0"/>
                                          </p:stCondLst>
                                        </p:cTn>
                                        <p:tgtEl>
                                          <p:spTgt spid="2766"/>
                                        </p:tgtEl>
                                        <p:attrNameLst>
                                          <p:attrName>style.visibility</p:attrName>
                                        </p:attrNameLst>
                                      </p:cBhvr>
                                      <p:to>
                                        <p:strVal val="visible"/>
                                      </p:to>
                                    </p:set>
                                    <p:animEffect transition="in" filter="fade">
                                      <p:cBhvr>
                                        <p:cTn id="152" dur="300"/>
                                        <p:tgtEl>
                                          <p:spTgt spid="2766"/>
                                        </p:tgtEl>
                                      </p:cBhvr>
                                    </p:animEffect>
                                  </p:childTnLst>
                                </p:cTn>
                              </p:par>
                              <p:par>
                                <p:cTn id="153" presetID="6" presetClass="emph" presetSubtype="0" accel="100000" autoRev="1" fill="hold" grpId="1" nodeType="withEffect">
                                  <p:stCondLst>
                                    <p:cond delay="0"/>
                                  </p:stCondLst>
                                  <p:childTnLst>
                                    <p:animScale>
                                      <p:cBhvr>
                                        <p:cTn id="154" dur="300" fill="hold"/>
                                        <p:tgtEl>
                                          <p:spTgt spid="2766"/>
                                        </p:tgtEl>
                                      </p:cBhvr>
                                      <p:by x="0" y="0"/>
                                    </p:animScale>
                                  </p:childTnLst>
                                </p:cTn>
                              </p:par>
                              <p:par>
                                <p:cTn id="155" presetID="10" presetClass="entr" presetSubtype="0" fill="hold" grpId="0" nodeType="withEffect">
                                  <p:stCondLst>
                                    <p:cond delay="300"/>
                                  </p:stCondLst>
                                  <p:childTnLst>
                                    <p:set>
                                      <p:cBhvr>
                                        <p:cTn id="156" dur="1" fill="hold">
                                          <p:stCondLst>
                                            <p:cond delay="0"/>
                                          </p:stCondLst>
                                        </p:cTn>
                                        <p:tgtEl>
                                          <p:spTgt spid="2732"/>
                                        </p:tgtEl>
                                        <p:attrNameLst>
                                          <p:attrName>style.visibility</p:attrName>
                                        </p:attrNameLst>
                                      </p:cBhvr>
                                      <p:to>
                                        <p:strVal val="visible"/>
                                      </p:to>
                                    </p:set>
                                    <p:animEffect transition="in" filter="fade">
                                      <p:cBhvr>
                                        <p:cTn id="157" dur="300"/>
                                        <p:tgtEl>
                                          <p:spTgt spid="2732"/>
                                        </p:tgtEl>
                                      </p:cBhvr>
                                    </p:animEffect>
                                  </p:childTnLst>
                                </p:cTn>
                              </p:par>
                              <p:par>
                                <p:cTn id="158" presetID="6" presetClass="emph" presetSubtype="0" accel="100000" autoRev="1" fill="hold" grpId="1" nodeType="withEffect">
                                  <p:stCondLst>
                                    <p:cond delay="0"/>
                                  </p:stCondLst>
                                  <p:childTnLst>
                                    <p:animScale>
                                      <p:cBhvr>
                                        <p:cTn id="159" dur="300" fill="hold"/>
                                        <p:tgtEl>
                                          <p:spTgt spid="2732"/>
                                        </p:tgtEl>
                                      </p:cBhvr>
                                      <p:by x="0" y="0"/>
                                    </p:animScale>
                                  </p:childTnLst>
                                </p:cTn>
                              </p:par>
                              <p:par>
                                <p:cTn id="160" presetID="10" presetClass="entr" presetSubtype="0" fill="hold" grpId="0" nodeType="withEffect">
                                  <p:stCondLst>
                                    <p:cond delay="300"/>
                                  </p:stCondLst>
                                  <p:childTnLst>
                                    <p:set>
                                      <p:cBhvr>
                                        <p:cTn id="161" dur="1" fill="hold">
                                          <p:stCondLst>
                                            <p:cond delay="0"/>
                                          </p:stCondLst>
                                        </p:cTn>
                                        <p:tgtEl>
                                          <p:spTgt spid="2746"/>
                                        </p:tgtEl>
                                        <p:attrNameLst>
                                          <p:attrName>style.visibility</p:attrName>
                                        </p:attrNameLst>
                                      </p:cBhvr>
                                      <p:to>
                                        <p:strVal val="visible"/>
                                      </p:to>
                                    </p:set>
                                    <p:animEffect transition="in" filter="fade">
                                      <p:cBhvr>
                                        <p:cTn id="162" dur="300"/>
                                        <p:tgtEl>
                                          <p:spTgt spid="2746"/>
                                        </p:tgtEl>
                                      </p:cBhvr>
                                    </p:animEffect>
                                  </p:childTnLst>
                                </p:cTn>
                              </p:par>
                              <p:par>
                                <p:cTn id="163" presetID="6" presetClass="emph" presetSubtype="0" accel="100000" autoRev="1" fill="hold" grpId="1" nodeType="withEffect">
                                  <p:stCondLst>
                                    <p:cond delay="0"/>
                                  </p:stCondLst>
                                  <p:childTnLst>
                                    <p:animScale>
                                      <p:cBhvr>
                                        <p:cTn id="164" dur="300" fill="hold"/>
                                        <p:tgtEl>
                                          <p:spTgt spid="2746"/>
                                        </p:tgtEl>
                                      </p:cBhvr>
                                      <p:by x="0" y="0"/>
                                    </p:animScale>
                                  </p:childTnLst>
                                </p:cTn>
                              </p:par>
                              <p:par>
                                <p:cTn id="165" presetID="10" presetClass="entr" presetSubtype="0" fill="hold" grpId="0" nodeType="withEffect">
                                  <p:stCondLst>
                                    <p:cond delay="300"/>
                                  </p:stCondLst>
                                  <p:childTnLst>
                                    <p:set>
                                      <p:cBhvr>
                                        <p:cTn id="166" dur="1" fill="hold">
                                          <p:stCondLst>
                                            <p:cond delay="0"/>
                                          </p:stCondLst>
                                        </p:cTn>
                                        <p:tgtEl>
                                          <p:spTgt spid="2745"/>
                                        </p:tgtEl>
                                        <p:attrNameLst>
                                          <p:attrName>style.visibility</p:attrName>
                                        </p:attrNameLst>
                                      </p:cBhvr>
                                      <p:to>
                                        <p:strVal val="visible"/>
                                      </p:to>
                                    </p:set>
                                    <p:animEffect transition="in" filter="fade">
                                      <p:cBhvr>
                                        <p:cTn id="167" dur="300"/>
                                        <p:tgtEl>
                                          <p:spTgt spid="2745"/>
                                        </p:tgtEl>
                                      </p:cBhvr>
                                    </p:animEffect>
                                  </p:childTnLst>
                                </p:cTn>
                              </p:par>
                              <p:par>
                                <p:cTn id="168" presetID="6" presetClass="emph" presetSubtype="0" accel="100000" autoRev="1" fill="hold" grpId="1" nodeType="withEffect">
                                  <p:stCondLst>
                                    <p:cond delay="0"/>
                                  </p:stCondLst>
                                  <p:childTnLst>
                                    <p:animScale>
                                      <p:cBhvr>
                                        <p:cTn id="169" dur="300" fill="hold"/>
                                        <p:tgtEl>
                                          <p:spTgt spid="2745"/>
                                        </p:tgtEl>
                                      </p:cBhvr>
                                      <p:by x="0" y="0"/>
                                    </p:animScale>
                                  </p:childTnLst>
                                </p:cTn>
                              </p:par>
                              <p:par>
                                <p:cTn id="170" presetID="10" presetClass="entr" presetSubtype="0" fill="hold" grpId="0" nodeType="withEffect">
                                  <p:stCondLst>
                                    <p:cond delay="300"/>
                                  </p:stCondLst>
                                  <p:childTnLst>
                                    <p:set>
                                      <p:cBhvr>
                                        <p:cTn id="171" dur="1" fill="hold">
                                          <p:stCondLst>
                                            <p:cond delay="0"/>
                                          </p:stCondLst>
                                        </p:cTn>
                                        <p:tgtEl>
                                          <p:spTgt spid="2772"/>
                                        </p:tgtEl>
                                        <p:attrNameLst>
                                          <p:attrName>style.visibility</p:attrName>
                                        </p:attrNameLst>
                                      </p:cBhvr>
                                      <p:to>
                                        <p:strVal val="visible"/>
                                      </p:to>
                                    </p:set>
                                    <p:animEffect transition="in" filter="fade">
                                      <p:cBhvr>
                                        <p:cTn id="172" dur="300"/>
                                        <p:tgtEl>
                                          <p:spTgt spid="2772"/>
                                        </p:tgtEl>
                                      </p:cBhvr>
                                    </p:animEffect>
                                  </p:childTnLst>
                                </p:cTn>
                              </p:par>
                              <p:par>
                                <p:cTn id="173" presetID="6" presetClass="emph" presetSubtype="0" accel="100000" autoRev="1" fill="hold" grpId="1" nodeType="withEffect">
                                  <p:stCondLst>
                                    <p:cond delay="0"/>
                                  </p:stCondLst>
                                  <p:childTnLst>
                                    <p:animScale>
                                      <p:cBhvr>
                                        <p:cTn id="174" dur="300" fill="hold"/>
                                        <p:tgtEl>
                                          <p:spTgt spid="2772"/>
                                        </p:tgtEl>
                                      </p:cBhvr>
                                      <p:by x="0" y="0"/>
                                    </p:animScale>
                                  </p:childTnLst>
                                </p:cTn>
                              </p:par>
                              <p:par>
                                <p:cTn id="175" presetID="10" presetClass="entr" presetSubtype="0" fill="hold" grpId="0" nodeType="withEffect">
                                  <p:stCondLst>
                                    <p:cond delay="300"/>
                                  </p:stCondLst>
                                  <p:childTnLst>
                                    <p:set>
                                      <p:cBhvr>
                                        <p:cTn id="176" dur="1" fill="hold">
                                          <p:stCondLst>
                                            <p:cond delay="0"/>
                                          </p:stCondLst>
                                        </p:cTn>
                                        <p:tgtEl>
                                          <p:spTgt spid="2760"/>
                                        </p:tgtEl>
                                        <p:attrNameLst>
                                          <p:attrName>style.visibility</p:attrName>
                                        </p:attrNameLst>
                                      </p:cBhvr>
                                      <p:to>
                                        <p:strVal val="visible"/>
                                      </p:to>
                                    </p:set>
                                    <p:animEffect transition="in" filter="fade">
                                      <p:cBhvr>
                                        <p:cTn id="177" dur="300"/>
                                        <p:tgtEl>
                                          <p:spTgt spid="2760"/>
                                        </p:tgtEl>
                                      </p:cBhvr>
                                    </p:animEffect>
                                  </p:childTnLst>
                                </p:cTn>
                              </p:par>
                              <p:par>
                                <p:cTn id="178" presetID="6" presetClass="emph" presetSubtype="0" accel="100000" autoRev="1" fill="hold" grpId="1" nodeType="withEffect">
                                  <p:stCondLst>
                                    <p:cond delay="0"/>
                                  </p:stCondLst>
                                  <p:childTnLst>
                                    <p:animScale>
                                      <p:cBhvr>
                                        <p:cTn id="179" dur="300" fill="hold"/>
                                        <p:tgtEl>
                                          <p:spTgt spid="2760"/>
                                        </p:tgtEl>
                                      </p:cBhvr>
                                      <p:by x="0" y="0"/>
                                    </p:animScale>
                                  </p:childTnLst>
                                </p:cTn>
                              </p:par>
                              <p:par>
                                <p:cTn id="180" presetID="10" presetClass="entr" presetSubtype="0" fill="hold" grpId="0" nodeType="withEffect">
                                  <p:stCondLst>
                                    <p:cond delay="300"/>
                                  </p:stCondLst>
                                  <p:childTnLst>
                                    <p:set>
                                      <p:cBhvr>
                                        <p:cTn id="181" dur="1" fill="hold">
                                          <p:stCondLst>
                                            <p:cond delay="0"/>
                                          </p:stCondLst>
                                        </p:cTn>
                                        <p:tgtEl>
                                          <p:spTgt spid="2747"/>
                                        </p:tgtEl>
                                        <p:attrNameLst>
                                          <p:attrName>style.visibility</p:attrName>
                                        </p:attrNameLst>
                                      </p:cBhvr>
                                      <p:to>
                                        <p:strVal val="visible"/>
                                      </p:to>
                                    </p:set>
                                    <p:animEffect transition="in" filter="fade">
                                      <p:cBhvr>
                                        <p:cTn id="182" dur="300"/>
                                        <p:tgtEl>
                                          <p:spTgt spid="2747"/>
                                        </p:tgtEl>
                                      </p:cBhvr>
                                    </p:animEffect>
                                  </p:childTnLst>
                                </p:cTn>
                              </p:par>
                              <p:par>
                                <p:cTn id="183" presetID="6" presetClass="emph" presetSubtype="0" accel="100000" autoRev="1" fill="hold" grpId="1" nodeType="withEffect">
                                  <p:stCondLst>
                                    <p:cond delay="0"/>
                                  </p:stCondLst>
                                  <p:childTnLst>
                                    <p:animScale>
                                      <p:cBhvr>
                                        <p:cTn id="184" dur="300" fill="hold"/>
                                        <p:tgtEl>
                                          <p:spTgt spid="2747"/>
                                        </p:tgtEl>
                                      </p:cBhvr>
                                      <p:by x="0" y="0"/>
                                    </p:animScale>
                                  </p:childTnLst>
                                </p:cTn>
                              </p:par>
                              <p:par>
                                <p:cTn id="185" presetID="10" presetClass="entr" presetSubtype="0" fill="hold" grpId="0" nodeType="withEffect">
                                  <p:stCondLst>
                                    <p:cond delay="300"/>
                                  </p:stCondLst>
                                  <p:childTnLst>
                                    <p:set>
                                      <p:cBhvr>
                                        <p:cTn id="186" dur="1" fill="hold">
                                          <p:stCondLst>
                                            <p:cond delay="0"/>
                                          </p:stCondLst>
                                        </p:cTn>
                                        <p:tgtEl>
                                          <p:spTgt spid="2764"/>
                                        </p:tgtEl>
                                        <p:attrNameLst>
                                          <p:attrName>style.visibility</p:attrName>
                                        </p:attrNameLst>
                                      </p:cBhvr>
                                      <p:to>
                                        <p:strVal val="visible"/>
                                      </p:to>
                                    </p:set>
                                    <p:animEffect transition="in" filter="fade">
                                      <p:cBhvr>
                                        <p:cTn id="187" dur="300"/>
                                        <p:tgtEl>
                                          <p:spTgt spid="2764"/>
                                        </p:tgtEl>
                                      </p:cBhvr>
                                    </p:animEffect>
                                  </p:childTnLst>
                                </p:cTn>
                              </p:par>
                              <p:par>
                                <p:cTn id="188" presetID="6" presetClass="emph" presetSubtype="0" accel="100000" autoRev="1" fill="hold" grpId="1" nodeType="withEffect">
                                  <p:stCondLst>
                                    <p:cond delay="0"/>
                                  </p:stCondLst>
                                  <p:childTnLst>
                                    <p:animScale>
                                      <p:cBhvr>
                                        <p:cTn id="189" dur="300" fill="hold"/>
                                        <p:tgtEl>
                                          <p:spTgt spid="2764"/>
                                        </p:tgtEl>
                                      </p:cBhvr>
                                      <p:by x="0" y="0"/>
                                    </p:animScale>
                                  </p:childTnLst>
                                </p:cTn>
                              </p:par>
                              <p:par>
                                <p:cTn id="190" presetID="10" presetClass="entr" presetSubtype="0" fill="hold" grpId="0" nodeType="withEffect">
                                  <p:stCondLst>
                                    <p:cond delay="300"/>
                                  </p:stCondLst>
                                  <p:childTnLst>
                                    <p:set>
                                      <p:cBhvr>
                                        <p:cTn id="191" dur="1" fill="hold">
                                          <p:stCondLst>
                                            <p:cond delay="0"/>
                                          </p:stCondLst>
                                        </p:cTn>
                                        <p:tgtEl>
                                          <p:spTgt spid="2751"/>
                                        </p:tgtEl>
                                        <p:attrNameLst>
                                          <p:attrName>style.visibility</p:attrName>
                                        </p:attrNameLst>
                                      </p:cBhvr>
                                      <p:to>
                                        <p:strVal val="visible"/>
                                      </p:to>
                                    </p:set>
                                    <p:animEffect transition="in" filter="fade">
                                      <p:cBhvr>
                                        <p:cTn id="192" dur="300"/>
                                        <p:tgtEl>
                                          <p:spTgt spid="2751"/>
                                        </p:tgtEl>
                                      </p:cBhvr>
                                    </p:animEffect>
                                  </p:childTnLst>
                                </p:cTn>
                              </p:par>
                              <p:par>
                                <p:cTn id="193" presetID="6" presetClass="emph" presetSubtype="0" accel="100000" autoRev="1" fill="hold" grpId="1" nodeType="withEffect">
                                  <p:stCondLst>
                                    <p:cond delay="0"/>
                                  </p:stCondLst>
                                  <p:childTnLst>
                                    <p:animScale>
                                      <p:cBhvr>
                                        <p:cTn id="194" dur="300" fill="hold"/>
                                        <p:tgtEl>
                                          <p:spTgt spid="2751"/>
                                        </p:tgtEl>
                                      </p:cBhvr>
                                      <p:by x="0" y="0"/>
                                    </p:animScale>
                                  </p:childTnLst>
                                </p:cTn>
                              </p:par>
                              <p:par>
                                <p:cTn id="195" presetID="10" presetClass="entr" presetSubtype="0" fill="hold" grpId="0" nodeType="withEffect">
                                  <p:stCondLst>
                                    <p:cond delay="300"/>
                                  </p:stCondLst>
                                  <p:childTnLst>
                                    <p:set>
                                      <p:cBhvr>
                                        <p:cTn id="196" dur="1" fill="hold">
                                          <p:stCondLst>
                                            <p:cond delay="0"/>
                                          </p:stCondLst>
                                        </p:cTn>
                                        <p:tgtEl>
                                          <p:spTgt spid="2739"/>
                                        </p:tgtEl>
                                        <p:attrNameLst>
                                          <p:attrName>style.visibility</p:attrName>
                                        </p:attrNameLst>
                                      </p:cBhvr>
                                      <p:to>
                                        <p:strVal val="visible"/>
                                      </p:to>
                                    </p:set>
                                    <p:animEffect transition="in" filter="fade">
                                      <p:cBhvr>
                                        <p:cTn id="197" dur="300"/>
                                        <p:tgtEl>
                                          <p:spTgt spid="2739"/>
                                        </p:tgtEl>
                                      </p:cBhvr>
                                    </p:animEffect>
                                  </p:childTnLst>
                                </p:cTn>
                              </p:par>
                              <p:par>
                                <p:cTn id="198" presetID="6" presetClass="emph" presetSubtype="0" accel="100000" autoRev="1" fill="hold" grpId="1" nodeType="withEffect">
                                  <p:stCondLst>
                                    <p:cond delay="0"/>
                                  </p:stCondLst>
                                  <p:childTnLst>
                                    <p:animScale>
                                      <p:cBhvr>
                                        <p:cTn id="199" dur="300" fill="hold"/>
                                        <p:tgtEl>
                                          <p:spTgt spid="2739"/>
                                        </p:tgtEl>
                                      </p:cBhvr>
                                      <p:by x="0" y="0"/>
                                    </p:animScale>
                                  </p:childTnLst>
                                </p:cTn>
                              </p:par>
                              <p:par>
                                <p:cTn id="200" presetID="10" presetClass="entr" presetSubtype="0" fill="hold" grpId="0" nodeType="withEffect">
                                  <p:stCondLst>
                                    <p:cond delay="300"/>
                                  </p:stCondLst>
                                  <p:childTnLst>
                                    <p:set>
                                      <p:cBhvr>
                                        <p:cTn id="201" dur="1" fill="hold">
                                          <p:stCondLst>
                                            <p:cond delay="0"/>
                                          </p:stCondLst>
                                        </p:cTn>
                                        <p:tgtEl>
                                          <p:spTgt spid="2752"/>
                                        </p:tgtEl>
                                        <p:attrNameLst>
                                          <p:attrName>style.visibility</p:attrName>
                                        </p:attrNameLst>
                                      </p:cBhvr>
                                      <p:to>
                                        <p:strVal val="visible"/>
                                      </p:to>
                                    </p:set>
                                    <p:animEffect transition="in" filter="fade">
                                      <p:cBhvr>
                                        <p:cTn id="202" dur="300"/>
                                        <p:tgtEl>
                                          <p:spTgt spid="2752"/>
                                        </p:tgtEl>
                                      </p:cBhvr>
                                    </p:animEffect>
                                  </p:childTnLst>
                                </p:cTn>
                              </p:par>
                              <p:par>
                                <p:cTn id="203" presetID="6" presetClass="emph" presetSubtype="0" accel="100000" autoRev="1" fill="hold" grpId="1" nodeType="withEffect">
                                  <p:stCondLst>
                                    <p:cond delay="0"/>
                                  </p:stCondLst>
                                  <p:childTnLst>
                                    <p:animScale>
                                      <p:cBhvr>
                                        <p:cTn id="204" dur="300" fill="hold"/>
                                        <p:tgtEl>
                                          <p:spTgt spid="2752"/>
                                        </p:tgtEl>
                                      </p:cBhvr>
                                      <p:by x="0" y="0"/>
                                    </p:animScale>
                                  </p:childTnLst>
                                </p:cTn>
                              </p:par>
                              <p:par>
                                <p:cTn id="205" presetID="10" presetClass="entr" presetSubtype="0" fill="hold" grpId="0" nodeType="withEffect">
                                  <p:stCondLst>
                                    <p:cond delay="300"/>
                                  </p:stCondLst>
                                  <p:childTnLst>
                                    <p:set>
                                      <p:cBhvr>
                                        <p:cTn id="206" dur="1" fill="hold">
                                          <p:stCondLst>
                                            <p:cond delay="0"/>
                                          </p:stCondLst>
                                        </p:cTn>
                                        <p:tgtEl>
                                          <p:spTgt spid="2738"/>
                                        </p:tgtEl>
                                        <p:attrNameLst>
                                          <p:attrName>style.visibility</p:attrName>
                                        </p:attrNameLst>
                                      </p:cBhvr>
                                      <p:to>
                                        <p:strVal val="visible"/>
                                      </p:to>
                                    </p:set>
                                    <p:animEffect transition="in" filter="fade">
                                      <p:cBhvr>
                                        <p:cTn id="207" dur="300"/>
                                        <p:tgtEl>
                                          <p:spTgt spid="2738"/>
                                        </p:tgtEl>
                                      </p:cBhvr>
                                    </p:animEffect>
                                  </p:childTnLst>
                                </p:cTn>
                              </p:par>
                              <p:par>
                                <p:cTn id="208" presetID="6" presetClass="emph" presetSubtype="0" accel="100000" autoRev="1" fill="hold" grpId="1" nodeType="withEffect">
                                  <p:stCondLst>
                                    <p:cond delay="0"/>
                                  </p:stCondLst>
                                  <p:childTnLst>
                                    <p:animScale>
                                      <p:cBhvr>
                                        <p:cTn id="209" dur="300" fill="hold"/>
                                        <p:tgtEl>
                                          <p:spTgt spid="2738"/>
                                        </p:tgtEl>
                                      </p:cBhvr>
                                      <p:by x="0" y="0"/>
                                    </p:animScale>
                                  </p:childTnLst>
                                </p:cTn>
                              </p:par>
                              <p:par>
                                <p:cTn id="210" presetID="10" presetClass="entr" presetSubtype="0" fill="hold" grpId="0" nodeType="withEffect">
                                  <p:stCondLst>
                                    <p:cond delay="300"/>
                                  </p:stCondLst>
                                  <p:childTnLst>
                                    <p:set>
                                      <p:cBhvr>
                                        <p:cTn id="211" dur="1" fill="hold">
                                          <p:stCondLst>
                                            <p:cond delay="0"/>
                                          </p:stCondLst>
                                        </p:cTn>
                                        <p:tgtEl>
                                          <p:spTgt spid="2762"/>
                                        </p:tgtEl>
                                        <p:attrNameLst>
                                          <p:attrName>style.visibility</p:attrName>
                                        </p:attrNameLst>
                                      </p:cBhvr>
                                      <p:to>
                                        <p:strVal val="visible"/>
                                      </p:to>
                                    </p:set>
                                    <p:animEffect transition="in" filter="fade">
                                      <p:cBhvr>
                                        <p:cTn id="212" dur="300"/>
                                        <p:tgtEl>
                                          <p:spTgt spid="2762"/>
                                        </p:tgtEl>
                                      </p:cBhvr>
                                    </p:animEffect>
                                  </p:childTnLst>
                                </p:cTn>
                              </p:par>
                              <p:par>
                                <p:cTn id="213" presetID="6" presetClass="emph" presetSubtype="0" accel="100000" autoRev="1" fill="hold" grpId="1" nodeType="withEffect">
                                  <p:stCondLst>
                                    <p:cond delay="0"/>
                                  </p:stCondLst>
                                  <p:childTnLst>
                                    <p:animScale>
                                      <p:cBhvr>
                                        <p:cTn id="214" dur="300" fill="hold"/>
                                        <p:tgtEl>
                                          <p:spTgt spid="2762"/>
                                        </p:tgtEl>
                                      </p:cBhvr>
                                      <p:by x="0" y="0"/>
                                    </p:animScale>
                                  </p:childTnLst>
                                </p:cTn>
                              </p:par>
                              <p:par>
                                <p:cTn id="215" presetID="10" presetClass="entr" presetSubtype="0" fill="hold" grpId="0" nodeType="withEffect">
                                  <p:stCondLst>
                                    <p:cond delay="300"/>
                                  </p:stCondLst>
                                  <p:childTnLst>
                                    <p:set>
                                      <p:cBhvr>
                                        <p:cTn id="216" dur="1" fill="hold">
                                          <p:stCondLst>
                                            <p:cond delay="0"/>
                                          </p:stCondLst>
                                        </p:cTn>
                                        <p:tgtEl>
                                          <p:spTgt spid="2754"/>
                                        </p:tgtEl>
                                        <p:attrNameLst>
                                          <p:attrName>style.visibility</p:attrName>
                                        </p:attrNameLst>
                                      </p:cBhvr>
                                      <p:to>
                                        <p:strVal val="visible"/>
                                      </p:to>
                                    </p:set>
                                    <p:animEffect transition="in" filter="fade">
                                      <p:cBhvr>
                                        <p:cTn id="217" dur="300"/>
                                        <p:tgtEl>
                                          <p:spTgt spid="2754"/>
                                        </p:tgtEl>
                                      </p:cBhvr>
                                    </p:animEffect>
                                  </p:childTnLst>
                                </p:cTn>
                              </p:par>
                              <p:par>
                                <p:cTn id="218" presetID="6" presetClass="emph" presetSubtype="0" accel="100000" autoRev="1" fill="hold" grpId="1" nodeType="withEffect">
                                  <p:stCondLst>
                                    <p:cond delay="0"/>
                                  </p:stCondLst>
                                  <p:childTnLst>
                                    <p:animScale>
                                      <p:cBhvr>
                                        <p:cTn id="219" dur="300" fill="hold"/>
                                        <p:tgtEl>
                                          <p:spTgt spid="2754"/>
                                        </p:tgtEl>
                                      </p:cBhvr>
                                      <p:by x="0" y="0"/>
                                    </p:animScale>
                                  </p:childTnLst>
                                </p:cTn>
                              </p:par>
                              <p:par>
                                <p:cTn id="220" presetID="10" presetClass="entr" presetSubtype="0" fill="hold" grpId="0" nodeType="withEffect">
                                  <p:stCondLst>
                                    <p:cond delay="300"/>
                                  </p:stCondLst>
                                  <p:childTnLst>
                                    <p:set>
                                      <p:cBhvr>
                                        <p:cTn id="221" dur="1" fill="hold">
                                          <p:stCondLst>
                                            <p:cond delay="0"/>
                                          </p:stCondLst>
                                        </p:cTn>
                                        <p:tgtEl>
                                          <p:spTgt spid="2735"/>
                                        </p:tgtEl>
                                        <p:attrNameLst>
                                          <p:attrName>style.visibility</p:attrName>
                                        </p:attrNameLst>
                                      </p:cBhvr>
                                      <p:to>
                                        <p:strVal val="visible"/>
                                      </p:to>
                                    </p:set>
                                    <p:animEffect transition="in" filter="fade">
                                      <p:cBhvr>
                                        <p:cTn id="222" dur="300"/>
                                        <p:tgtEl>
                                          <p:spTgt spid="2735"/>
                                        </p:tgtEl>
                                      </p:cBhvr>
                                    </p:animEffect>
                                  </p:childTnLst>
                                </p:cTn>
                              </p:par>
                              <p:par>
                                <p:cTn id="223" presetID="6" presetClass="emph" presetSubtype="0" accel="100000" autoRev="1" fill="hold" grpId="1" nodeType="withEffect">
                                  <p:stCondLst>
                                    <p:cond delay="0"/>
                                  </p:stCondLst>
                                  <p:childTnLst>
                                    <p:animScale>
                                      <p:cBhvr>
                                        <p:cTn id="224" dur="300" fill="hold"/>
                                        <p:tgtEl>
                                          <p:spTgt spid="2735"/>
                                        </p:tgtEl>
                                      </p:cBhvr>
                                      <p:by x="0" y="0"/>
                                    </p:animScale>
                                  </p:childTnLst>
                                </p:cTn>
                              </p:par>
                              <p:par>
                                <p:cTn id="225" presetID="10" presetClass="entr" presetSubtype="0" fill="hold" grpId="0" nodeType="withEffect">
                                  <p:stCondLst>
                                    <p:cond delay="300"/>
                                  </p:stCondLst>
                                  <p:childTnLst>
                                    <p:set>
                                      <p:cBhvr>
                                        <p:cTn id="226" dur="1" fill="hold">
                                          <p:stCondLst>
                                            <p:cond delay="0"/>
                                          </p:stCondLst>
                                        </p:cTn>
                                        <p:tgtEl>
                                          <p:spTgt spid="2755"/>
                                        </p:tgtEl>
                                        <p:attrNameLst>
                                          <p:attrName>style.visibility</p:attrName>
                                        </p:attrNameLst>
                                      </p:cBhvr>
                                      <p:to>
                                        <p:strVal val="visible"/>
                                      </p:to>
                                    </p:set>
                                    <p:animEffect transition="in" filter="fade">
                                      <p:cBhvr>
                                        <p:cTn id="227" dur="300"/>
                                        <p:tgtEl>
                                          <p:spTgt spid="2755"/>
                                        </p:tgtEl>
                                      </p:cBhvr>
                                    </p:animEffect>
                                  </p:childTnLst>
                                </p:cTn>
                              </p:par>
                              <p:par>
                                <p:cTn id="228" presetID="6" presetClass="emph" presetSubtype="0" accel="100000" autoRev="1" fill="hold" grpId="1" nodeType="withEffect">
                                  <p:stCondLst>
                                    <p:cond delay="0"/>
                                  </p:stCondLst>
                                  <p:childTnLst>
                                    <p:animScale>
                                      <p:cBhvr>
                                        <p:cTn id="229" dur="300" fill="hold"/>
                                        <p:tgtEl>
                                          <p:spTgt spid="2755"/>
                                        </p:tgtEl>
                                      </p:cBhvr>
                                      <p:by x="0" y="0"/>
                                    </p:animScale>
                                  </p:childTnLst>
                                </p:cTn>
                              </p:par>
                              <p:par>
                                <p:cTn id="230" presetID="10" presetClass="entr" presetSubtype="0" fill="hold" grpId="0" nodeType="withEffect">
                                  <p:stCondLst>
                                    <p:cond delay="500"/>
                                  </p:stCondLst>
                                  <p:childTnLst>
                                    <p:set>
                                      <p:cBhvr>
                                        <p:cTn id="231" dur="1" fill="hold">
                                          <p:stCondLst>
                                            <p:cond delay="0"/>
                                          </p:stCondLst>
                                        </p:cTn>
                                        <p:tgtEl>
                                          <p:spTgt spid="2776"/>
                                        </p:tgtEl>
                                        <p:attrNameLst>
                                          <p:attrName>style.visibility</p:attrName>
                                        </p:attrNameLst>
                                      </p:cBhvr>
                                      <p:to>
                                        <p:strVal val="visible"/>
                                      </p:to>
                                    </p:set>
                                    <p:animEffect transition="in" filter="fade">
                                      <p:cBhvr>
                                        <p:cTn id="232" dur="500"/>
                                        <p:tgtEl>
                                          <p:spTgt spid="2776"/>
                                        </p:tgtEl>
                                      </p:cBhvr>
                                    </p:animEffect>
                                  </p:childTnLst>
                                </p:cTn>
                              </p:par>
                              <p:par>
                                <p:cTn id="233" presetID="42" presetClass="path" presetSubtype="0" decel="100000" fill="hold" grpId="1" nodeType="withEffect">
                                  <p:stCondLst>
                                    <p:cond delay="500"/>
                                  </p:stCondLst>
                                  <p:childTnLst>
                                    <p:animMotion origin="layout" path="M 1.875E-6 1.48148E-6 L 1.875E-6 0.02569 " pathEditMode="relative" rAng="0" ptsTypes="AA">
                                      <p:cBhvr>
                                        <p:cTn id="234" dur="500" spd="-100000" fill="hold"/>
                                        <p:tgtEl>
                                          <p:spTgt spid="2776"/>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0" grpId="0" animBg="1"/>
      <p:bldP spid="2730" grpId="1" animBg="1"/>
      <p:bldP spid="2731" grpId="0" animBg="1"/>
      <p:bldP spid="2731" grpId="1" animBg="1"/>
      <p:bldP spid="2732" grpId="0" animBg="1"/>
      <p:bldP spid="2732" grpId="1" animBg="1"/>
      <p:bldP spid="2733" grpId="0" animBg="1"/>
      <p:bldP spid="2733" grpId="1" animBg="1"/>
      <p:bldP spid="2734" grpId="0" animBg="1"/>
      <p:bldP spid="2734" grpId="1" animBg="1"/>
      <p:bldP spid="2735" grpId="0" animBg="1"/>
      <p:bldP spid="2735" grpId="1" animBg="1"/>
      <p:bldP spid="2736" grpId="0" animBg="1"/>
      <p:bldP spid="2736" grpId="1" animBg="1"/>
      <p:bldP spid="2737" grpId="0" animBg="1"/>
      <p:bldP spid="2737" grpId="1" animBg="1"/>
      <p:bldP spid="2738" grpId="0" animBg="1"/>
      <p:bldP spid="2738" grpId="1" animBg="1"/>
      <p:bldP spid="2739" grpId="0" animBg="1"/>
      <p:bldP spid="2739" grpId="1" animBg="1"/>
      <p:bldP spid="2740" grpId="0" animBg="1"/>
      <p:bldP spid="2740" grpId="1" animBg="1"/>
      <p:bldP spid="2741" grpId="0" animBg="1"/>
      <p:bldP spid="2741" grpId="1" animBg="1"/>
      <p:bldP spid="2742" grpId="0" animBg="1"/>
      <p:bldP spid="2742" grpId="1" animBg="1"/>
      <p:bldP spid="2743" grpId="0" animBg="1"/>
      <p:bldP spid="2743" grpId="1" animBg="1"/>
      <p:bldP spid="2744" grpId="0" animBg="1"/>
      <p:bldP spid="2744" grpId="1" animBg="1"/>
      <p:bldP spid="2745" grpId="0" animBg="1"/>
      <p:bldP spid="2745" grpId="1" animBg="1"/>
      <p:bldP spid="2746" grpId="0" animBg="1"/>
      <p:bldP spid="2746" grpId="1" animBg="1"/>
      <p:bldP spid="2747" grpId="0" animBg="1"/>
      <p:bldP spid="2747" grpId="1" animBg="1"/>
      <p:bldP spid="2748" grpId="0" animBg="1"/>
      <p:bldP spid="2748" grpId="1" animBg="1"/>
      <p:bldP spid="2749" grpId="0" animBg="1"/>
      <p:bldP spid="2749" grpId="1" animBg="1"/>
      <p:bldP spid="2750" grpId="0" animBg="1"/>
      <p:bldP spid="2750" grpId="1" animBg="1"/>
      <p:bldP spid="2751" grpId="0" animBg="1"/>
      <p:bldP spid="2751" grpId="1" animBg="1"/>
      <p:bldP spid="2752" grpId="0" animBg="1"/>
      <p:bldP spid="2752" grpId="1" animBg="1"/>
      <p:bldP spid="2753" grpId="0" animBg="1"/>
      <p:bldP spid="2753" grpId="1" animBg="1"/>
      <p:bldP spid="2754" grpId="0" animBg="1"/>
      <p:bldP spid="2754" grpId="1" animBg="1"/>
      <p:bldP spid="2755" grpId="0" animBg="1"/>
      <p:bldP spid="2755" grpId="1" animBg="1"/>
      <p:bldP spid="2756" grpId="0" animBg="1"/>
      <p:bldP spid="2756" grpId="1" animBg="1"/>
      <p:bldP spid="2757" grpId="0" animBg="1"/>
      <p:bldP spid="2757" grpId="1" animBg="1"/>
      <p:bldP spid="2758" grpId="0" animBg="1"/>
      <p:bldP spid="2758" grpId="1" animBg="1"/>
      <p:bldP spid="2759" grpId="0" animBg="1"/>
      <p:bldP spid="2759" grpId="1" animBg="1"/>
      <p:bldP spid="2760" grpId="0" animBg="1"/>
      <p:bldP spid="2760" grpId="1" animBg="1"/>
      <p:bldP spid="2761" grpId="0" animBg="1"/>
      <p:bldP spid="2761" grpId="1" animBg="1"/>
      <p:bldP spid="2762" grpId="0" animBg="1"/>
      <p:bldP spid="2762" grpId="1" animBg="1"/>
      <p:bldP spid="2763" grpId="0" animBg="1"/>
      <p:bldP spid="2763" grpId="1" animBg="1"/>
      <p:bldP spid="2764" grpId="0" animBg="1"/>
      <p:bldP spid="2764" grpId="1" animBg="1"/>
      <p:bldP spid="2765" grpId="0" animBg="1"/>
      <p:bldP spid="2765" grpId="1" animBg="1"/>
      <p:bldP spid="2766" grpId="0" animBg="1"/>
      <p:bldP spid="2766" grpId="1" animBg="1"/>
      <p:bldP spid="2767" grpId="0" animBg="1"/>
      <p:bldP spid="2767" grpId="1" animBg="1"/>
      <p:bldP spid="2768" grpId="0" animBg="1"/>
      <p:bldP spid="2768" grpId="1" animBg="1"/>
      <p:bldP spid="2769" grpId="0" animBg="1"/>
      <p:bldP spid="2769" grpId="1" animBg="1"/>
      <p:bldP spid="2770" grpId="0" animBg="1"/>
      <p:bldP spid="2770" grpId="1" animBg="1"/>
      <p:bldP spid="2771" grpId="0" animBg="1"/>
      <p:bldP spid="2771" grpId="1" animBg="1"/>
      <p:bldP spid="2772" grpId="0" animBg="1"/>
      <p:bldP spid="2772" grpId="1" animBg="1"/>
      <p:bldP spid="2773" grpId="0" animBg="1"/>
      <p:bldP spid="2773" grpId="1" animBg="1"/>
      <p:bldP spid="2776" grpId="0"/>
      <p:bldP spid="2776" grpId="1"/>
      <p:bldP spid="2777" grpId="0"/>
      <p:bldP spid="277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Signal tower" descr="https://www.slb.com/-/media/Images/home/2018/schlumberger-annual-report.jpg">
            <a:extLst>
              <a:ext uri="{FF2B5EF4-FFF2-40B4-BE49-F238E27FC236}">
                <a16:creationId xmlns:a16="http://schemas.microsoft.com/office/drawing/2014/main" id="{C0CE6B1E-3616-4F04-945B-59EEF5EC7D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66" t="675" b="-1"/>
          <a:stretch/>
        </p:blipFill>
        <p:spPr bwMode="auto">
          <a:xfrm>
            <a:off x="5626608" y="4545078"/>
            <a:ext cx="6565392" cy="2312921"/>
          </a:xfrm>
          <a:prstGeom prst="rect">
            <a:avLst/>
          </a:prstGeom>
          <a:noFill/>
          <a:extLst>
            <a:ext uri="{909E8E84-426E-40DD-AFC4-6F175D3DCCD1}">
              <a14:hiddenFill xmlns:a14="http://schemas.microsoft.com/office/drawing/2010/main">
                <a:solidFill>
                  <a:srgbClr val="FFFFFF"/>
                </a:solidFill>
              </a14:hiddenFill>
            </a:ext>
          </a:extLst>
        </p:spPr>
      </p:pic>
      <p:pic>
        <p:nvPicPr>
          <p:cNvPr id="25" name="Cityscape">
            <a:extLst>
              <a:ext uri="{FF2B5EF4-FFF2-40B4-BE49-F238E27FC236}">
                <a16:creationId xmlns:a16="http://schemas.microsoft.com/office/drawing/2014/main" id="{F15AE671-611F-4E77-87FA-9E08935DF9FB}"/>
              </a:ext>
            </a:extLst>
          </p:cNvPr>
          <p:cNvPicPr>
            <a:picLocks/>
          </p:cNvPicPr>
          <p:nvPr/>
        </p:nvPicPr>
        <p:blipFill rotWithShape="1">
          <a:blip r:embed="rId4" cstate="print">
            <a:extLst>
              <a:ext uri="{28A0092B-C50C-407E-A947-70E740481C1C}">
                <a14:useLocalDpi xmlns:a14="http://schemas.microsoft.com/office/drawing/2010/main"/>
              </a:ext>
            </a:extLst>
          </a:blip>
          <a:srcRect t="38038" b="12320"/>
          <a:stretch/>
        </p:blipFill>
        <p:spPr>
          <a:xfrm>
            <a:off x="5626755" y="2274849"/>
            <a:ext cx="6562499" cy="2312921"/>
          </a:xfrm>
          <a:prstGeom prst="rect">
            <a:avLst/>
          </a:prstGeom>
        </p:spPr>
      </p:pic>
      <p:pic>
        <p:nvPicPr>
          <p:cNvPr id="27" name="Oil rig">
            <a:extLst>
              <a:ext uri="{FF2B5EF4-FFF2-40B4-BE49-F238E27FC236}">
                <a16:creationId xmlns:a16="http://schemas.microsoft.com/office/drawing/2014/main" id="{B07CF6E8-C35A-44C7-966A-9E0B6773E93F}"/>
              </a:ext>
            </a:extLst>
          </p:cNvPr>
          <p:cNvPicPr>
            <a:picLocks/>
          </p:cNvPicPr>
          <p:nvPr/>
        </p:nvPicPr>
        <p:blipFill rotWithShape="1">
          <a:blip r:embed="rId5" cstate="print">
            <a:extLst>
              <a:ext uri="{28A0092B-C50C-407E-A947-70E740481C1C}">
                <a14:useLocalDpi xmlns:a14="http://schemas.microsoft.com/office/drawing/2010/main"/>
              </a:ext>
            </a:extLst>
          </a:blip>
          <a:srcRect t="14833" b="31042"/>
          <a:stretch/>
        </p:blipFill>
        <p:spPr>
          <a:xfrm>
            <a:off x="5626608" y="-1"/>
            <a:ext cx="6562499" cy="2312921"/>
          </a:xfrm>
          <a:prstGeom prst="rect">
            <a:avLst/>
          </a:prstGeom>
        </p:spPr>
      </p:pic>
      <p:sp>
        <p:nvSpPr>
          <p:cNvPr id="28" name="Azure Stack">
            <a:extLst>
              <a:ext uri="{FF2B5EF4-FFF2-40B4-BE49-F238E27FC236}">
                <a16:creationId xmlns:a16="http://schemas.microsoft.com/office/drawing/2014/main" id="{978380A8-AA0F-447F-93B5-94335EF3B4B5}"/>
              </a:ext>
            </a:extLst>
          </p:cNvPr>
          <p:cNvSpPr/>
          <p:nvPr/>
        </p:nvSpPr>
        <p:spPr bwMode="auto">
          <a:xfrm>
            <a:off x="429941" y="2799397"/>
            <a:ext cx="5081668" cy="8029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563"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50" normalizeH="0" baseline="0" noProof="0">
                <a:ln w="3175">
                  <a:noFill/>
                </a:ln>
                <a:solidFill>
                  <a:srgbClr val="163555"/>
                </a:solidFill>
                <a:effectLst/>
                <a:uLnTx/>
                <a:uFillTx/>
                <a:latin typeface="Segoe UI (heading)"/>
                <a:cs typeface="Segoe UI" pitchFamily="34" charset="0"/>
              </a:rPr>
              <a:t>Azure Stack</a:t>
            </a:r>
          </a:p>
        </p:txBody>
      </p:sp>
      <p:sp>
        <p:nvSpPr>
          <p:cNvPr id="29" name="Picture Placeholder 3">
            <a:extLst>
              <a:ext uri="{FF2B5EF4-FFF2-40B4-BE49-F238E27FC236}">
                <a16:creationId xmlns:a16="http://schemas.microsoft.com/office/drawing/2014/main" id="{520A8723-1F92-406C-974C-806CD615D145}"/>
              </a:ext>
            </a:extLst>
          </p:cNvPr>
          <p:cNvSpPr txBox="1">
            <a:spLocks/>
          </p:cNvSpPr>
          <p:nvPr/>
        </p:nvSpPr>
        <p:spPr>
          <a:xfrm>
            <a:off x="5624507" y="0"/>
            <a:ext cx="6570190" cy="6858000"/>
          </a:xfrm>
          <a:prstGeom prst="rect">
            <a:avLst/>
          </a:prstGeom>
          <a:solidFill>
            <a:srgbClr val="235689">
              <a:alpha val="60000"/>
            </a:srgbClr>
          </a:solidFill>
        </p:spPr>
        <p:txBody>
          <a:bodyPr>
            <a:noAutofit/>
          </a:bodyPr>
          <a:lstStyle>
            <a:defPPr>
              <a:defRPr lang="en-US"/>
            </a:defPPr>
            <a:lvl1pPr marR="0" indent="0" defTabSz="932742" fontAlgn="auto">
              <a:lnSpc>
                <a:spcPct val="90000"/>
              </a:lnSpc>
              <a:spcBef>
                <a:spcPct val="20000"/>
              </a:spcBef>
              <a:spcAft>
                <a:spcPts val="0"/>
              </a:spcAft>
              <a:buClrTx/>
              <a:buSzPct val="90000"/>
              <a:buFont typeface="Wingdings" panose="05000000000000000000" pitchFamily="2" charset="2"/>
              <a:buNone/>
              <a:tabLst/>
              <a:defRPr sz="3200" spc="0" baseline="0">
                <a:gradFill>
                  <a:gsLst>
                    <a:gs pos="1250">
                      <a:schemeClr val="tx1"/>
                    </a:gs>
                    <a:gs pos="100000">
                      <a:schemeClr val="tx1"/>
                    </a:gs>
                  </a:gsLst>
                  <a:lin ang="5400000" scaled="0"/>
                </a:gradFill>
              </a:defRPr>
            </a:lvl1pPr>
            <a:lvl2pPr marL="457200"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0" name="Regulatory requirements">
            <a:extLst>
              <a:ext uri="{FF2B5EF4-FFF2-40B4-BE49-F238E27FC236}">
                <a16:creationId xmlns:a16="http://schemas.microsoft.com/office/drawing/2014/main" id="{D30223AB-D2A3-4533-A5E4-0508B92145E8}"/>
              </a:ext>
            </a:extLst>
          </p:cNvPr>
          <p:cNvSpPr/>
          <p:nvPr/>
        </p:nvSpPr>
        <p:spPr>
          <a:xfrm>
            <a:off x="8333492" y="3057079"/>
            <a:ext cx="1933565" cy="73332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t>Regulatory </a:t>
            </a:r>
            <a:br>
              <a:rPr kumimoji="0" lang="en-US" sz="2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br>
            <a:r>
              <a:rPr kumimoji="0" lang="en-US" sz="2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t>requirements</a:t>
            </a:r>
          </a:p>
        </p:txBody>
      </p:sp>
      <p:sp>
        <p:nvSpPr>
          <p:cNvPr id="32" name="Edge  and disconnect">
            <a:extLst>
              <a:ext uri="{FF2B5EF4-FFF2-40B4-BE49-F238E27FC236}">
                <a16:creationId xmlns:a16="http://schemas.microsoft.com/office/drawing/2014/main" id="{FB13BB7D-8757-45B9-A4F2-42CD58747482}"/>
              </a:ext>
            </a:extLst>
          </p:cNvPr>
          <p:cNvSpPr/>
          <p:nvPr/>
        </p:nvSpPr>
        <p:spPr>
          <a:xfrm>
            <a:off x="8333492" y="970600"/>
            <a:ext cx="1921291" cy="73332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t>Edge and </a:t>
            </a:r>
            <a:br>
              <a:rPr kumimoji="0" lang="en-US" sz="2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br>
            <a:r>
              <a:rPr kumimoji="0" lang="en-US" sz="22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t>disconnected</a:t>
            </a:r>
          </a:p>
        </p:txBody>
      </p:sp>
      <p:sp>
        <p:nvSpPr>
          <p:cNvPr id="34" name="Distributed cloud apps">
            <a:extLst>
              <a:ext uri="{FF2B5EF4-FFF2-40B4-BE49-F238E27FC236}">
                <a16:creationId xmlns:a16="http://schemas.microsoft.com/office/drawing/2014/main" id="{E08D913E-FEEE-4914-8E96-F25F6CA2186D}"/>
              </a:ext>
            </a:extLst>
          </p:cNvPr>
          <p:cNvSpPr/>
          <p:nvPr/>
        </p:nvSpPr>
        <p:spPr>
          <a:xfrm>
            <a:off x="8333492" y="5173422"/>
            <a:ext cx="2510434" cy="733323"/>
          </a:xfrm>
          <a:prstGeom prst="rect">
            <a:avLst/>
          </a:prstGeom>
          <a:noFill/>
          <a:ln>
            <a:noFill/>
          </a:ln>
        </p:spPr>
        <p:style>
          <a:lnRef idx="1">
            <a:schemeClr val="dk1"/>
          </a:lnRef>
          <a:fillRef idx="2">
            <a:schemeClr val="dk1"/>
          </a:fillRef>
          <a:effectRef idx="1">
            <a:schemeClr val="dk1"/>
          </a:effectRef>
          <a:fontRef idx="minor">
            <a:schemeClr val="dk1"/>
          </a:fontRef>
        </p:style>
        <p:txBody>
          <a:bodyPr rtlCol="0" anchor="b"/>
          <a:lstStyle/>
          <a:p>
            <a:pPr marL="0" marR="0" lvl="0" indent="0" algn="l" defTabSz="914225" rtl="0" eaLnBrk="1" fontAlgn="auto" latinLnBrk="0" hangingPunct="1">
              <a:lnSpc>
                <a:spcPct val="90000"/>
              </a:lnSpc>
              <a:spcBef>
                <a:spcPts val="0"/>
              </a:spcBef>
              <a:spcAft>
                <a:spcPts val="0"/>
              </a:spcAft>
              <a:buClrTx/>
              <a:buSzTx/>
              <a:buFontTx/>
              <a:buNone/>
              <a:tabLst/>
              <a:defRPr/>
            </a:pPr>
            <a:r>
              <a:rPr kumimoji="0" lang="en-US" sz="2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t>Distributed cloud</a:t>
            </a:r>
            <a:br>
              <a:rPr kumimoji="0" lang="en-US" sz="2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br>
            <a:r>
              <a:rPr kumimoji="0" lang="en-US" sz="22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light" panose="020B0402040204020203" pitchFamily="34" charset="0"/>
              </a:rPr>
              <a:t>applications</a:t>
            </a:r>
          </a:p>
        </p:txBody>
      </p:sp>
      <p:pic>
        <p:nvPicPr>
          <p:cNvPr id="17" name="Picture 16">
            <a:extLst>
              <a:ext uri="{FF2B5EF4-FFF2-40B4-BE49-F238E27FC236}">
                <a16:creationId xmlns:a16="http://schemas.microsoft.com/office/drawing/2014/main" id="{7CC97490-3428-4933-8094-55AE560892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Tree>
    <p:extLst>
      <p:ext uri="{BB962C8B-B14F-4D97-AF65-F5344CB8AC3E}">
        <p14:creationId xmlns:p14="http://schemas.microsoft.com/office/powerpoint/2010/main" val="270232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200"/>
                                        <p:tgtEl>
                                          <p:spTgt spid="28"/>
                                        </p:tgtEl>
                                      </p:cBhvr>
                                    </p:animEffect>
                                  </p:childTnLst>
                                </p:cTn>
                              </p:par>
                              <p:par>
                                <p:cTn id="8" presetID="42" presetClass="path" presetSubtype="0" decel="100000" fill="hold" grpId="1" nodeType="withEffect">
                                  <p:stCondLst>
                                    <p:cond delay="200"/>
                                  </p:stCondLst>
                                  <p:childTnLst>
                                    <p:animMotion origin="layout" path="M -2.70833E-6 -2.59259E-6 L -2.70833E-6 0.07107 " pathEditMode="relative" rAng="0" ptsTypes="AA">
                                      <p:cBhvr>
                                        <p:cTn id="9" dur="500" spd="-100000" fill="hold"/>
                                        <p:tgtEl>
                                          <p:spTgt spid="28"/>
                                        </p:tgtEl>
                                        <p:attrNameLst>
                                          <p:attrName>ppt_x</p:attrName>
                                          <p:attrName>ppt_y</p:attrName>
                                        </p:attrNameLst>
                                      </p:cBhvr>
                                      <p:rCtr x="0"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8D9448-3FCC-4795-9282-348A243B8820}"/>
              </a:ext>
            </a:extLst>
          </p:cNvPr>
          <p:cNvSpPr/>
          <p:nvPr/>
        </p:nvSpPr>
        <p:spPr bwMode="auto">
          <a:xfrm>
            <a:off x="5646000" y="0"/>
            <a:ext cx="6546000" cy="6858000"/>
          </a:xfrm>
          <a:prstGeom prst="rect">
            <a:avLst/>
          </a:prstGeom>
          <a:solidFill>
            <a:srgbClr val="23568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itle 1">
            <a:extLst>
              <a:ext uri="{FF2B5EF4-FFF2-40B4-BE49-F238E27FC236}">
                <a16:creationId xmlns:a16="http://schemas.microsoft.com/office/drawing/2014/main" id="{5D3390B5-5A04-46FC-AA93-ABD897133B3E}"/>
              </a:ext>
            </a:extLst>
          </p:cNvPr>
          <p:cNvSpPr txBox="1">
            <a:spLocks/>
          </p:cNvSpPr>
          <p:nvPr/>
        </p:nvSpPr>
        <p:spPr>
          <a:xfrm>
            <a:off x="426000" y="1494000"/>
            <a:ext cx="5278496" cy="6796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98" normalizeH="0" baseline="0" noProof="0" dirty="0">
                <a:ln w="3175">
                  <a:noFill/>
                </a:ln>
                <a:solidFill>
                  <a:srgbClr val="163555"/>
                </a:solidFill>
                <a:effectLst/>
                <a:uLnTx/>
                <a:uFillTx/>
                <a:latin typeface="Segoe UI (Headings)"/>
                <a:cs typeface="Segoe UI Semibold" panose="020B0702040204020203" pitchFamily="34" charset="0"/>
              </a:rPr>
              <a:t>Azure IoT Hub</a:t>
            </a:r>
          </a:p>
        </p:txBody>
      </p:sp>
      <p:sp>
        <p:nvSpPr>
          <p:cNvPr id="53" name="TextBox 52">
            <a:extLst>
              <a:ext uri="{FF2B5EF4-FFF2-40B4-BE49-F238E27FC236}">
                <a16:creationId xmlns:a16="http://schemas.microsoft.com/office/drawing/2014/main" id="{4BF027B4-94C9-4981-B466-32FF05E3EAA8}"/>
              </a:ext>
            </a:extLst>
          </p:cNvPr>
          <p:cNvSpPr txBox="1"/>
          <p:nvPr/>
        </p:nvSpPr>
        <p:spPr>
          <a:xfrm>
            <a:off x="308787" y="2263448"/>
            <a:ext cx="5716044" cy="1312630"/>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114000"/>
              </a:lnSpc>
              <a:spcAft>
                <a:spcPts val="0"/>
              </a:spcAft>
              <a:buClrTx/>
              <a:buSzTx/>
              <a:buFontTx/>
              <a:buNone/>
              <a:tabLst/>
              <a:defRPr/>
            </a:pPr>
            <a:r>
              <a:rPr kumimoji="0" lang="en-US" sz="2000" b="0" i="0" u="none" strike="noStrike" kern="1200" cap="none" spc="-50" normalizeH="0" noProof="0" dirty="0">
                <a:ln>
                  <a:noFill/>
                </a:ln>
                <a:solidFill>
                  <a:srgbClr val="163555"/>
                </a:solidFill>
                <a:effectLst/>
                <a:uLnTx/>
                <a:uFillTx/>
                <a:latin typeface="Segoe UI" panose="020B0502040204020203" pitchFamily="34" charset="0"/>
                <a:ea typeface="+mn-ea"/>
                <a:cs typeface="Segoe UI" panose="020B0502040204020203" pitchFamily="34" charset="0"/>
              </a:rPr>
              <a:t>Securely manage billions of IoT Devices</a:t>
            </a:r>
          </a:p>
          <a:p>
            <a:pPr marL="0" marR="0" lvl="0" indent="0" algn="l" defTabSz="914367" rtl="0" eaLnBrk="1" fontAlgn="auto" latinLnBrk="0" hangingPunct="1">
              <a:lnSpc>
                <a:spcPct val="114000"/>
              </a:lnSpc>
              <a:spcAft>
                <a:spcPts val="0"/>
              </a:spcAft>
              <a:buClrTx/>
              <a:buSzTx/>
              <a:buFontTx/>
              <a:buNone/>
              <a:tabLst/>
              <a:defRPr/>
            </a:pPr>
            <a:r>
              <a:rPr kumimoji="0" lang="en-US" sz="2000" b="0" i="0" u="none" strike="noStrike" kern="1200" cap="none" spc="-50" normalizeH="0" noProof="0" dirty="0">
                <a:ln>
                  <a:noFill/>
                </a:ln>
                <a:solidFill>
                  <a:srgbClr val="163555"/>
                </a:solidFill>
                <a:effectLst/>
                <a:uLnTx/>
                <a:uFillTx/>
                <a:latin typeface="Segoe UI" panose="020B0502040204020203" pitchFamily="34" charset="0"/>
                <a:ea typeface="+mn-ea"/>
                <a:cs typeface="Segoe UI" panose="020B0502040204020203" pitchFamily="34" charset="0"/>
              </a:rPr>
              <a:t>Works with any IoT Device</a:t>
            </a:r>
          </a:p>
          <a:p>
            <a:pPr marL="0" marR="0" lvl="0" indent="0" algn="l" defTabSz="914367" rtl="0" eaLnBrk="1" fontAlgn="auto" latinLnBrk="0" hangingPunct="1">
              <a:lnSpc>
                <a:spcPct val="114000"/>
              </a:lnSpc>
              <a:spcAft>
                <a:spcPts val="0"/>
              </a:spcAft>
              <a:buClrTx/>
              <a:buSzTx/>
              <a:buFontTx/>
              <a:buNone/>
              <a:tabLst/>
              <a:defRPr/>
            </a:pPr>
            <a:r>
              <a:rPr kumimoji="0" lang="en-US" sz="2000" b="0" i="0" u="none" strike="noStrike" kern="1200" cap="none" spc="-50" normalizeH="0" noProof="0" dirty="0">
                <a:ln>
                  <a:noFill/>
                </a:ln>
                <a:solidFill>
                  <a:srgbClr val="163555"/>
                </a:solidFill>
                <a:effectLst/>
                <a:uLnTx/>
                <a:uFillTx/>
                <a:latin typeface="Segoe UI" panose="020B0502040204020203" pitchFamily="34" charset="0"/>
                <a:ea typeface="+mn-ea"/>
                <a:cs typeface="Segoe UI" panose="020B0502040204020203" pitchFamily="34" charset="0"/>
              </a:rPr>
              <a:t>Telemetry ingestion and command &amp; control</a:t>
            </a:r>
          </a:p>
        </p:txBody>
      </p:sp>
      <p:pic>
        <p:nvPicPr>
          <p:cNvPr id="7" name="Graphic 6">
            <a:extLst>
              <a:ext uri="{FF2B5EF4-FFF2-40B4-BE49-F238E27FC236}">
                <a16:creationId xmlns:a16="http://schemas.microsoft.com/office/drawing/2014/main" id="{A8D8ADCB-C867-4206-84DE-976354A925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57960" y="2067960"/>
            <a:ext cx="2722080" cy="2722080"/>
          </a:xfrm>
          <a:prstGeom prst="rect">
            <a:avLst/>
          </a:prstGeom>
        </p:spPr>
      </p:pic>
      <p:pic>
        <p:nvPicPr>
          <p:cNvPr id="5" name="Picture 4">
            <a:extLst>
              <a:ext uri="{FF2B5EF4-FFF2-40B4-BE49-F238E27FC236}">
                <a16:creationId xmlns:a16="http://schemas.microsoft.com/office/drawing/2014/main" id="{90A07CC3-39B6-4734-AF54-0A878D7D5A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Tree>
    <p:extLst>
      <p:ext uri="{BB962C8B-B14F-4D97-AF65-F5344CB8AC3E}">
        <p14:creationId xmlns:p14="http://schemas.microsoft.com/office/powerpoint/2010/main" val="78032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50"/>
                                        <p:tgtEl>
                                          <p:spTgt spid="5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6F667-5DCC-416A-8727-82D05997B550}"/>
              </a:ext>
            </a:extLst>
          </p:cNvPr>
          <p:cNvSpPr>
            <a:spLocks noGrp="1"/>
          </p:cNvSpPr>
          <p:nvPr>
            <p:ph type="title"/>
          </p:nvPr>
        </p:nvSpPr>
        <p:spPr/>
        <p:txBody>
          <a:bodyPr/>
          <a:lstStyle/>
          <a:p>
            <a:r>
              <a:rPr lang="en-US" dirty="0"/>
              <a:t>Azure IoT Hub</a:t>
            </a:r>
          </a:p>
        </p:txBody>
      </p:sp>
      <p:sp>
        <p:nvSpPr>
          <p:cNvPr id="3" name="Text Placeholder 2">
            <a:extLst>
              <a:ext uri="{FF2B5EF4-FFF2-40B4-BE49-F238E27FC236}">
                <a16:creationId xmlns:a16="http://schemas.microsoft.com/office/drawing/2014/main" id="{B3B1F440-D716-4DD4-8376-010D79829C77}"/>
              </a:ext>
            </a:extLst>
          </p:cNvPr>
          <p:cNvSpPr>
            <a:spLocks noGrp="1"/>
          </p:cNvSpPr>
          <p:nvPr>
            <p:ph type="body" idx="1"/>
          </p:nvPr>
        </p:nvSpPr>
        <p:spPr>
          <a:xfrm>
            <a:off x="371185" y="5228999"/>
            <a:ext cx="10755000" cy="720000"/>
          </a:xfrm>
        </p:spPr>
        <p:txBody>
          <a:bodyPr/>
          <a:lstStyle/>
          <a:p>
            <a:r>
              <a:rPr lang="en-US"/>
              <a:t>Demo</a:t>
            </a:r>
          </a:p>
        </p:txBody>
      </p:sp>
    </p:spTree>
    <p:extLst>
      <p:ext uri="{BB962C8B-B14F-4D97-AF65-F5344CB8AC3E}">
        <p14:creationId xmlns:p14="http://schemas.microsoft.com/office/powerpoint/2010/main" val="274352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35689"/>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3F6649-DEFB-415D-806A-EE85D3A79D59}"/>
              </a:ext>
            </a:extLst>
          </p:cNvPr>
          <p:cNvSpPr>
            <a:spLocks noGrp="1"/>
          </p:cNvSpPr>
          <p:nvPr>
            <p:ph type="title"/>
          </p:nvPr>
        </p:nvSpPr>
        <p:spPr/>
        <p:txBody>
          <a:bodyPr/>
          <a:lstStyle/>
          <a:p>
            <a:pPr algn="ctr"/>
            <a:r>
              <a:rPr lang="en-US">
                <a:solidFill>
                  <a:schemeClr val="bg1"/>
                </a:solidFill>
              </a:rPr>
              <a:t>Azure IoT Edge</a:t>
            </a:r>
          </a:p>
        </p:txBody>
      </p:sp>
      <p:cxnSp>
        <p:nvCxnSpPr>
          <p:cNvPr id="8" name="Straight Arrow Connector 7">
            <a:extLst>
              <a:ext uri="{FF2B5EF4-FFF2-40B4-BE49-F238E27FC236}">
                <a16:creationId xmlns:a16="http://schemas.microsoft.com/office/drawing/2014/main" id="{34CCF957-EBC8-4CE5-B56C-0A970749D840}"/>
              </a:ext>
            </a:extLst>
          </p:cNvPr>
          <p:cNvCxnSpPr>
            <a:cxnSpLocks/>
          </p:cNvCxnSpPr>
          <p:nvPr/>
        </p:nvCxnSpPr>
        <p:spPr>
          <a:xfrm flipV="1">
            <a:off x="3488964" y="3760035"/>
            <a:ext cx="0" cy="796597"/>
          </a:xfrm>
          <a:prstGeom prst="straightConnector1">
            <a:avLst/>
          </a:prstGeom>
          <a:ln w="38100" cap="rnd">
            <a:solidFill>
              <a:schemeClr val="bg1"/>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5AD579-4009-4AA2-8BF3-2469E2840130}"/>
              </a:ext>
            </a:extLst>
          </p:cNvPr>
          <p:cNvCxnSpPr>
            <a:cxnSpLocks/>
          </p:cNvCxnSpPr>
          <p:nvPr/>
        </p:nvCxnSpPr>
        <p:spPr>
          <a:xfrm flipH="1">
            <a:off x="4902414" y="3277723"/>
            <a:ext cx="2412789" cy="0"/>
          </a:xfrm>
          <a:prstGeom prst="straightConnector1">
            <a:avLst/>
          </a:prstGeom>
          <a:ln w="38100" cap="rnd">
            <a:solidFill>
              <a:schemeClr val="bg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002560FD-13E8-4472-B2B1-8437C582F49F}"/>
              </a:ext>
            </a:extLst>
          </p:cNvPr>
          <p:cNvGrpSpPr/>
          <p:nvPr/>
        </p:nvGrpSpPr>
        <p:grpSpPr>
          <a:xfrm>
            <a:off x="7394878" y="2193986"/>
            <a:ext cx="2888395" cy="1519510"/>
            <a:chOff x="4281519" y="3564522"/>
            <a:chExt cx="4334705" cy="2280376"/>
          </a:xfrm>
          <a:solidFill>
            <a:srgbClr val="FFFFFF"/>
          </a:solidFill>
        </p:grpSpPr>
        <p:sp>
          <p:nvSpPr>
            <p:cNvPr id="27" name="Oval 26">
              <a:extLst>
                <a:ext uri="{FF2B5EF4-FFF2-40B4-BE49-F238E27FC236}">
                  <a16:creationId xmlns:a16="http://schemas.microsoft.com/office/drawing/2014/main" id="{4F33D615-AD3F-4E77-B3C2-02B9FC9348B5}"/>
                </a:ext>
              </a:extLst>
            </p:cNvPr>
            <p:cNvSpPr/>
            <p:nvPr/>
          </p:nvSpPr>
          <p:spPr bwMode="auto">
            <a:xfrm>
              <a:off x="7020627" y="4246743"/>
              <a:ext cx="1595597" cy="159559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8" name="Oval 27">
              <a:extLst>
                <a:ext uri="{FF2B5EF4-FFF2-40B4-BE49-F238E27FC236}">
                  <a16:creationId xmlns:a16="http://schemas.microsoft.com/office/drawing/2014/main" id="{51417D8F-CA66-4BCE-9508-1654259ADA00}"/>
                </a:ext>
              </a:extLst>
            </p:cNvPr>
            <p:cNvSpPr/>
            <p:nvPr/>
          </p:nvSpPr>
          <p:spPr bwMode="auto">
            <a:xfrm>
              <a:off x="5430145" y="3564522"/>
              <a:ext cx="2134112" cy="213411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Oval 28">
              <a:extLst>
                <a:ext uri="{FF2B5EF4-FFF2-40B4-BE49-F238E27FC236}">
                  <a16:creationId xmlns:a16="http://schemas.microsoft.com/office/drawing/2014/main" id="{8EB396C7-61E8-4D0C-94C1-5FAEE4420AB9}"/>
                </a:ext>
              </a:extLst>
            </p:cNvPr>
            <p:cNvSpPr/>
            <p:nvPr/>
          </p:nvSpPr>
          <p:spPr bwMode="auto">
            <a:xfrm>
              <a:off x="4926918" y="4288679"/>
              <a:ext cx="1146069" cy="114606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a:extLst>
                <a:ext uri="{FF2B5EF4-FFF2-40B4-BE49-F238E27FC236}">
                  <a16:creationId xmlns:a16="http://schemas.microsoft.com/office/drawing/2014/main" id="{8DC94571-A597-4AAB-8C4D-C2482637C48D}"/>
                </a:ext>
              </a:extLst>
            </p:cNvPr>
            <p:cNvSpPr/>
            <p:nvPr/>
          </p:nvSpPr>
          <p:spPr bwMode="auto">
            <a:xfrm>
              <a:off x="4281519" y="4698829"/>
              <a:ext cx="1146069" cy="114606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56290C1E-9695-4C45-861C-8FFE4CDBEF06}"/>
                </a:ext>
              </a:extLst>
            </p:cNvPr>
            <p:cNvSpPr/>
            <p:nvPr/>
          </p:nvSpPr>
          <p:spPr bwMode="auto">
            <a:xfrm>
              <a:off x="4823613" y="5167281"/>
              <a:ext cx="3105278" cy="6750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4E569C02-60D7-41C6-9B7F-45FEC0BC1F19}"/>
              </a:ext>
            </a:extLst>
          </p:cNvPr>
          <p:cNvSpPr txBox="1"/>
          <p:nvPr/>
        </p:nvSpPr>
        <p:spPr>
          <a:xfrm>
            <a:off x="7546641" y="3712684"/>
            <a:ext cx="2388160" cy="40385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a:ln>
                  <a:noFill/>
                </a:ln>
                <a:solidFill>
                  <a:schemeClr val="bg1"/>
                </a:solidFill>
                <a:effectLst/>
                <a:uLnTx/>
                <a:uFillTx/>
                <a:latin typeface="Segoe UI (Headings)"/>
                <a:cs typeface="Segoe UI Semibold" panose="020B0702040204020203" pitchFamily="34" charset="0"/>
              </a:rPr>
              <a:t>Azure Function</a:t>
            </a:r>
          </a:p>
        </p:txBody>
      </p:sp>
      <p:pic>
        <p:nvPicPr>
          <p:cNvPr id="14" name="Picture 13">
            <a:extLst>
              <a:ext uri="{FF2B5EF4-FFF2-40B4-BE49-F238E27FC236}">
                <a16:creationId xmlns:a16="http://schemas.microsoft.com/office/drawing/2014/main" id="{4813A5EC-99B2-491E-88D8-5EAD46566D6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689" r="93980">
                        <a14:foregroundMark x1="31104" y1="24000" x2="7023" y2="47000"/>
                        <a14:foregroundMark x1="7023" y1="47000" x2="29097" y2="71333"/>
                        <a14:foregroundMark x1="29097" y1="71333" x2="29431" y2="73000"/>
                        <a14:foregroundMark x1="69900" y1="25000" x2="93980" y2="47333"/>
                        <a14:foregroundMark x1="93980" y1="47333" x2="69565" y2="73667"/>
                      </a14:backgroundRemoval>
                    </a14:imgEffect>
                  </a14:imgLayer>
                </a14:imgProps>
              </a:ext>
              <a:ext uri="{28A0092B-C50C-407E-A947-70E740481C1C}">
                <a14:useLocalDpi xmlns:a14="http://schemas.microsoft.com/office/drawing/2010/main" val="0"/>
              </a:ext>
            </a:extLst>
          </a:blip>
          <a:stretch>
            <a:fillRect/>
          </a:stretch>
        </p:blipFill>
        <p:spPr>
          <a:xfrm>
            <a:off x="8473759" y="2754001"/>
            <a:ext cx="804226" cy="806914"/>
          </a:xfrm>
          <a:prstGeom prst="rect">
            <a:avLst/>
          </a:prstGeom>
        </p:spPr>
      </p:pic>
      <p:grpSp>
        <p:nvGrpSpPr>
          <p:cNvPr id="16" name="Group 15">
            <a:extLst>
              <a:ext uri="{FF2B5EF4-FFF2-40B4-BE49-F238E27FC236}">
                <a16:creationId xmlns:a16="http://schemas.microsoft.com/office/drawing/2014/main" id="{B22B38D8-5422-41DD-A460-CF2E980ECDDD}"/>
              </a:ext>
            </a:extLst>
          </p:cNvPr>
          <p:cNvGrpSpPr/>
          <p:nvPr/>
        </p:nvGrpSpPr>
        <p:grpSpPr>
          <a:xfrm>
            <a:off x="2009667" y="2195267"/>
            <a:ext cx="2888395" cy="1519510"/>
            <a:chOff x="6515355" y="1048388"/>
            <a:chExt cx="4334705" cy="2280376"/>
          </a:xfrm>
        </p:grpSpPr>
        <p:grpSp>
          <p:nvGrpSpPr>
            <p:cNvPr id="17" name="Group 16">
              <a:extLst>
                <a:ext uri="{FF2B5EF4-FFF2-40B4-BE49-F238E27FC236}">
                  <a16:creationId xmlns:a16="http://schemas.microsoft.com/office/drawing/2014/main" id="{C50BC1F0-546F-4EF3-A9B7-F2B6EA6B564E}"/>
                </a:ext>
              </a:extLst>
            </p:cNvPr>
            <p:cNvGrpSpPr/>
            <p:nvPr/>
          </p:nvGrpSpPr>
          <p:grpSpPr>
            <a:xfrm>
              <a:off x="6515355" y="1048388"/>
              <a:ext cx="4334705" cy="2280376"/>
              <a:chOff x="4281519" y="3564522"/>
              <a:chExt cx="4334705" cy="2280376"/>
            </a:xfrm>
            <a:solidFill>
              <a:srgbClr val="FFFFFF"/>
            </a:solidFill>
          </p:grpSpPr>
          <p:sp>
            <p:nvSpPr>
              <p:cNvPr id="19" name="Oval 18">
                <a:extLst>
                  <a:ext uri="{FF2B5EF4-FFF2-40B4-BE49-F238E27FC236}">
                    <a16:creationId xmlns:a16="http://schemas.microsoft.com/office/drawing/2014/main" id="{90962EB8-AED4-4441-963D-E641FD451DDC}"/>
                  </a:ext>
                </a:extLst>
              </p:cNvPr>
              <p:cNvSpPr/>
              <p:nvPr/>
            </p:nvSpPr>
            <p:spPr bwMode="auto">
              <a:xfrm>
                <a:off x="7020627" y="4246743"/>
                <a:ext cx="1595597" cy="159559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BF0C955B-2885-4028-A6D4-5A7484431C19}"/>
                  </a:ext>
                </a:extLst>
              </p:cNvPr>
              <p:cNvSpPr/>
              <p:nvPr/>
            </p:nvSpPr>
            <p:spPr bwMode="auto">
              <a:xfrm>
                <a:off x="5430145" y="3564522"/>
                <a:ext cx="2134112" cy="213411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AD072D5B-A182-44C6-88B6-471F359A9656}"/>
                  </a:ext>
                </a:extLst>
              </p:cNvPr>
              <p:cNvSpPr/>
              <p:nvPr/>
            </p:nvSpPr>
            <p:spPr bwMode="auto">
              <a:xfrm>
                <a:off x="4926918" y="4288679"/>
                <a:ext cx="1146069" cy="114606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A1B197-6BE1-4D66-A7EC-BCA9252D2A1F}"/>
                  </a:ext>
                </a:extLst>
              </p:cNvPr>
              <p:cNvSpPr/>
              <p:nvPr/>
            </p:nvSpPr>
            <p:spPr bwMode="auto">
              <a:xfrm>
                <a:off x="4281519" y="4698829"/>
                <a:ext cx="1146069" cy="114606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0B5A673C-918C-43BC-B885-B9C557938DBB}"/>
                  </a:ext>
                </a:extLst>
              </p:cNvPr>
              <p:cNvSpPr/>
              <p:nvPr/>
            </p:nvSpPr>
            <p:spPr bwMode="auto">
              <a:xfrm>
                <a:off x="4823613" y="5167281"/>
                <a:ext cx="3105278" cy="6750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7D89264C-7CE3-4905-AEB1-1D18F1C79FC2}"/>
                </a:ext>
              </a:extLst>
            </p:cNvPr>
            <p:cNvSpPr txBox="1"/>
            <p:nvPr/>
          </p:nvSpPr>
          <p:spPr>
            <a:xfrm>
              <a:off x="7434066" y="2279909"/>
              <a:ext cx="2497287" cy="461665"/>
            </a:xfrm>
            <a:prstGeom prst="rect">
              <a:avLst/>
            </a:prstGeom>
            <a:noFill/>
          </p:spPr>
          <p:txBody>
            <a:bodyPr wrap="none" lIns="0" tIns="0" rIns="0" bIns="0" rtlCol="0">
              <a:spAutoFit/>
            </a:bodyPr>
            <a:lstStyle/>
            <a:p>
              <a:pPr algn="ctr"/>
              <a:r>
                <a:rPr lang="en-US" sz="2200" b="1">
                  <a:solidFill>
                    <a:srgbClr val="235689"/>
                  </a:solidFill>
                  <a:latin typeface="Segoe UI Semibold" panose="020B0702040204020203" pitchFamily="34" charset="0"/>
                  <a:cs typeface="Segoe UI Semibold" panose="020B0702040204020203" pitchFamily="34" charset="0"/>
                </a:rPr>
                <a:t>Azure </a:t>
              </a:r>
              <a:r>
                <a:rPr lang="en-US" sz="2200" b="1" err="1">
                  <a:solidFill>
                    <a:srgbClr val="235689"/>
                  </a:solidFill>
                  <a:latin typeface="Segoe UI Semibold" panose="020B0702040204020203" pitchFamily="34" charset="0"/>
                  <a:cs typeface="Segoe UI Semibold" panose="020B0702040204020203" pitchFamily="34" charset="0"/>
                </a:rPr>
                <a:t>loT</a:t>
              </a:r>
              <a:r>
                <a:rPr lang="en-US" sz="2200" b="1">
                  <a:solidFill>
                    <a:srgbClr val="235689"/>
                  </a:solidFill>
                  <a:latin typeface="Segoe UI Semibold" panose="020B0702040204020203" pitchFamily="34" charset="0"/>
                  <a:cs typeface="Segoe UI Semibold" panose="020B0702040204020203" pitchFamily="34" charset="0"/>
                </a:rPr>
                <a:t> Hub</a:t>
              </a:r>
            </a:p>
          </p:txBody>
        </p:sp>
      </p:grpSp>
      <p:sp>
        <p:nvSpPr>
          <p:cNvPr id="35" name="Rectangle 34">
            <a:extLst>
              <a:ext uri="{FF2B5EF4-FFF2-40B4-BE49-F238E27FC236}">
                <a16:creationId xmlns:a16="http://schemas.microsoft.com/office/drawing/2014/main" id="{46791D8A-E2FA-40A0-A28C-2809BFF22C67}"/>
              </a:ext>
            </a:extLst>
          </p:cNvPr>
          <p:cNvSpPr/>
          <p:nvPr/>
        </p:nvSpPr>
        <p:spPr>
          <a:xfrm>
            <a:off x="2873830" y="4602737"/>
            <a:ext cx="1260181" cy="1260181"/>
          </a:xfrm>
          <a:prstGeom prst="rect">
            <a:avLst/>
          </a:prstGeom>
          <a:solidFill>
            <a:srgbClr val="1635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13EA17A8-63C6-497B-87D1-24DBFBC79A31}"/>
              </a:ext>
            </a:extLst>
          </p:cNvPr>
          <p:cNvSpPr/>
          <p:nvPr/>
        </p:nvSpPr>
        <p:spPr>
          <a:xfrm>
            <a:off x="3110753" y="4855030"/>
            <a:ext cx="847805" cy="847805"/>
          </a:xfrm>
          <a:prstGeom prst="ellipse">
            <a:avLst/>
          </a:prstGeom>
          <a:solidFill>
            <a:srgbClr val="2356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02EA987-AD2C-4979-9815-94791543C2D2}"/>
              </a:ext>
            </a:extLst>
          </p:cNvPr>
          <p:cNvSpPr/>
          <p:nvPr/>
        </p:nvSpPr>
        <p:spPr>
          <a:xfrm>
            <a:off x="3073614" y="4817890"/>
            <a:ext cx="847805" cy="847805"/>
          </a:xfrm>
          <a:prstGeom prst="ellipse">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27700D4-1BF2-426A-A055-4A6C682144E6}"/>
              </a:ext>
            </a:extLst>
          </p:cNvPr>
          <p:cNvSpPr txBox="1"/>
          <p:nvPr/>
        </p:nvSpPr>
        <p:spPr>
          <a:xfrm>
            <a:off x="3168472" y="5096971"/>
            <a:ext cx="660437" cy="307777"/>
          </a:xfrm>
          <a:prstGeom prst="rect">
            <a:avLst/>
          </a:prstGeom>
          <a:noFill/>
        </p:spPr>
        <p:txBody>
          <a:bodyPr wrap="none" lIns="0" tIns="0" rIns="0" bIns="0" rtlCol="0">
            <a:spAutoFit/>
          </a:bodyPr>
          <a:lstStyle/>
          <a:p>
            <a:pPr algn="ctr"/>
            <a:r>
              <a:rPr lang="en-US" sz="2000" b="1">
                <a:solidFill>
                  <a:schemeClr val="bg1"/>
                </a:solidFill>
                <a:latin typeface="Segoe UI Semibold" panose="020B0702040204020203" pitchFamily="34" charset="0"/>
                <a:cs typeface="Segoe UI Semibold" panose="020B0702040204020203" pitchFamily="34" charset="0"/>
              </a:rPr>
              <a:t>PUSH</a:t>
            </a:r>
          </a:p>
        </p:txBody>
      </p:sp>
    </p:spTree>
    <p:extLst>
      <p:ext uri="{BB962C8B-B14F-4D97-AF65-F5344CB8AC3E}">
        <p14:creationId xmlns:p14="http://schemas.microsoft.com/office/powerpoint/2010/main" val="150982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Horizontal)">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par>
                                <p:cTn id="11" presetID="10" presetClass="entr" presetSubtype="0" fill="hold"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35689"/>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3F6649-DEFB-415D-806A-EE85D3A79D59}"/>
              </a:ext>
            </a:extLst>
          </p:cNvPr>
          <p:cNvSpPr>
            <a:spLocks noGrp="1"/>
          </p:cNvSpPr>
          <p:nvPr>
            <p:ph type="title"/>
          </p:nvPr>
        </p:nvSpPr>
        <p:spPr/>
        <p:txBody>
          <a:bodyPr/>
          <a:lstStyle/>
          <a:p>
            <a:pPr algn="ctr"/>
            <a:r>
              <a:rPr lang="en-US">
                <a:solidFill>
                  <a:schemeClr val="bg1"/>
                </a:solidFill>
              </a:rPr>
              <a:t>Azure IoT Edge</a:t>
            </a:r>
          </a:p>
        </p:txBody>
      </p:sp>
      <p:cxnSp>
        <p:nvCxnSpPr>
          <p:cNvPr id="8" name="Straight Arrow Connector 7">
            <a:extLst>
              <a:ext uri="{FF2B5EF4-FFF2-40B4-BE49-F238E27FC236}">
                <a16:creationId xmlns:a16="http://schemas.microsoft.com/office/drawing/2014/main" id="{34CCF957-EBC8-4CE5-B56C-0A970749D840}"/>
              </a:ext>
            </a:extLst>
          </p:cNvPr>
          <p:cNvCxnSpPr>
            <a:cxnSpLocks/>
          </p:cNvCxnSpPr>
          <p:nvPr/>
        </p:nvCxnSpPr>
        <p:spPr>
          <a:xfrm flipV="1">
            <a:off x="6126902" y="3760035"/>
            <a:ext cx="0" cy="796597"/>
          </a:xfrm>
          <a:prstGeom prst="straightConnector1">
            <a:avLst/>
          </a:prstGeom>
          <a:ln w="38100" cap="rnd">
            <a:solidFill>
              <a:schemeClr val="bg1"/>
            </a:solidFill>
            <a:prstDash val="sysDot"/>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B22B38D8-5422-41DD-A460-CF2E980ECDDD}"/>
              </a:ext>
            </a:extLst>
          </p:cNvPr>
          <p:cNvGrpSpPr/>
          <p:nvPr/>
        </p:nvGrpSpPr>
        <p:grpSpPr>
          <a:xfrm>
            <a:off x="4647604" y="2195266"/>
            <a:ext cx="2888394" cy="1519510"/>
            <a:chOff x="6515355" y="1048388"/>
            <a:chExt cx="4334705" cy="2280376"/>
          </a:xfrm>
        </p:grpSpPr>
        <p:grpSp>
          <p:nvGrpSpPr>
            <p:cNvPr id="17" name="Group 16">
              <a:extLst>
                <a:ext uri="{FF2B5EF4-FFF2-40B4-BE49-F238E27FC236}">
                  <a16:creationId xmlns:a16="http://schemas.microsoft.com/office/drawing/2014/main" id="{C50BC1F0-546F-4EF3-A9B7-F2B6EA6B564E}"/>
                </a:ext>
              </a:extLst>
            </p:cNvPr>
            <p:cNvGrpSpPr/>
            <p:nvPr/>
          </p:nvGrpSpPr>
          <p:grpSpPr>
            <a:xfrm>
              <a:off x="6515355" y="1048388"/>
              <a:ext cx="4334705" cy="2280376"/>
              <a:chOff x="4281519" y="3564522"/>
              <a:chExt cx="4334705" cy="2280376"/>
            </a:xfrm>
            <a:solidFill>
              <a:srgbClr val="FFFFFF"/>
            </a:solidFill>
          </p:grpSpPr>
          <p:sp>
            <p:nvSpPr>
              <p:cNvPr id="19" name="Oval 18">
                <a:extLst>
                  <a:ext uri="{FF2B5EF4-FFF2-40B4-BE49-F238E27FC236}">
                    <a16:creationId xmlns:a16="http://schemas.microsoft.com/office/drawing/2014/main" id="{90962EB8-AED4-4441-963D-E641FD451DDC}"/>
                  </a:ext>
                </a:extLst>
              </p:cNvPr>
              <p:cNvSpPr/>
              <p:nvPr/>
            </p:nvSpPr>
            <p:spPr bwMode="auto">
              <a:xfrm>
                <a:off x="7020627" y="4246743"/>
                <a:ext cx="1595597" cy="159559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Oval 19">
                <a:extLst>
                  <a:ext uri="{FF2B5EF4-FFF2-40B4-BE49-F238E27FC236}">
                    <a16:creationId xmlns:a16="http://schemas.microsoft.com/office/drawing/2014/main" id="{BF0C955B-2885-4028-A6D4-5A7484431C19}"/>
                  </a:ext>
                </a:extLst>
              </p:cNvPr>
              <p:cNvSpPr/>
              <p:nvPr/>
            </p:nvSpPr>
            <p:spPr bwMode="auto">
              <a:xfrm>
                <a:off x="5430145" y="3564522"/>
                <a:ext cx="2134112" cy="213411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Oval 20">
                <a:extLst>
                  <a:ext uri="{FF2B5EF4-FFF2-40B4-BE49-F238E27FC236}">
                    <a16:creationId xmlns:a16="http://schemas.microsoft.com/office/drawing/2014/main" id="{AD072D5B-A182-44C6-88B6-471F359A9656}"/>
                  </a:ext>
                </a:extLst>
              </p:cNvPr>
              <p:cNvSpPr/>
              <p:nvPr/>
            </p:nvSpPr>
            <p:spPr bwMode="auto">
              <a:xfrm>
                <a:off x="4926918" y="4288679"/>
                <a:ext cx="1146069" cy="114606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Oval 21">
                <a:extLst>
                  <a:ext uri="{FF2B5EF4-FFF2-40B4-BE49-F238E27FC236}">
                    <a16:creationId xmlns:a16="http://schemas.microsoft.com/office/drawing/2014/main" id="{75A1B197-6BE1-4D66-A7EC-BCA9252D2A1F}"/>
                  </a:ext>
                </a:extLst>
              </p:cNvPr>
              <p:cNvSpPr/>
              <p:nvPr/>
            </p:nvSpPr>
            <p:spPr bwMode="auto">
              <a:xfrm>
                <a:off x="4281519" y="4698829"/>
                <a:ext cx="1146069" cy="1146069"/>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0B5A673C-918C-43BC-B885-B9C557938DBB}"/>
                  </a:ext>
                </a:extLst>
              </p:cNvPr>
              <p:cNvSpPr/>
              <p:nvPr/>
            </p:nvSpPr>
            <p:spPr bwMode="auto">
              <a:xfrm>
                <a:off x="4823613" y="5167281"/>
                <a:ext cx="3105278" cy="6750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7D89264C-7CE3-4905-AEB1-1D18F1C79FC2}"/>
                </a:ext>
              </a:extLst>
            </p:cNvPr>
            <p:cNvSpPr txBox="1"/>
            <p:nvPr/>
          </p:nvSpPr>
          <p:spPr>
            <a:xfrm>
              <a:off x="7434066" y="2279909"/>
              <a:ext cx="2497287" cy="461665"/>
            </a:xfrm>
            <a:prstGeom prst="rect">
              <a:avLst/>
            </a:prstGeom>
            <a:noFill/>
          </p:spPr>
          <p:txBody>
            <a:bodyPr wrap="none" lIns="0" tIns="0" rIns="0" bIns="0" rtlCol="0">
              <a:spAutoFit/>
            </a:bodyPr>
            <a:lstStyle/>
            <a:p>
              <a:pPr algn="ctr"/>
              <a:r>
                <a:rPr lang="en-US" sz="2200" b="1">
                  <a:solidFill>
                    <a:srgbClr val="235689"/>
                  </a:solidFill>
                  <a:latin typeface="Segoe UI Semibold" panose="020B0702040204020203" pitchFamily="34" charset="0"/>
                  <a:cs typeface="Segoe UI Semibold" panose="020B0702040204020203" pitchFamily="34" charset="0"/>
                </a:rPr>
                <a:t>Azure </a:t>
              </a:r>
              <a:r>
                <a:rPr lang="en-US" sz="2200" b="1" err="1">
                  <a:solidFill>
                    <a:srgbClr val="235689"/>
                  </a:solidFill>
                  <a:latin typeface="Segoe UI Semibold" panose="020B0702040204020203" pitchFamily="34" charset="0"/>
                  <a:cs typeface="Segoe UI Semibold" panose="020B0702040204020203" pitchFamily="34" charset="0"/>
                </a:rPr>
                <a:t>loT</a:t>
              </a:r>
              <a:r>
                <a:rPr lang="en-US" sz="2200" b="1">
                  <a:solidFill>
                    <a:srgbClr val="235689"/>
                  </a:solidFill>
                  <a:latin typeface="Segoe UI Semibold" panose="020B0702040204020203" pitchFamily="34" charset="0"/>
                  <a:cs typeface="Segoe UI Semibold" panose="020B0702040204020203" pitchFamily="34" charset="0"/>
                </a:rPr>
                <a:t> Hub</a:t>
              </a:r>
            </a:p>
          </p:txBody>
        </p:sp>
      </p:grpSp>
      <p:sp>
        <p:nvSpPr>
          <p:cNvPr id="35" name="Rectangle 34">
            <a:extLst>
              <a:ext uri="{FF2B5EF4-FFF2-40B4-BE49-F238E27FC236}">
                <a16:creationId xmlns:a16="http://schemas.microsoft.com/office/drawing/2014/main" id="{46791D8A-E2FA-40A0-A28C-2809BFF22C67}"/>
              </a:ext>
            </a:extLst>
          </p:cNvPr>
          <p:cNvSpPr/>
          <p:nvPr/>
        </p:nvSpPr>
        <p:spPr>
          <a:xfrm>
            <a:off x="4863938" y="4602737"/>
            <a:ext cx="2502170" cy="1260181"/>
          </a:xfrm>
          <a:prstGeom prst="rect">
            <a:avLst/>
          </a:prstGeom>
          <a:solidFill>
            <a:srgbClr val="1635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4813A5EC-99B2-491E-88D8-5EAD46566D6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6689" r="93980">
                        <a14:foregroundMark x1="31104" y1="24000" x2="7023" y2="47000"/>
                        <a14:foregroundMark x1="7023" y1="47000" x2="29097" y2="71333"/>
                        <a14:foregroundMark x1="29097" y1="71333" x2="29431" y2="73000"/>
                        <a14:foregroundMark x1="69900" y1="25000" x2="93980" y2="47333"/>
                        <a14:foregroundMark x1="93980" y1="47333" x2="69565" y2="73667"/>
                      </a14:backgroundRemoval>
                    </a14:imgEffect>
                  </a14:imgLayer>
                </a14:imgProps>
              </a:ext>
              <a:ext uri="{28A0092B-C50C-407E-A947-70E740481C1C}">
                <a14:useLocalDpi xmlns:a14="http://schemas.microsoft.com/office/drawing/2010/main" val="0"/>
              </a:ext>
            </a:extLst>
          </a:blip>
          <a:stretch>
            <a:fillRect/>
          </a:stretch>
        </p:blipFill>
        <p:spPr>
          <a:xfrm>
            <a:off x="6285509" y="4914001"/>
            <a:ext cx="707978" cy="710344"/>
          </a:xfrm>
          <a:prstGeom prst="rect">
            <a:avLst/>
          </a:prstGeom>
        </p:spPr>
      </p:pic>
      <p:sp>
        <p:nvSpPr>
          <p:cNvPr id="38" name="Oval 37">
            <a:extLst>
              <a:ext uri="{FF2B5EF4-FFF2-40B4-BE49-F238E27FC236}">
                <a16:creationId xmlns:a16="http://schemas.microsoft.com/office/drawing/2014/main" id="{13EA17A8-63C6-497B-87D1-24DBFBC79A31}"/>
              </a:ext>
            </a:extLst>
          </p:cNvPr>
          <p:cNvSpPr/>
          <p:nvPr/>
        </p:nvSpPr>
        <p:spPr>
          <a:xfrm>
            <a:off x="5100861" y="4855030"/>
            <a:ext cx="847805" cy="847805"/>
          </a:xfrm>
          <a:prstGeom prst="ellipse">
            <a:avLst/>
          </a:prstGeom>
          <a:solidFill>
            <a:srgbClr val="23568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02EA987-AD2C-4979-9815-94791543C2D2}"/>
              </a:ext>
            </a:extLst>
          </p:cNvPr>
          <p:cNvSpPr/>
          <p:nvPr/>
        </p:nvSpPr>
        <p:spPr>
          <a:xfrm>
            <a:off x="5063722" y="4817890"/>
            <a:ext cx="847805" cy="847805"/>
          </a:xfrm>
          <a:prstGeom prst="ellipse">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27700D4-1BF2-426A-A055-4A6C682144E6}"/>
              </a:ext>
            </a:extLst>
          </p:cNvPr>
          <p:cNvSpPr txBox="1"/>
          <p:nvPr/>
        </p:nvSpPr>
        <p:spPr>
          <a:xfrm>
            <a:off x="5158580" y="5096971"/>
            <a:ext cx="660437" cy="307777"/>
          </a:xfrm>
          <a:prstGeom prst="rect">
            <a:avLst/>
          </a:prstGeom>
          <a:noFill/>
        </p:spPr>
        <p:txBody>
          <a:bodyPr wrap="none" lIns="0" tIns="0" rIns="0" bIns="0" rtlCol="0">
            <a:spAutoFit/>
          </a:bodyPr>
          <a:lstStyle/>
          <a:p>
            <a:pPr algn="ctr"/>
            <a:r>
              <a:rPr lang="en-US" sz="2000" b="1">
                <a:solidFill>
                  <a:schemeClr val="bg1"/>
                </a:solidFill>
                <a:latin typeface="Segoe UI Semibold" panose="020B0702040204020203" pitchFamily="34" charset="0"/>
                <a:cs typeface="Segoe UI Semibold" panose="020B0702040204020203" pitchFamily="34" charset="0"/>
              </a:rPr>
              <a:t>PUSH</a:t>
            </a:r>
          </a:p>
        </p:txBody>
      </p:sp>
    </p:spTree>
    <p:extLst>
      <p:ext uri="{BB962C8B-B14F-4D97-AF65-F5344CB8AC3E}">
        <p14:creationId xmlns:p14="http://schemas.microsoft.com/office/powerpoint/2010/main" val="584757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F9D5D6-8E0B-40B4-9CC9-5D95169E95FD}"/>
              </a:ext>
            </a:extLst>
          </p:cNvPr>
          <p:cNvSpPr/>
          <p:nvPr/>
        </p:nvSpPr>
        <p:spPr bwMode="auto">
          <a:xfrm>
            <a:off x="5646000" y="0"/>
            <a:ext cx="6546000" cy="6858000"/>
          </a:xfrm>
          <a:prstGeom prst="rect">
            <a:avLst/>
          </a:prstGeom>
          <a:solidFill>
            <a:srgbClr val="23568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Title 1">
            <a:extLst>
              <a:ext uri="{FF2B5EF4-FFF2-40B4-BE49-F238E27FC236}">
                <a16:creationId xmlns:a16="http://schemas.microsoft.com/office/drawing/2014/main" id="{5D3390B5-5A04-46FC-AA93-ABD897133B3E}"/>
              </a:ext>
            </a:extLst>
          </p:cNvPr>
          <p:cNvSpPr txBox="1">
            <a:spLocks/>
          </p:cNvSpPr>
          <p:nvPr/>
        </p:nvSpPr>
        <p:spPr>
          <a:xfrm>
            <a:off x="381000" y="1359000"/>
            <a:ext cx="5537610" cy="6796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367">
              <a:defRPr/>
            </a:pPr>
            <a:r>
              <a:rPr lang="en-US" sz="3600" b="1" spc="-98" dirty="0">
                <a:solidFill>
                  <a:srgbClr val="163555"/>
                </a:solidFill>
                <a:latin typeface="Segoe UI(headings)"/>
                <a:cs typeface="Segoe UI Semibold" panose="020B0702040204020203" pitchFamily="34" charset="0"/>
              </a:rPr>
              <a:t>Azure IoT Edge</a:t>
            </a:r>
          </a:p>
        </p:txBody>
      </p:sp>
      <p:sp>
        <p:nvSpPr>
          <p:cNvPr id="53" name="TextBox 52">
            <a:extLst>
              <a:ext uri="{FF2B5EF4-FFF2-40B4-BE49-F238E27FC236}">
                <a16:creationId xmlns:a16="http://schemas.microsoft.com/office/drawing/2014/main" id="{4BF027B4-94C9-4981-B466-32FF05E3EAA8}"/>
              </a:ext>
            </a:extLst>
          </p:cNvPr>
          <p:cNvSpPr txBox="1"/>
          <p:nvPr/>
        </p:nvSpPr>
        <p:spPr>
          <a:xfrm>
            <a:off x="308626" y="2071886"/>
            <a:ext cx="4752374" cy="2014360"/>
          </a:xfrm>
          <a:prstGeom prst="rect">
            <a:avLst/>
          </a:prstGeom>
          <a:noFill/>
        </p:spPr>
        <p:txBody>
          <a:bodyPr wrap="square" lIns="179285" tIns="143428" rIns="179285" bIns="143428" rtlCol="0">
            <a:spAutoFit/>
          </a:bodyPr>
          <a:lstStyle/>
          <a:p>
            <a:pPr>
              <a:lnSpc>
                <a:spcPct val="114000"/>
              </a:lnSpc>
            </a:pPr>
            <a:r>
              <a:rPr lang="en-US" sz="2000" spc="-50" dirty="0">
                <a:solidFill>
                  <a:srgbClr val="163555"/>
                </a:solidFill>
                <a:latin typeface="Segoe UI" panose="020B0502040204020203" pitchFamily="34" charset="0"/>
                <a:cs typeface="Segoe UI" panose="020B0502040204020203" pitchFamily="34" charset="0"/>
              </a:rPr>
              <a:t>Supports Windows and Linux devices</a:t>
            </a:r>
          </a:p>
          <a:p>
            <a:pPr>
              <a:lnSpc>
                <a:spcPct val="114000"/>
              </a:lnSpc>
            </a:pPr>
            <a:r>
              <a:rPr lang="en-US" sz="2000" spc="-50" dirty="0">
                <a:solidFill>
                  <a:srgbClr val="163555"/>
                </a:solidFill>
                <a:latin typeface="Segoe UI" panose="020B0502040204020203" pitchFamily="34" charset="0"/>
                <a:cs typeface="Segoe UI" panose="020B0502040204020203" pitchFamily="34" charset="0"/>
              </a:rPr>
              <a:t>Reliably deploy apps using containers</a:t>
            </a:r>
          </a:p>
          <a:p>
            <a:pPr>
              <a:lnSpc>
                <a:spcPct val="114000"/>
              </a:lnSpc>
            </a:pPr>
            <a:r>
              <a:rPr lang="en-US" sz="2000" spc="-50" dirty="0">
                <a:solidFill>
                  <a:srgbClr val="163555"/>
                </a:solidFill>
                <a:latin typeface="Segoe UI" panose="020B0502040204020203" pitchFamily="34" charset="0"/>
                <a:cs typeface="Segoe UI" panose="020B0502040204020203" pitchFamily="34" charset="0"/>
              </a:rPr>
              <a:t>Supports Azure ML, Functions, Streaming Analytics</a:t>
            </a:r>
          </a:p>
          <a:p>
            <a:pPr>
              <a:lnSpc>
                <a:spcPct val="114000"/>
              </a:lnSpc>
            </a:pPr>
            <a:r>
              <a:rPr lang="en-US" sz="2000" spc="-50" dirty="0">
                <a:solidFill>
                  <a:srgbClr val="163555"/>
                </a:solidFill>
                <a:latin typeface="Segoe UI" panose="020B0502040204020203" pitchFamily="34" charset="0"/>
                <a:cs typeface="Segoe UI" panose="020B0502040204020203" pitchFamily="34" charset="0"/>
              </a:rPr>
              <a:t>End-to-end security from device to cloud</a:t>
            </a:r>
          </a:p>
        </p:txBody>
      </p:sp>
      <p:pic>
        <p:nvPicPr>
          <p:cNvPr id="3" name="Graphic 2">
            <a:extLst>
              <a:ext uri="{FF2B5EF4-FFF2-40B4-BE49-F238E27FC236}">
                <a16:creationId xmlns:a16="http://schemas.microsoft.com/office/drawing/2014/main" id="{F7418023-E1BF-491B-930D-C9A076485E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57174" y="1967174"/>
            <a:ext cx="2923652" cy="2923652"/>
          </a:xfrm>
          <a:prstGeom prst="rect">
            <a:avLst/>
          </a:prstGeom>
        </p:spPr>
      </p:pic>
      <p:sp>
        <p:nvSpPr>
          <p:cNvPr id="5" name="Title 1">
            <a:extLst>
              <a:ext uri="{FF2B5EF4-FFF2-40B4-BE49-F238E27FC236}">
                <a16:creationId xmlns:a16="http://schemas.microsoft.com/office/drawing/2014/main" id="{65FEC080-C450-4B10-8074-ED6385BC229C}"/>
              </a:ext>
            </a:extLst>
          </p:cNvPr>
          <p:cNvSpPr txBox="1">
            <a:spLocks/>
          </p:cNvSpPr>
          <p:nvPr/>
        </p:nvSpPr>
        <p:spPr>
          <a:xfrm>
            <a:off x="381000" y="4104000"/>
            <a:ext cx="4568626" cy="679633"/>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14367">
              <a:defRPr/>
            </a:pPr>
            <a:r>
              <a:rPr lang="en-US" sz="3600" b="1" spc="-98" dirty="0">
                <a:solidFill>
                  <a:srgbClr val="163555"/>
                </a:solidFill>
                <a:latin typeface="Segoe UI(headings)"/>
                <a:cs typeface="Segoe UI Semibold" panose="020B0702040204020203" pitchFamily="34" charset="0"/>
              </a:rPr>
              <a:t>Open Source Now</a:t>
            </a:r>
          </a:p>
        </p:txBody>
      </p:sp>
    </p:spTree>
    <p:extLst>
      <p:ext uri="{BB962C8B-B14F-4D97-AF65-F5344CB8AC3E}">
        <p14:creationId xmlns:p14="http://schemas.microsoft.com/office/powerpoint/2010/main" val="329205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250"/>
                                        <p:tgtEl>
                                          <p:spTgt spid="50"/>
                                        </p:tgtEl>
                                      </p:cBhvr>
                                    </p:animEffect>
                                  </p:childTnLst>
                                </p:cTn>
                              </p:par>
                            </p:childTnLst>
                          </p:cTn>
                        </p:par>
                        <p:par>
                          <p:cTn id="8" fill="hold">
                            <p:stCondLst>
                              <p:cond delay="250"/>
                            </p:stCondLst>
                            <p:childTnLst>
                              <p:par>
                                <p:cTn id="9" presetID="10" presetClass="entr" presetSubtype="0" fill="hold" grpId="0"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250"/>
                                        <p:tgtEl>
                                          <p:spTgt spid="53"/>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3"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Picture Placeholder 3">
            <a:extLst>
              <a:ext uri="{FF2B5EF4-FFF2-40B4-BE49-F238E27FC236}">
                <a16:creationId xmlns:a16="http://schemas.microsoft.com/office/drawing/2014/main" id="{B2289ECD-C4CA-4B3F-9ED0-2702491226B7}"/>
              </a:ext>
            </a:extLst>
          </p:cNvPr>
          <p:cNvSpPr txBox="1">
            <a:spLocks/>
          </p:cNvSpPr>
          <p:nvPr/>
        </p:nvSpPr>
        <p:spPr>
          <a:xfrm>
            <a:off x="5624507" y="0"/>
            <a:ext cx="6570190" cy="6858000"/>
          </a:xfrm>
          <a:prstGeom prst="rect">
            <a:avLst/>
          </a:prstGeom>
          <a:solidFill>
            <a:srgbClr val="235689"/>
          </a:solidFill>
        </p:spPr>
        <p:txBody>
          <a:bodyPr>
            <a:noAutofit/>
          </a:bodyPr>
          <a:lstStyle>
            <a:defPPr>
              <a:defRPr lang="en-US"/>
            </a:defPPr>
            <a:lvl1pPr marR="0" indent="0" defTabSz="932742" fontAlgn="auto">
              <a:lnSpc>
                <a:spcPct val="90000"/>
              </a:lnSpc>
              <a:spcBef>
                <a:spcPct val="20000"/>
              </a:spcBef>
              <a:spcAft>
                <a:spcPts val="0"/>
              </a:spcAft>
              <a:buClrTx/>
              <a:buSzPct val="90000"/>
              <a:buFont typeface="Wingdings" panose="05000000000000000000" pitchFamily="2" charset="2"/>
              <a:buNone/>
              <a:tabLst/>
              <a:defRPr sz="3200" spc="0" baseline="0">
                <a:gradFill>
                  <a:gsLst>
                    <a:gs pos="1250">
                      <a:schemeClr val="tx1"/>
                    </a:gs>
                    <a:gs pos="100000">
                      <a:schemeClr val="tx1"/>
                    </a:gs>
                  </a:gsLst>
                  <a:lin ang="5400000" scaled="0"/>
                </a:gradFill>
              </a:defRPr>
            </a:lvl1pPr>
            <a:lvl2pPr marL="457200"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0" name="Oval 29">
            <a:extLst>
              <a:ext uri="{FF2B5EF4-FFF2-40B4-BE49-F238E27FC236}">
                <a16:creationId xmlns:a16="http://schemas.microsoft.com/office/drawing/2014/main" id="{9DEBC6CB-38F7-497F-A764-26BB2FC686BA}"/>
              </a:ext>
            </a:extLst>
          </p:cNvPr>
          <p:cNvSpPr/>
          <p:nvPr/>
        </p:nvSpPr>
        <p:spPr bwMode="auto">
          <a:xfrm>
            <a:off x="7482989" y="2138377"/>
            <a:ext cx="3085729" cy="3085728"/>
          </a:xfrm>
          <a:prstGeom prst="ellipse">
            <a:avLst/>
          </a:prstGeom>
          <a:noFill/>
          <a:ln w="444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solidFill>
                <a:schemeClr val="tx1"/>
              </a:solidFill>
            </a:endParaRPr>
          </a:p>
        </p:txBody>
      </p:sp>
      <p:grpSp>
        <p:nvGrpSpPr>
          <p:cNvPr id="6" name="Group 5">
            <a:extLst>
              <a:ext uri="{FF2B5EF4-FFF2-40B4-BE49-F238E27FC236}">
                <a16:creationId xmlns:a16="http://schemas.microsoft.com/office/drawing/2014/main" id="{85FD7B0C-06CE-474E-B26D-34F7210854FA}"/>
              </a:ext>
            </a:extLst>
          </p:cNvPr>
          <p:cNvGrpSpPr/>
          <p:nvPr/>
        </p:nvGrpSpPr>
        <p:grpSpPr>
          <a:xfrm>
            <a:off x="8542973" y="1560561"/>
            <a:ext cx="965760" cy="1156002"/>
            <a:chOff x="8189945" y="1559292"/>
            <a:chExt cx="1125168" cy="1346812"/>
          </a:xfrm>
          <a:solidFill>
            <a:schemeClr val="bg1"/>
          </a:solidFill>
        </p:grpSpPr>
        <p:sp>
          <p:nvSpPr>
            <p:cNvPr id="10" name="Freeform 8">
              <a:extLst>
                <a:ext uri="{FF2B5EF4-FFF2-40B4-BE49-F238E27FC236}">
                  <a16:creationId xmlns:a16="http://schemas.microsoft.com/office/drawing/2014/main" id="{71C7B129-488A-47E6-82B2-361AEA4CD46A}"/>
                </a:ext>
              </a:extLst>
            </p:cNvPr>
            <p:cNvSpPr>
              <a:spLocks/>
            </p:cNvSpPr>
            <p:nvPr/>
          </p:nvSpPr>
          <p:spPr bwMode="auto">
            <a:xfrm>
              <a:off x="8189945" y="1559292"/>
              <a:ext cx="1125168" cy="1346812"/>
            </a:xfrm>
            <a:custGeom>
              <a:avLst/>
              <a:gdLst>
                <a:gd name="T0" fmla="*/ 399 w 797"/>
                <a:gd name="T1" fmla="*/ 0 h 954"/>
                <a:gd name="T2" fmla="*/ 0 w 797"/>
                <a:gd name="T3" fmla="*/ 274 h 954"/>
                <a:gd name="T4" fmla="*/ 0 w 797"/>
                <a:gd name="T5" fmla="*/ 682 h 954"/>
                <a:gd name="T6" fmla="*/ 397 w 797"/>
                <a:gd name="T7" fmla="*/ 954 h 954"/>
                <a:gd name="T8" fmla="*/ 797 w 797"/>
                <a:gd name="T9" fmla="*/ 682 h 954"/>
                <a:gd name="T10" fmla="*/ 797 w 797"/>
                <a:gd name="T11" fmla="*/ 277 h 954"/>
                <a:gd name="T12" fmla="*/ 399 w 797"/>
                <a:gd name="T13" fmla="*/ 0 h 954"/>
              </a:gdLst>
              <a:ahLst/>
              <a:cxnLst>
                <a:cxn ang="0">
                  <a:pos x="T0" y="T1"/>
                </a:cxn>
                <a:cxn ang="0">
                  <a:pos x="T2" y="T3"/>
                </a:cxn>
                <a:cxn ang="0">
                  <a:pos x="T4" y="T5"/>
                </a:cxn>
                <a:cxn ang="0">
                  <a:pos x="T6" y="T7"/>
                </a:cxn>
                <a:cxn ang="0">
                  <a:pos x="T8" y="T9"/>
                </a:cxn>
                <a:cxn ang="0">
                  <a:pos x="T10" y="T11"/>
                </a:cxn>
                <a:cxn ang="0">
                  <a:pos x="T12" y="T13"/>
                </a:cxn>
              </a:cxnLst>
              <a:rect l="0" t="0" r="r" b="b"/>
              <a:pathLst>
                <a:path w="797" h="954">
                  <a:moveTo>
                    <a:pt x="399" y="0"/>
                  </a:moveTo>
                  <a:lnTo>
                    <a:pt x="0" y="274"/>
                  </a:lnTo>
                  <a:lnTo>
                    <a:pt x="0" y="682"/>
                  </a:lnTo>
                  <a:lnTo>
                    <a:pt x="397" y="954"/>
                  </a:lnTo>
                  <a:lnTo>
                    <a:pt x="797" y="682"/>
                  </a:lnTo>
                  <a:lnTo>
                    <a:pt x="797" y="277"/>
                  </a:lnTo>
                  <a:lnTo>
                    <a:pt x="399" y="0"/>
                  </a:lnTo>
                  <a:close/>
                </a:path>
              </a:pathLst>
            </a:custGeom>
            <a:grp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11" name="Freeform 9">
              <a:extLst>
                <a:ext uri="{FF2B5EF4-FFF2-40B4-BE49-F238E27FC236}">
                  <a16:creationId xmlns:a16="http://schemas.microsoft.com/office/drawing/2014/main" id="{1C5A67C7-2EA5-49F1-8B9B-011E1C105EF4}"/>
                </a:ext>
              </a:extLst>
            </p:cNvPr>
            <p:cNvSpPr>
              <a:spLocks/>
            </p:cNvSpPr>
            <p:nvPr/>
          </p:nvSpPr>
          <p:spPr bwMode="auto">
            <a:xfrm>
              <a:off x="8276063" y="1978582"/>
              <a:ext cx="76235" cy="90353"/>
            </a:xfrm>
            <a:custGeom>
              <a:avLst/>
              <a:gdLst>
                <a:gd name="T0" fmla="*/ 26 w 54"/>
                <a:gd name="T1" fmla="*/ 0 h 64"/>
                <a:gd name="T2" fmla="*/ 0 w 54"/>
                <a:gd name="T3" fmla="*/ 16 h 64"/>
                <a:gd name="T4" fmla="*/ 0 w 54"/>
                <a:gd name="T5" fmla="*/ 49 h 64"/>
                <a:gd name="T6" fmla="*/ 26 w 54"/>
                <a:gd name="T7" fmla="*/ 64 h 64"/>
                <a:gd name="T8" fmla="*/ 54 w 54"/>
                <a:gd name="T9" fmla="*/ 49 h 64"/>
                <a:gd name="T10" fmla="*/ 54 w 54"/>
                <a:gd name="T11" fmla="*/ 16 h 64"/>
                <a:gd name="T12" fmla="*/ 26 w 5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54" h="64">
                  <a:moveTo>
                    <a:pt x="26" y="0"/>
                  </a:moveTo>
                  <a:lnTo>
                    <a:pt x="0" y="16"/>
                  </a:lnTo>
                  <a:lnTo>
                    <a:pt x="0" y="49"/>
                  </a:lnTo>
                  <a:lnTo>
                    <a:pt x="26" y="64"/>
                  </a:lnTo>
                  <a:lnTo>
                    <a:pt x="54" y="49"/>
                  </a:lnTo>
                  <a:lnTo>
                    <a:pt x="54" y="16"/>
                  </a:lnTo>
                  <a:lnTo>
                    <a:pt x="26" y="0"/>
                  </a:lnTo>
                  <a:close/>
                </a:path>
              </a:pathLst>
            </a:cu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F5F91BEB-8D52-4BAE-9A26-9572ABA7CF91}"/>
                </a:ext>
              </a:extLst>
            </p:cNvPr>
            <p:cNvSpPr>
              <a:spLocks/>
            </p:cNvSpPr>
            <p:nvPr/>
          </p:nvSpPr>
          <p:spPr bwMode="auto">
            <a:xfrm>
              <a:off x="9148526" y="1978582"/>
              <a:ext cx="76235" cy="90353"/>
            </a:xfrm>
            <a:custGeom>
              <a:avLst/>
              <a:gdLst>
                <a:gd name="T0" fmla="*/ 25 w 54"/>
                <a:gd name="T1" fmla="*/ 0 h 64"/>
                <a:gd name="T2" fmla="*/ 0 w 54"/>
                <a:gd name="T3" fmla="*/ 16 h 64"/>
                <a:gd name="T4" fmla="*/ 0 w 54"/>
                <a:gd name="T5" fmla="*/ 49 h 64"/>
                <a:gd name="T6" fmla="*/ 25 w 54"/>
                <a:gd name="T7" fmla="*/ 64 h 64"/>
                <a:gd name="T8" fmla="*/ 54 w 54"/>
                <a:gd name="T9" fmla="*/ 49 h 64"/>
                <a:gd name="T10" fmla="*/ 54 w 54"/>
                <a:gd name="T11" fmla="*/ 16 h 64"/>
                <a:gd name="T12" fmla="*/ 25 w 5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54" h="64">
                  <a:moveTo>
                    <a:pt x="25" y="0"/>
                  </a:moveTo>
                  <a:lnTo>
                    <a:pt x="0" y="16"/>
                  </a:lnTo>
                  <a:lnTo>
                    <a:pt x="0" y="49"/>
                  </a:lnTo>
                  <a:lnTo>
                    <a:pt x="25" y="64"/>
                  </a:lnTo>
                  <a:lnTo>
                    <a:pt x="54" y="49"/>
                  </a:lnTo>
                  <a:lnTo>
                    <a:pt x="54" y="16"/>
                  </a:lnTo>
                  <a:lnTo>
                    <a:pt x="25" y="0"/>
                  </a:lnTo>
                  <a:close/>
                </a:path>
              </a:pathLst>
            </a:cu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9AA4122D-71DA-4888-ADD0-3BFC60F8BEC2}"/>
                </a:ext>
              </a:extLst>
            </p:cNvPr>
            <p:cNvSpPr>
              <a:spLocks/>
            </p:cNvSpPr>
            <p:nvPr/>
          </p:nvSpPr>
          <p:spPr bwMode="auto">
            <a:xfrm>
              <a:off x="8713706" y="2265168"/>
              <a:ext cx="76235" cy="90353"/>
            </a:xfrm>
            <a:custGeom>
              <a:avLst/>
              <a:gdLst>
                <a:gd name="T0" fmla="*/ 26 w 54"/>
                <a:gd name="T1" fmla="*/ 0 h 64"/>
                <a:gd name="T2" fmla="*/ 0 w 54"/>
                <a:gd name="T3" fmla="*/ 18 h 64"/>
                <a:gd name="T4" fmla="*/ 0 w 54"/>
                <a:gd name="T5" fmla="*/ 51 h 64"/>
                <a:gd name="T6" fmla="*/ 26 w 54"/>
                <a:gd name="T7" fmla="*/ 64 h 64"/>
                <a:gd name="T8" fmla="*/ 54 w 54"/>
                <a:gd name="T9" fmla="*/ 51 h 64"/>
                <a:gd name="T10" fmla="*/ 54 w 54"/>
                <a:gd name="T11" fmla="*/ 18 h 64"/>
                <a:gd name="T12" fmla="*/ 26 w 5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54" h="64">
                  <a:moveTo>
                    <a:pt x="26" y="0"/>
                  </a:moveTo>
                  <a:lnTo>
                    <a:pt x="0" y="18"/>
                  </a:lnTo>
                  <a:lnTo>
                    <a:pt x="0" y="51"/>
                  </a:lnTo>
                  <a:lnTo>
                    <a:pt x="26" y="64"/>
                  </a:lnTo>
                  <a:lnTo>
                    <a:pt x="54" y="51"/>
                  </a:lnTo>
                  <a:lnTo>
                    <a:pt x="54" y="18"/>
                  </a:lnTo>
                  <a:lnTo>
                    <a:pt x="26" y="0"/>
                  </a:lnTo>
                  <a:close/>
                </a:path>
              </a:pathLst>
            </a:cu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10647D80-DBF9-4706-9EBC-4A3B5D1FD78D}"/>
                </a:ext>
              </a:extLst>
            </p:cNvPr>
            <p:cNvSpPr>
              <a:spLocks/>
            </p:cNvSpPr>
            <p:nvPr/>
          </p:nvSpPr>
          <p:spPr bwMode="auto">
            <a:xfrm>
              <a:off x="8713706" y="2699988"/>
              <a:ext cx="76235" cy="90353"/>
            </a:xfrm>
            <a:custGeom>
              <a:avLst/>
              <a:gdLst>
                <a:gd name="T0" fmla="*/ 26 w 54"/>
                <a:gd name="T1" fmla="*/ 0 h 64"/>
                <a:gd name="T2" fmla="*/ 0 w 54"/>
                <a:gd name="T3" fmla="*/ 15 h 64"/>
                <a:gd name="T4" fmla="*/ 0 w 54"/>
                <a:gd name="T5" fmla="*/ 48 h 64"/>
                <a:gd name="T6" fmla="*/ 26 w 54"/>
                <a:gd name="T7" fmla="*/ 64 h 64"/>
                <a:gd name="T8" fmla="*/ 54 w 54"/>
                <a:gd name="T9" fmla="*/ 48 h 64"/>
                <a:gd name="T10" fmla="*/ 54 w 54"/>
                <a:gd name="T11" fmla="*/ 17 h 64"/>
                <a:gd name="T12" fmla="*/ 26 w 54"/>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54" h="64">
                  <a:moveTo>
                    <a:pt x="26" y="0"/>
                  </a:moveTo>
                  <a:lnTo>
                    <a:pt x="0" y="15"/>
                  </a:lnTo>
                  <a:lnTo>
                    <a:pt x="0" y="48"/>
                  </a:lnTo>
                  <a:lnTo>
                    <a:pt x="26" y="64"/>
                  </a:lnTo>
                  <a:lnTo>
                    <a:pt x="54" y="48"/>
                  </a:lnTo>
                  <a:lnTo>
                    <a:pt x="54" y="17"/>
                  </a:lnTo>
                  <a:lnTo>
                    <a:pt x="26" y="0"/>
                  </a:lnTo>
                  <a:close/>
                </a:path>
              </a:pathLst>
            </a:cu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5" name="Line 13">
              <a:extLst>
                <a:ext uri="{FF2B5EF4-FFF2-40B4-BE49-F238E27FC236}">
                  <a16:creationId xmlns:a16="http://schemas.microsoft.com/office/drawing/2014/main" id="{9B175851-C097-4F36-9015-37D9291C402A}"/>
                </a:ext>
              </a:extLst>
            </p:cNvPr>
            <p:cNvSpPr>
              <a:spLocks noChangeShapeType="1"/>
            </p:cNvSpPr>
            <p:nvPr/>
          </p:nvSpPr>
          <p:spPr bwMode="auto">
            <a:xfrm>
              <a:off x="8352298" y="2047758"/>
              <a:ext cx="361409" cy="242822"/>
            </a:xfrm>
            <a:prstGeom prst="line">
              <a:avLst/>
            </a:pr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6" name="Line 14">
              <a:extLst>
                <a:ext uri="{FF2B5EF4-FFF2-40B4-BE49-F238E27FC236}">
                  <a16:creationId xmlns:a16="http://schemas.microsoft.com/office/drawing/2014/main" id="{5375CB20-AB0F-4628-85E0-D74007BC6318}"/>
                </a:ext>
              </a:extLst>
            </p:cNvPr>
            <p:cNvSpPr>
              <a:spLocks noChangeShapeType="1"/>
            </p:cNvSpPr>
            <p:nvPr/>
          </p:nvSpPr>
          <p:spPr bwMode="auto">
            <a:xfrm flipH="1">
              <a:off x="8789941" y="2047758"/>
              <a:ext cx="358586" cy="242822"/>
            </a:xfrm>
            <a:prstGeom prst="line">
              <a:avLst/>
            </a:pr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17" name="Line 15">
              <a:extLst>
                <a:ext uri="{FF2B5EF4-FFF2-40B4-BE49-F238E27FC236}">
                  <a16:creationId xmlns:a16="http://schemas.microsoft.com/office/drawing/2014/main" id="{9164B1FC-6648-4269-B2E0-132BA491A538}"/>
                </a:ext>
              </a:extLst>
            </p:cNvPr>
            <p:cNvSpPr>
              <a:spLocks noChangeShapeType="1"/>
            </p:cNvSpPr>
            <p:nvPr/>
          </p:nvSpPr>
          <p:spPr bwMode="auto">
            <a:xfrm>
              <a:off x="8750412" y="2355520"/>
              <a:ext cx="0" cy="344468"/>
            </a:xfrm>
            <a:prstGeom prst="line">
              <a:avLst/>
            </a:pr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CB9B79DC-1B23-432C-8BE0-DE76AC35C9B7}"/>
              </a:ext>
            </a:extLst>
          </p:cNvPr>
          <p:cNvGrpSpPr/>
          <p:nvPr/>
        </p:nvGrpSpPr>
        <p:grpSpPr>
          <a:xfrm>
            <a:off x="7049901" y="3906948"/>
            <a:ext cx="912442" cy="913654"/>
            <a:chOff x="6698929" y="3818096"/>
            <a:chExt cx="1063050" cy="1064462"/>
          </a:xfrm>
          <a:solidFill>
            <a:schemeClr val="bg1"/>
          </a:solidFill>
        </p:grpSpPr>
        <p:sp>
          <p:nvSpPr>
            <p:cNvPr id="18" name="Rectangle 16">
              <a:extLst>
                <a:ext uri="{FF2B5EF4-FFF2-40B4-BE49-F238E27FC236}">
                  <a16:creationId xmlns:a16="http://schemas.microsoft.com/office/drawing/2014/main" id="{1BF11A07-FDF4-419D-BB23-61F57F8E54EB}"/>
                </a:ext>
              </a:extLst>
            </p:cNvPr>
            <p:cNvSpPr>
              <a:spLocks noChangeArrowheads="1"/>
            </p:cNvSpPr>
            <p:nvPr/>
          </p:nvSpPr>
          <p:spPr bwMode="auto">
            <a:xfrm>
              <a:off x="6698929" y="3818096"/>
              <a:ext cx="1063050" cy="1064462"/>
            </a:xfrm>
            <a:prstGeom prst="rect">
              <a:avLst/>
            </a:prstGeom>
            <a:grp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19" name="Rectangle 17">
              <a:extLst>
                <a:ext uri="{FF2B5EF4-FFF2-40B4-BE49-F238E27FC236}">
                  <a16:creationId xmlns:a16="http://schemas.microsoft.com/office/drawing/2014/main" id="{20EA3FC4-125C-428F-BA5A-E4315807358B}"/>
                </a:ext>
              </a:extLst>
            </p:cNvPr>
            <p:cNvSpPr>
              <a:spLocks noChangeArrowheads="1"/>
            </p:cNvSpPr>
            <p:nvPr/>
          </p:nvSpPr>
          <p:spPr bwMode="auto">
            <a:xfrm>
              <a:off x="6898191" y="4017153"/>
              <a:ext cx="662112" cy="662112"/>
            </a:xfrm>
            <a:prstGeom prst="rect">
              <a:avLst/>
            </a:pr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0" name="Rectangle 18">
              <a:extLst>
                <a:ext uri="{FF2B5EF4-FFF2-40B4-BE49-F238E27FC236}">
                  <a16:creationId xmlns:a16="http://schemas.microsoft.com/office/drawing/2014/main" id="{0BD429C2-D893-4618-A847-87FF4F16E261}"/>
                </a:ext>
              </a:extLst>
            </p:cNvPr>
            <p:cNvSpPr>
              <a:spLocks noChangeArrowheads="1"/>
            </p:cNvSpPr>
            <p:nvPr/>
          </p:nvSpPr>
          <p:spPr bwMode="auto">
            <a:xfrm>
              <a:off x="6898191" y="4017153"/>
              <a:ext cx="94587" cy="93175"/>
            </a:xfrm>
            <a:prstGeom prst="rect">
              <a:avLst/>
            </a:pr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1" name="Rectangle 19">
              <a:extLst>
                <a:ext uri="{FF2B5EF4-FFF2-40B4-BE49-F238E27FC236}">
                  <a16:creationId xmlns:a16="http://schemas.microsoft.com/office/drawing/2014/main" id="{861B6116-20BC-4A36-BB97-BA56530A0917}"/>
                </a:ext>
              </a:extLst>
            </p:cNvPr>
            <p:cNvSpPr>
              <a:spLocks noChangeArrowheads="1"/>
            </p:cNvSpPr>
            <p:nvPr/>
          </p:nvSpPr>
          <p:spPr bwMode="auto">
            <a:xfrm>
              <a:off x="7465716" y="4017153"/>
              <a:ext cx="94587" cy="93175"/>
            </a:xfrm>
            <a:prstGeom prst="rect">
              <a:avLst/>
            </a:pr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2" name="Rectangle 20">
              <a:extLst>
                <a:ext uri="{FF2B5EF4-FFF2-40B4-BE49-F238E27FC236}">
                  <a16:creationId xmlns:a16="http://schemas.microsoft.com/office/drawing/2014/main" id="{F850D9FA-D358-4931-851D-DA775F5B299D}"/>
                </a:ext>
              </a:extLst>
            </p:cNvPr>
            <p:cNvSpPr>
              <a:spLocks noChangeArrowheads="1"/>
            </p:cNvSpPr>
            <p:nvPr/>
          </p:nvSpPr>
          <p:spPr bwMode="auto">
            <a:xfrm>
              <a:off x="6898191" y="4584678"/>
              <a:ext cx="94587" cy="94587"/>
            </a:xfrm>
            <a:prstGeom prst="rect">
              <a:avLst/>
            </a:pr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3" name="Rectangle 21">
              <a:extLst>
                <a:ext uri="{FF2B5EF4-FFF2-40B4-BE49-F238E27FC236}">
                  <a16:creationId xmlns:a16="http://schemas.microsoft.com/office/drawing/2014/main" id="{6822179A-FC6E-4E5F-A017-C7708C77AEF9}"/>
                </a:ext>
              </a:extLst>
            </p:cNvPr>
            <p:cNvSpPr>
              <a:spLocks noChangeArrowheads="1"/>
            </p:cNvSpPr>
            <p:nvPr/>
          </p:nvSpPr>
          <p:spPr bwMode="auto">
            <a:xfrm>
              <a:off x="7465716" y="4584678"/>
              <a:ext cx="94587" cy="94587"/>
            </a:xfrm>
            <a:prstGeom prst="rect">
              <a:avLst/>
            </a:pr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grpSp>
        <p:nvGrpSpPr>
          <p:cNvPr id="4" name="Group 3">
            <a:extLst>
              <a:ext uri="{FF2B5EF4-FFF2-40B4-BE49-F238E27FC236}">
                <a16:creationId xmlns:a16="http://schemas.microsoft.com/office/drawing/2014/main" id="{E025B75C-8472-418A-902A-872A4BCFAA05}"/>
              </a:ext>
            </a:extLst>
          </p:cNvPr>
          <p:cNvGrpSpPr/>
          <p:nvPr/>
        </p:nvGrpSpPr>
        <p:grpSpPr>
          <a:xfrm>
            <a:off x="10050462" y="3859590"/>
            <a:ext cx="1005748" cy="1006958"/>
            <a:chOff x="9658170" y="3763038"/>
            <a:chExt cx="1171755" cy="1173166"/>
          </a:xfrm>
          <a:solidFill>
            <a:schemeClr val="bg1"/>
          </a:solidFill>
        </p:grpSpPr>
        <p:sp>
          <p:nvSpPr>
            <p:cNvPr id="24" name="Oval 22">
              <a:extLst>
                <a:ext uri="{FF2B5EF4-FFF2-40B4-BE49-F238E27FC236}">
                  <a16:creationId xmlns:a16="http://schemas.microsoft.com/office/drawing/2014/main" id="{F1C41073-63CB-4C91-A39A-88879D0FD2A8}"/>
                </a:ext>
              </a:extLst>
            </p:cNvPr>
            <p:cNvSpPr>
              <a:spLocks noChangeArrowheads="1"/>
            </p:cNvSpPr>
            <p:nvPr/>
          </p:nvSpPr>
          <p:spPr bwMode="auto">
            <a:xfrm>
              <a:off x="9658170" y="3763038"/>
              <a:ext cx="1171755" cy="1173166"/>
            </a:xfrm>
            <a:prstGeom prst="ellipse">
              <a:avLst/>
            </a:prstGeom>
            <a:grpFill/>
            <a:ln w="10795" cap="flat" cmpd="sng" algn="ctr">
              <a:noFill/>
              <a:prstDash val="solid"/>
            </a:ln>
            <a:effectLst>
              <a:outerShdw blurRad="190500" dist="38100" dir="2700000" algn="tl" rotWithShape="0">
                <a:prstClr val="black">
                  <a:alpha val="25000"/>
                </a:prst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a:gradFill>
                  <a:gsLst>
                    <a:gs pos="0">
                      <a:srgbClr val="FFFFFF"/>
                    </a:gs>
                    <a:gs pos="100000">
                      <a:srgbClr val="FFFFFF"/>
                    </a:gs>
                  </a:gsLst>
                  <a:lin ang="5400000" scaled="0"/>
                </a:gradFill>
                <a:latin typeface="Segoe UI Semilight"/>
              </a:endParaRPr>
            </a:p>
          </p:txBody>
        </p:sp>
        <p:sp>
          <p:nvSpPr>
            <p:cNvPr id="25" name="Freeform 23">
              <a:extLst>
                <a:ext uri="{FF2B5EF4-FFF2-40B4-BE49-F238E27FC236}">
                  <a16:creationId xmlns:a16="http://schemas.microsoft.com/office/drawing/2014/main" id="{DA9C5130-5D69-423B-B4A6-FF24FA2960A0}"/>
                </a:ext>
              </a:extLst>
            </p:cNvPr>
            <p:cNvSpPr>
              <a:spLocks/>
            </p:cNvSpPr>
            <p:nvPr/>
          </p:nvSpPr>
          <p:spPr bwMode="auto">
            <a:xfrm>
              <a:off x="9878403" y="3984683"/>
              <a:ext cx="590113" cy="585878"/>
            </a:xfrm>
            <a:custGeom>
              <a:avLst/>
              <a:gdLst>
                <a:gd name="T0" fmla="*/ 21 w 163"/>
                <a:gd name="T1" fmla="*/ 162 h 162"/>
                <a:gd name="T2" fmla="*/ 0 w 163"/>
                <a:gd name="T3" fmla="*/ 101 h 162"/>
                <a:gd name="T4" fmla="*/ 101 w 163"/>
                <a:gd name="T5" fmla="*/ 0 h 162"/>
                <a:gd name="T6" fmla="*/ 163 w 163"/>
                <a:gd name="T7" fmla="*/ 21 h 162"/>
              </a:gdLst>
              <a:ahLst/>
              <a:cxnLst>
                <a:cxn ang="0">
                  <a:pos x="T0" y="T1"/>
                </a:cxn>
                <a:cxn ang="0">
                  <a:pos x="T2" y="T3"/>
                </a:cxn>
                <a:cxn ang="0">
                  <a:pos x="T4" y="T5"/>
                </a:cxn>
                <a:cxn ang="0">
                  <a:pos x="T6" y="T7"/>
                </a:cxn>
              </a:cxnLst>
              <a:rect l="0" t="0" r="r" b="b"/>
              <a:pathLst>
                <a:path w="163" h="162">
                  <a:moveTo>
                    <a:pt x="21" y="162"/>
                  </a:moveTo>
                  <a:cubicBezTo>
                    <a:pt x="8" y="145"/>
                    <a:pt x="0" y="124"/>
                    <a:pt x="0" y="101"/>
                  </a:cubicBezTo>
                  <a:cubicBezTo>
                    <a:pt x="0" y="45"/>
                    <a:pt x="45" y="0"/>
                    <a:pt x="101" y="0"/>
                  </a:cubicBezTo>
                  <a:cubicBezTo>
                    <a:pt x="124" y="0"/>
                    <a:pt x="146" y="7"/>
                    <a:pt x="163" y="21"/>
                  </a:cubicBezTo>
                </a:path>
              </a:pathLst>
            </a:cu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6" name="Freeform 24">
              <a:extLst>
                <a:ext uri="{FF2B5EF4-FFF2-40B4-BE49-F238E27FC236}">
                  <a16:creationId xmlns:a16="http://schemas.microsoft.com/office/drawing/2014/main" id="{ED2B02E0-F28A-4D23-833C-22E8B3DABF49}"/>
                </a:ext>
              </a:extLst>
            </p:cNvPr>
            <p:cNvSpPr>
              <a:spLocks/>
            </p:cNvSpPr>
            <p:nvPr/>
          </p:nvSpPr>
          <p:spPr bwMode="auto">
            <a:xfrm>
              <a:off x="10030872" y="4132917"/>
              <a:ext cx="578819" cy="583054"/>
            </a:xfrm>
            <a:custGeom>
              <a:avLst/>
              <a:gdLst>
                <a:gd name="T0" fmla="*/ 141 w 160"/>
                <a:gd name="T1" fmla="*/ 0 h 161"/>
                <a:gd name="T2" fmla="*/ 160 w 160"/>
                <a:gd name="T3" fmla="*/ 60 h 161"/>
                <a:gd name="T4" fmla="*/ 59 w 160"/>
                <a:gd name="T5" fmla="*/ 161 h 161"/>
                <a:gd name="T6" fmla="*/ 0 w 160"/>
                <a:gd name="T7" fmla="*/ 141 h 161"/>
              </a:gdLst>
              <a:ahLst/>
              <a:cxnLst>
                <a:cxn ang="0">
                  <a:pos x="T0" y="T1"/>
                </a:cxn>
                <a:cxn ang="0">
                  <a:pos x="T2" y="T3"/>
                </a:cxn>
                <a:cxn ang="0">
                  <a:pos x="T4" y="T5"/>
                </a:cxn>
                <a:cxn ang="0">
                  <a:pos x="T6" y="T7"/>
                </a:cxn>
              </a:cxnLst>
              <a:rect l="0" t="0" r="r" b="b"/>
              <a:pathLst>
                <a:path w="160" h="161">
                  <a:moveTo>
                    <a:pt x="141" y="0"/>
                  </a:moveTo>
                  <a:cubicBezTo>
                    <a:pt x="153" y="17"/>
                    <a:pt x="160" y="37"/>
                    <a:pt x="160" y="60"/>
                  </a:cubicBezTo>
                  <a:cubicBezTo>
                    <a:pt x="160" y="115"/>
                    <a:pt x="115" y="161"/>
                    <a:pt x="59" y="161"/>
                  </a:cubicBezTo>
                  <a:cubicBezTo>
                    <a:pt x="37" y="161"/>
                    <a:pt x="16" y="153"/>
                    <a:pt x="0" y="141"/>
                  </a:cubicBezTo>
                </a:path>
              </a:pathLst>
            </a:cu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7" name="Oval 25">
              <a:extLst>
                <a:ext uri="{FF2B5EF4-FFF2-40B4-BE49-F238E27FC236}">
                  <a16:creationId xmlns:a16="http://schemas.microsoft.com/office/drawing/2014/main" id="{EDC490FD-C9DE-45CE-B26B-333CBE062620}"/>
                </a:ext>
              </a:extLst>
            </p:cNvPr>
            <p:cNvSpPr>
              <a:spLocks noChangeArrowheads="1"/>
            </p:cNvSpPr>
            <p:nvPr/>
          </p:nvSpPr>
          <p:spPr bwMode="auto">
            <a:xfrm>
              <a:off x="10454398" y="4042565"/>
              <a:ext cx="104470" cy="104470"/>
            </a:xfrm>
            <a:prstGeom prst="ellipse">
              <a:avLst/>
            </a:pr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sp>
          <p:nvSpPr>
            <p:cNvPr id="28" name="Oval 26">
              <a:extLst>
                <a:ext uri="{FF2B5EF4-FFF2-40B4-BE49-F238E27FC236}">
                  <a16:creationId xmlns:a16="http://schemas.microsoft.com/office/drawing/2014/main" id="{D0633301-6365-4DD9-A848-237EAF62249B}"/>
                </a:ext>
              </a:extLst>
            </p:cNvPr>
            <p:cNvSpPr>
              <a:spLocks noChangeArrowheads="1"/>
            </p:cNvSpPr>
            <p:nvPr/>
          </p:nvSpPr>
          <p:spPr bwMode="auto">
            <a:xfrm>
              <a:off x="9940520" y="4559266"/>
              <a:ext cx="101646" cy="101646"/>
            </a:xfrm>
            <a:prstGeom prst="ellipse">
              <a:avLst/>
            </a:prstGeom>
            <a:grpFill/>
            <a:ln w="15875" cap="flat">
              <a:solidFill>
                <a:srgbClr val="235689"/>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a:p>
          </p:txBody>
        </p:sp>
      </p:grpSp>
      <p:sp>
        <p:nvSpPr>
          <p:cNvPr id="29" name="TextBox 28">
            <a:extLst>
              <a:ext uri="{FF2B5EF4-FFF2-40B4-BE49-F238E27FC236}">
                <a16:creationId xmlns:a16="http://schemas.microsoft.com/office/drawing/2014/main" id="{CA9A8CC1-DEF2-417B-BC41-91DA88C3EA1F}"/>
              </a:ext>
            </a:extLst>
          </p:cNvPr>
          <p:cNvSpPr txBox="1"/>
          <p:nvPr/>
        </p:nvSpPr>
        <p:spPr>
          <a:xfrm>
            <a:off x="8143688" y="3519559"/>
            <a:ext cx="1764330" cy="338554"/>
          </a:xfrm>
          <a:prstGeom prst="rect">
            <a:avLst/>
          </a:prstGeom>
          <a:noFill/>
        </p:spPr>
        <p:txBody>
          <a:bodyPr wrap="none" lIns="0" tIns="0" rIns="0" bIns="0" rtlCol="0">
            <a:spAutoFit/>
          </a:bodyPr>
          <a:lstStyle/>
          <a:p>
            <a:pPr algn="ctr"/>
            <a:r>
              <a:rPr lang="en-US" sz="2200" b="1">
                <a:gradFill>
                  <a:gsLst>
                    <a:gs pos="2917">
                      <a:schemeClr val="bg1"/>
                    </a:gs>
                    <a:gs pos="30000">
                      <a:schemeClr val="bg1"/>
                    </a:gs>
                  </a:gsLst>
                  <a:lin ang="5400000" scaled="0"/>
                </a:gradFill>
              </a:rPr>
              <a:t>Azure Sphere</a:t>
            </a:r>
          </a:p>
        </p:txBody>
      </p:sp>
      <p:sp>
        <p:nvSpPr>
          <p:cNvPr id="76" name="TextBox 75">
            <a:extLst>
              <a:ext uri="{FF2B5EF4-FFF2-40B4-BE49-F238E27FC236}">
                <a16:creationId xmlns:a16="http://schemas.microsoft.com/office/drawing/2014/main" id="{D4E00081-9D8D-437D-A38E-2DD0C568EEB1}"/>
              </a:ext>
            </a:extLst>
          </p:cNvPr>
          <p:cNvSpPr txBox="1"/>
          <p:nvPr/>
        </p:nvSpPr>
        <p:spPr>
          <a:xfrm>
            <a:off x="6693912" y="5082356"/>
            <a:ext cx="1624420" cy="307777"/>
          </a:xfrm>
          <a:prstGeom prst="rect">
            <a:avLst/>
          </a:prstGeom>
          <a:noFill/>
        </p:spPr>
        <p:txBody>
          <a:bodyPr wrap="none" lIns="0" tIns="0" rIns="0" bIns="0" rtlCol="0">
            <a:spAutoFit/>
          </a:bodyPr>
          <a:lstStyle/>
          <a:p>
            <a:pPr algn="ctr"/>
            <a:r>
              <a:rPr lang="en-US" sz="2000" b="1">
                <a:gradFill>
                  <a:gsLst>
                    <a:gs pos="2917">
                      <a:schemeClr val="bg1"/>
                    </a:gs>
                    <a:gs pos="30000">
                      <a:schemeClr val="bg1"/>
                    </a:gs>
                  </a:gsLst>
                  <a:lin ang="5400000" scaled="0"/>
                </a:gradFill>
              </a:rPr>
              <a:t>Secured MCU</a:t>
            </a:r>
          </a:p>
        </p:txBody>
      </p:sp>
      <p:sp>
        <p:nvSpPr>
          <p:cNvPr id="78" name="TextBox 77">
            <a:extLst>
              <a:ext uri="{FF2B5EF4-FFF2-40B4-BE49-F238E27FC236}">
                <a16:creationId xmlns:a16="http://schemas.microsoft.com/office/drawing/2014/main" id="{534D5955-8718-4D8D-81CA-5C2151880E7E}"/>
              </a:ext>
            </a:extLst>
          </p:cNvPr>
          <p:cNvSpPr txBox="1"/>
          <p:nvPr/>
        </p:nvSpPr>
        <p:spPr>
          <a:xfrm>
            <a:off x="9867763" y="5082356"/>
            <a:ext cx="1371146" cy="307777"/>
          </a:xfrm>
          <a:prstGeom prst="rect">
            <a:avLst/>
          </a:prstGeom>
          <a:noFill/>
        </p:spPr>
        <p:txBody>
          <a:bodyPr wrap="none" lIns="0" tIns="0" rIns="0" bIns="0" rtlCol="0">
            <a:spAutoFit/>
          </a:bodyPr>
          <a:lstStyle/>
          <a:p>
            <a:pPr algn="ctr"/>
            <a:r>
              <a:rPr lang="en-US" sz="2000" b="1">
                <a:gradFill>
                  <a:gsLst>
                    <a:gs pos="2917">
                      <a:schemeClr val="bg1"/>
                    </a:gs>
                    <a:gs pos="30000">
                      <a:schemeClr val="bg1"/>
                    </a:gs>
                  </a:gsLst>
                  <a:lin ang="5400000" scaled="0"/>
                </a:gradFill>
              </a:rPr>
              <a:t>Secured OS</a:t>
            </a:r>
          </a:p>
        </p:txBody>
      </p:sp>
      <p:sp>
        <p:nvSpPr>
          <p:cNvPr id="79" name="TextBox 78">
            <a:extLst>
              <a:ext uri="{FF2B5EF4-FFF2-40B4-BE49-F238E27FC236}">
                <a16:creationId xmlns:a16="http://schemas.microsoft.com/office/drawing/2014/main" id="{AF4884B5-C2D7-4C21-A2C1-D87EC2E097CC}"/>
              </a:ext>
            </a:extLst>
          </p:cNvPr>
          <p:cNvSpPr txBox="1"/>
          <p:nvPr/>
        </p:nvSpPr>
        <p:spPr>
          <a:xfrm>
            <a:off x="8150902" y="1091256"/>
            <a:ext cx="1749903" cy="307777"/>
          </a:xfrm>
          <a:prstGeom prst="rect">
            <a:avLst/>
          </a:prstGeom>
          <a:noFill/>
        </p:spPr>
        <p:txBody>
          <a:bodyPr wrap="none" lIns="0" tIns="0" rIns="0" bIns="0" rtlCol="0">
            <a:spAutoFit/>
          </a:bodyPr>
          <a:lstStyle/>
          <a:p>
            <a:pPr algn="ctr"/>
            <a:r>
              <a:rPr lang="en-US" sz="2000" b="1">
                <a:gradFill>
                  <a:gsLst>
                    <a:gs pos="2917">
                      <a:schemeClr val="bg1"/>
                    </a:gs>
                    <a:gs pos="30000">
                      <a:schemeClr val="bg1"/>
                    </a:gs>
                  </a:gsLst>
                  <a:lin ang="5400000" scaled="0"/>
                </a:gradFill>
              </a:rPr>
              <a:t>Cloud Security</a:t>
            </a:r>
          </a:p>
        </p:txBody>
      </p:sp>
      <p:pic>
        <p:nvPicPr>
          <p:cNvPr id="3" name="Picture 2">
            <a:extLst>
              <a:ext uri="{FF2B5EF4-FFF2-40B4-BE49-F238E27FC236}">
                <a16:creationId xmlns:a16="http://schemas.microsoft.com/office/drawing/2014/main" id="{F1E952A2-B4F3-4CF2-BFA2-455A2BE8D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00" y="2259000"/>
            <a:ext cx="3813587" cy="2860190"/>
          </a:xfrm>
          <a:prstGeom prst="rect">
            <a:avLst/>
          </a:prstGeom>
        </p:spPr>
      </p:pic>
      <p:sp>
        <p:nvSpPr>
          <p:cNvPr id="56" name="Rectangle 55">
            <a:extLst>
              <a:ext uri="{FF2B5EF4-FFF2-40B4-BE49-F238E27FC236}">
                <a16:creationId xmlns:a16="http://schemas.microsoft.com/office/drawing/2014/main" id="{C19F565C-7BD7-4FEF-9122-E530F141C17B}"/>
              </a:ext>
            </a:extLst>
          </p:cNvPr>
          <p:cNvSpPr/>
          <p:nvPr/>
        </p:nvSpPr>
        <p:spPr bwMode="auto">
          <a:xfrm>
            <a:off x="246000" y="1314000"/>
            <a:ext cx="5618573" cy="667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563" rtl="0" eaLnBrk="1" fontAlgn="base" latinLnBrk="0" hangingPunct="1">
              <a:lnSpc>
                <a:spcPct val="90000"/>
              </a:lnSpc>
              <a:spcBef>
                <a:spcPct val="0"/>
              </a:spcBef>
              <a:spcAft>
                <a:spcPct val="0"/>
              </a:spcAft>
              <a:buClrTx/>
              <a:buSzTx/>
              <a:buFontTx/>
              <a:buNone/>
              <a:tabLst/>
              <a:defRPr/>
            </a:pPr>
            <a:r>
              <a:rPr kumimoji="0" lang="en-US" sz="3600" b="1" i="0" u="none" strike="noStrike" kern="1200" cap="none" spc="-50" normalizeH="0" baseline="0" noProof="0" dirty="0">
                <a:ln w="3175">
                  <a:noFill/>
                </a:ln>
                <a:solidFill>
                  <a:srgbClr val="163555"/>
                </a:solidFill>
                <a:effectLst/>
                <a:uLnTx/>
                <a:uFillTx/>
                <a:latin typeface="Segoe UI (heading)"/>
                <a:cs typeface="Segoe UI" pitchFamily="34" charset="0"/>
              </a:rPr>
              <a:t>Azure Sphere</a:t>
            </a:r>
          </a:p>
        </p:txBody>
      </p:sp>
      <p:pic>
        <p:nvPicPr>
          <p:cNvPr id="39" name="Picture 38">
            <a:extLst>
              <a:ext uri="{FF2B5EF4-FFF2-40B4-BE49-F238E27FC236}">
                <a16:creationId xmlns:a16="http://schemas.microsoft.com/office/drawing/2014/main" id="{427EC805-C422-4F6A-AD95-BE53B750C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Tree>
    <p:extLst>
      <p:ext uri="{BB962C8B-B14F-4D97-AF65-F5344CB8AC3E}">
        <p14:creationId xmlns:p14="http://schemas.microsoft.com/office/powerpoint/2010/main" val="1005941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199"/>
                                          </p:stCondLst>
                                        </p:cTn>
                                        <p:tgtEl>
                                          <p:spTgt spid="6"/>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200" fill="hold"/>
                                        <p:tgtEl>
                                          <p:spTgt spid="6"/>
                                        </p:tgtEl>
                                      </p:cBhvr>
                                      <p:by x="0" y="0"/>
                                    </p:animScale>
                                  </p:childTnLst>
                                </p:cTn>
                              </p:par>
                              <p:par>
                                <p:cTn id="9" presetID="21" presetClass="entr" presetSubtype="1" fill="hold" grpId="0" nodeType="withEffect">
                                  <p:stCondLst>
                                    <p:cond delay="300"/>
                                  </p:stCondLst>
                                  <p:childTnLst>
                                    <p:set>
                                      <p:cBhvr>
                                        <p:cTn id="10" dur="1" fill="hold">
                                          <p:stCondLst>
                                            <p:cond delay="0"/>
                                          </p:stCondLst>
                                        </p:cTn>
                                        <p:tgtEl>
                                          <p:spTgt spid="30"/>
                                        </p:tgtEl>
                                        <p:attrNameLst>
                                          <p:attrName>style.visibility</p:attrName>
                                        </p:attrNameLst>
                                      </p:cBhvr>
                                      <p:to>
                                        <p:strVal val="visible"/>
                                      </p:to>
                                    </p:set>
                                    <p:animEffect transition="in" filter="wheel(1)">
                                      <p:cBhvr>
                                        <p:cTn id="11" dur="500"/>
                                        <p:tgtEl>
                                          <p:spTgt spid="30"/>
                                        </p:tgtEl>
                                      </p:cBhvr>
                                    </p:animEffect>
                                  </p:childTnLst>
                                </p:cTn>
                              </p:par>
                              <p:par>
                                <p:cTn id="12" presetID="1" presetClass="entr" presetSubtype="0" fill="hold" nodeType="withEffect">
                                  <p:stCondLst>
                                    <p:cond delay="200"/>
                                  </p:stCondLst>
                                  <p:childTnLst>
                                    <p:set>
                                      <p:cBhvr>
                                        <p:cTn id="13" dur="1" fill="hold">
                                          <p:stCondLst>
                                            <p:cond delay="199"/>
                                          </p:stCondLst>
                                        </p:cTn>
                                        <p:tgtEl>
                                          <p:spTgt spid="4"/>
                                        </p:tgtEl>
                                        <p:attrNameLst>
                                          <p:attrName>style.visibility</p:attrName>
                                        </p:attrNameLst>
                                      </p:cBhvr>
                                      <p:to>
                                        <p:strVal val="visible"/>
                                      </p:to>
                                    </p:set>
                                  </p:childTnLst>
                                </p:cTn>
                              </p:par>
                              <p:par>
                                <p:cTn id="14" presetID="6" presetClass="emph" presetSubtype="0" accel="100000" autoRev="1" fill="hold" nodeType="withEffect">
                                  <p:stCondLst>
                                    <p:cond delay="200"/>
                                  </p:stCondLst>
                                  <p:childTnLst>
                                    <p:animScale>
                                      <p:cBhvr>
                                        <p:cTn id="15" dur="200" fill="hold"/>
                                        <p:tgtEl>
                                          <p:spTgt spid="4"/>
                                        </p:tgtEl>
                                      </p:cBhvr>
                                      <p:by x="0" y="0"/>
                                    </p:animScale>
                                  </p:childTnLst>
                                </p:cTn>
                              </p:par>
                              <p:par>
                                <p:cTn id="16" presetID="1" presetClass="entr" presetSubtype="0" fill="hold" nodeType="withEffect">
                                  <p:stCondLst>
                                    <p:cond delay="400"/>
                                  </p:stCondLst>
                                  <p:childTnLst>
                                    <p:set>
                                      <p:cBhvr>
                                        <p:cTn id="17" dur="1" fill="hold">
                                          <p:stCondLst>
                                            <p:cond delay="199"/>
                                          </p:stCondLst>
                                        </p:cTn>
                                        <p:tgtEl>
                                          <p:spTgt spid="5"/>
                                        </p:tgtEl>
                                        <p:attrNameLst>
                                          <p:attrName>style.visibility</p:attrName>
                                        </p:attrNameLst>
                                      </p:cBhvr>
                                      <p:to>
                                        <p:strVal val="visible"/>
                                      </p:to>
                                    </p:set>
                                  </p:childTnLst>
                                </p:cTn>
                              </p:par>
                              <p:par>
                                <p:cTn id="18" presetID="6" presetClass="emph" presetSubtype="0" accel="100000" autoRev="1" fill="hold" nodeType="withEffect">
                                  <p:stCondLst>
                                    <p:cond delay="400"/>
                                  </p:stCondLst>
                                  <p:childTnLst>
                                    <p:animScale>
                                      <p:cBhvr>
                                        <p:cTn id="19" dur="200" fill="hold"/>
                                        <p:tgtEl>
                                          <p:spTgt spid="5"/>
                                        </p:tgtEl>
                                      </p:cBhvr>
                                      <p:by x="0" y="0"/>
                                    </p:animScale>
                                  </p:childTnLst>
                                </p:cTn>
                              </p:par>
                              <p:par>
                                <p:cTn id="20" presetID="10" presetClass="entr" presetSubtype="0" fill="hold" grpId="0" nodeType="withEffect">
                                  <p:stCondLst>
                                    <p:cond delay="700"/>
                                  </p:stCondLs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42" presetClass="path" presetSubtype="0" decel="100000" fill="hold" grpId="1" nodeType="withEffect">
                                  <p:stCondLst>
                                    <p:cond delay="700"/>
                                  </p:stCondLst>
                                  <p:childTnLst>
                                    <p:animMotion origin="layout" path="M 0 0 L 0 0.02569 " pathEditMode="relative" rAng="0" ptsTypes="AA">
                                      <p:cBhvr>
                                        <p:cTn id="24" dur="500" spd="-100000" fill="hold"/>
                                        <p:tgtEl>
                                          <p:spTgt spid="76"/>
                                        </p:tgtEl>
                                        <p:attrNameLst>
                                          <p:attrName>ppt_x</p:attrName>
                                          <p:attrName>ppt_y</p:attrName>
                                        </p:attrNameLst>
                                      </p:cBhvr>
                                      <p:rCtr x="0" y="1273"/>
                                    </p:animMotion>
                                  </p:childTnLst>
                                </p:cTn>
                              </p:par>
                              <p:par>
                                <p:cTn id="25" presetID="10" presetClass="entr" presetSubtype="0" fill="hold" grpId="0" nodeType="withEffect">
                                  <p:stCondLst>
                                    <p:cond delay="70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par>
                                <p:cTn id="28" presetID="42" presetClass="path" presetSubtype="0" decel="100000" fill="hold" grpId="1" nodeType="withEffect">
                                  <p:stCondLst>
                                    <p:cond delay="700"/>
                                  </p:stCondLst>
                                  <p:childTnLst>
                                    <p:animMotion origin="layout" path="M 0 0 L 0 0.02569 " pathEditMode="relative" rAng="0" ptsTypes="AA">
                                      <p:cBhvr>
                                        <p:cTn id="29" dur="500" spd="-100000" fill="hold"/>
                                        <p:tgtEl>
                                          <p:spTgt spid="78"/>
                                        </p:tgtEl>
                                        <p:attrNameLst>
                                          <p:attrName>ppt_x</p:attrName>
                                          <p:attrName>ppt_y</p:attrName>
                                        </p:attrNameLst>
                                      </p:cBhvr>
                                      <p:rCtr x="0" y="1273"/>
                                    </p:animMotion>
                                  </p:childTnLst>
                                </p:cTn>
                              </p:par>
                              <p:par>
                                <p:cTn id="30" presetID="10" presetClass="entr" presetSubtype="0" fill="hold" grpId="0" nodeType="withEffect">
                                  <p:stCondLst>
                                    <p:cond delay="700"/>
                                  </p:stCondLst>
                                  <p:childTnLst>
                                    <p:set>
                                      <p:cBhvr>
                                        <p:cTn id="31" dur="1" fill="hold">
                                          <p:stCondLst>
                                            <p:cond delay="0"/>
                                          </p:stCondLst>
                                        </p:cTn>
                                        <p:tgtEl>
                                          <p:spTgt spid="79"/>
                                        </p:tgtEl>
                                        <p:attrNameLst>
                                          <p:attrName>style.visibility</p:attrName>
                                        </p:attrNameLst>
                                      </p:cBhvr>
                                      <p:to>
                                        <p:strVal val="visible"/>
                                      </p:to>
                                    </p:set>
                                    <p:animEffect transition="in" filter="fade">
                                      <p:cBhvr>
                                        <p:cTn id="32" dur="500"/>
                                        <p:tgtEl>
                                          <p:spTgt spid="79"/>
                                        </p:tgtEl>
                                      </p:cBhvr>
                                    </p:animEffect>
                                  </p:childTnLst>
                                </p:cTn>
                              </p:par>
                              <p:par>
                                <p:cTn id="33" presetID="64" presetClass="path" presetSubtype="0" decel="100000" fill="hold" grpId="1" nodeType="withEffect">
                                  <p:stCondLst>
                                    <p:cond delay="700"/>
                                  </p:stCondLst>
                                  <p:childTnLst>
                                    <p:animMotion origin="layout" path="M 1.875E-6 -1.48148E-6 L 1.875E-6 -0.02662 " pathEditMode="relative" rAng="0" ptsTypes="AA">
                                      <p:cBhvr>
                                        <p:cTn id="34" dur="500" spd="-100000" fill="hold"/>
                                        <p:tgtEl>
                                          <p:spTgt spid="79"/>
                                        </p:tgtEl>
                                        <p:attrNameLst>
                                          <p:attrName>ppt_x</p:attrName>
                                          <p:attrName>ppt_y</p:attrName>
                                        </p:attrNameLst>
                                      </p:cBhvr>
                                      <p:rCtr x="0" y="-1343"/>
                                    </p:animMotion>
                                  </p:childTnLst>
                                </p:cTn>
                              </p:par>
                              <p:par>
                                <p:cTn id="35" presetID="10" presetClass="entr" presetSubtype="0" fill="hold" grpId="0" nodeType="withEffect">
                                  <p:stCondLst>
                                    <p:cond delay="70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42" presetClass="path" presetSubtype="0" decel="100000" fill="hold" grpId="1" nodeType="withEffect">
                                  <p:stCondLst>
                                    <p:cond delay="700"/>
                                  </p:stCondLst>
                                  <p:childTnLst>
                                    <p:animMotion origin="layout" path="M 0 0 L 0 0.02569 " pathEditMode="relative" rAng="0" ptsTypes="AA">
                                      <p:cBhvr>
                                        <p:cTn id="39" dur="500" spd="-100000" fill="hold"/>
                                        <p:tgtEl>
                                          <p:spTgt spid="29"/>
                                        </p:tgtEl>
                                        <p:attrNameLst>
                                          <p:attrName>ppt_x</p:attrName>
                                          <p:attrName>ppt_y</p:attrName>
                                        </p:attrNameLst>
                                      </p:cBhvr>
                                      <p:rCtr x="0" y="1273"/>
                                    </p:animMotion>
                                  </p:childTnLst>
                                </p:cTn>
                              </p:par>
                              <p:par>
                                <p:cTn id="40" presetID="10" presetClass="entr" presetSubtype="0" fill="hold" grpId="0" nodeType="withEffect">
                                  <p:stCondLst>
                                    <p:cond delay="20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200"/>
                                        <p:tgtEl>
                                          <p:spTgt spid="56"/>
                                        </p:tgtEl>
                                      </p:cBhvr>
                                    </p:animEffect>
                                  </p:childTnLst>
                                </p:cTn>
                              </p:par>
                              <p:par>
                                <p:cTn id="43" presetID="42" presetClass="path" presetSubtype="0" decel="100000" fill="hold" grpId="1" nodeType="withEffect">
                                  <p:stCondLst>
                                    <p:cond delay="200"/>
                                  </p:stCondLst>
                                  <p:childTnLst>
                                    <p:animMotion origin="layout" path="M -8.33333E-7 2.22222E-6 L -8.33333E-7 0.07106 " pathEditMode="relative" rAng="0" ptsTypes="AA">
                                      <p:cBhvr>
                                        <p:cTn id="44" dur="500" spd="-100000" fill="hold"/>
                                        <p:tgtEl>
                                          <p:spTgt spid="56"/>
                                        </p:tgtEl>
                                        <p:attrNameLst>
                                          <p:attrName>ppt_x</p:attrName>
                                          <p:attrName>ppt_y</p:attrName>
                                        </p:attrNameLst>
                                      </p:cBhvr>
                                      <p:rCtr x="0"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9" grpId="0"/>
      <p:bldP spid="29" grpId="1"/>
      <p:bldP spid="76" grpId="0"/>
      <p:bldP spid="76" grpId="1"/>
      <p:bldP spid="78" grpId="0"/>
      <p:bldP spid="78" grpId="1"/>
      <p:bldP spid="79" grpId="0"/>
      <p:bldP spid="79" grpId="1"/>
      <p:bldP spid="56" grpId="0"/>
      <p:bldP spid="56" grpId="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3346C6DB-95F8-4D99-94CE-0DEE08F3155D}"/>
              </a:ext>
            </a:extLst>
          </p:cNvPr>
          <p:cNvPicPr>
            <a:picLocks noChangeAspect="1"/>
          </p:cNvPicPr>
          <p:nvPr/>
        </p:nvPicPr>
        <p:blipFill rotWithShape="1">
          <a:blip r:embed="rId3"/>
          <a:srcRect l="42859" t="37254" r="21910" b="14172"/>
          <a:stretch/>
        </p:blipFill>
        <p:spPr>
          <a:xfrm>
            <a:off x="9065160" y="2017712"/>
            <a:ext cx="2542489" cy="2546351"/>
          </a:xfrm>
          <a:prstGeom prst="rect">
            <a:avLst/>
          </a:prstGeom>
        </p:spPr>
      </p:pic>
      <p:pic>
        <p:nvPicPr>
          <p:cNvPr id="22" name="Picture Placeholder 5">
            <a:extLst>
              <a:ext uri="{FF2B5EF4-FFF2-40B4-BE49-F238E27FC236}">
                <a16:creationId xmlns:a16="http://schemas.microsoft.com/office/drawing/2014/main" id="{ACC9F148-7191-4D1F-BFD7-F1F346746F11}"/>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84199" y="2022032"/>
            <a:ext cx="2542032" cy="2542032"/>
          </a:xfrm>
          <a:prstGeom prst="rect">
            <a:avLst/>
          </a:prstGeom>
        </p:spPr>
      </p:pic>
      <p:pic>
        <p:nvPicPr>
          <p:cNvPr id="23" name="Picture 22" descr="A picture containing wall, clock, object&#10;&#10;Description generated with high confidence">
            <a:extLst>
              <a:ext uri="{FF2B5EF4-FFF2-40B4-BE49-F238E27FC236}">
                <a16:creationId xmlns:a16="http://schemas.microsoft.com/office/drawing/2014/main" id="{D2589209-BBB1-42F1-A28A-5A9C29484765}"/>
              </a:ext>
            </a:extLst>
          </p:cNvPr>
          <p:cNvPicPr>
            <a:picLocks noChangeAspect="1"/>
          </p:cNvPicPr>
          <p:nvPr/>
        </p:nvPicPr>
        <p:blipFill rotWithShape="1">
          <a:blip r:embed="rId5"/>
          <a:srcRect l="22059" r="22059"/>
          <a:stretch/>
        </p:blipFill>
        <p:spPr>
          <a:xfrm>
            <a:off x="6237273" y="2022032"/>
            <a:ext cx="2542032" cy="2542032"/>
          </a:xfrm>
          <a:prstGeom prst="rect">
            <a:avLst/>
          </a:prstGeom>
        </p:spPr>
      </p:pic>
      <p:grpSp>
        <p:nvGrpSpPr>
          <p:cNvPr id="85" name="Group 84">
            <a:extLst>
              <a:ext uri="{FF2B5EF4-FFF2-40B4-BE49-F238E27FC236}">
                <a16:creationId xmlns:a16="http://schemas.microsoft.com/office/drawing/2014/main" id="{F37027D3-BFFF-4CB6-BE76-59465E23EFDA}"/>
              </a:ext>
            </a:extLst>
          </p:cNvPr>
          <p:cNvGrpSpPr/>
          <p:nvPr/>
        </p:nvGrpSpPr>
        <p:grpSpPr>
          <a:xfrm>
            <a:off x="3338624" y="2025650"/>
            <a:ext cx="2719907" cy="2542032"/>
            <a:chOff x="3338624" y="2025650"/>
            <a:chExt cx="2719907" cy="2542032"/>
          </a:xfrm>
        </p:grpSpPr>
        <p:pic>
          <p:nvPicPr>
            <p:cNvPr id="25" name="Picture Placeholder 7">
              <a:extLst>
                <a:ext uri="{FF2B5EF4-FFF2-40B4-BE49-F238E27FC236}">
                  <a16:creationId xmlns:a16="http://schemas.microsoft.com/office/drawing/2014/main" id="{343BF99C-852F-4153-BDD4-A256FB946FC4}"/>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34523" t="3995" r="20642" b="39960"/>
            <a:stretch/>
          </p:blipFill>
          <p:spPr>
            <a:xfrm>
              <a:off x="3408927" y="2025650"/>
              <a:ext cx="2542032" cy="2542032"/>
            </a:xfrm>
            <a:prstGeom prst="rect">
              <a:avLst/>
            </a:prstGeom>
          </p:spPr>
        </p:pic>
        <p:grpSp>
          <p:nvGrpSpPr>
            <p:cNvPr id="84" name="Group 83">
              <a:extLst>
                <a:ext uri="{FF2B5EF4-FFF2-40B4-BE49-F238E27FC236}">
                  <a16:creationId xmlns:a16="http://schemas.microsoft.com/office/drawing/2014/main" id="{A307C1C1-5A52-4E85-A766-BC0B8862205A}"/>
                </a:ext>
              </a:extLst>
            </p:cNvPr>
            <p:cNvGrpSpPr/>
            <p:nvPr/>
          </p:nvGrpSpPr>
          <p:grpSpPr>
            <a:xfrm>
              <a:off x="3338624" y="2257427"/>
              <a:ext cx="2719907" cy="2281348"/>
              <a:chOff x="-7356833" y="4564065"/>
              <a:chExt cx="3145879" cy="2638636"/>
            </a:xfrm>
          </p:grpSpPr>
          <p:grpSp>
            <p:nvGrpSpPr>
              <p:cNvPr id="30" name="Group 29">
                <a:extLst>
                  <a:ext uri="{FF2B5EF4-FFF2-40B4-BE49-F238E27FC236}">
                    <a16:creationId xmlns:a16="http://schemas.microsoft.com/office/drawing/2014/main" id="{9287405C-9835-470E-B923-12C519F844EC}"/>
                  </a:ext>
                </a:extLst>
              </p:cNvPr>
              <p:cNvGrpSpPr/>
              <p:nvPr/>
            </p:nvGrpSpPr>
            <p:grpSpPr>
              <a:xfrm>
                <a:off x="-7285907" y="4564065"/>
                <a:ext cx="3074953" cy="1882323"/>
                <a:chOff x="-4470975" y="2599831"/>
                <a:chExt cx="4134954" cy="2531195"/>
              </a:xfrm>
            </p:grpSpPr>
            <p:sp>
              <p:nvSpPr>
                <p:cNvPr id="31" name="Freeform: Shape 30">
                  <a:extLst>
                    <a:ext uri="{FF2B5EF4-FFF2-40B4-BE49-F238E27FC236}">
                      <a16:creationId xmlns:a16="http://schemas.microsoft.com/office/drawing/2014/main" id="{E1718BD7-E21C-4E43-8AB8-E7F7E17B3C8B}"/>
                    </a:ext>
                  </a:extLst>
                </p:cNvPr>
                <p:cNvSpPr/>
                <p:nvPr/>
              </p:nvSpPr>
              <p:spPr bwMode="auto">
                <a:xfrm>
                  <a:off x="-4122455" y="2612711"/>
                  <a:ext cx="1330123" cy="1111929"/>
                </a:xfrm>
                <a:custGeom>
                  <a:avLst/>
                  <a:gdLst>
                    <a:gd name="connsiteX0" fmla="*/ 0 w 3480816"/>
                    <a:gd name="connsiteY0" fmla="*/ 0 h 1139952"/>
                    <a:gd name="connsiteX1" fmla="*/ 877824 w 3480816"/>
                    <a:gd name="connsiteY1" fmla="*/ 481584 h 1139952"/>
                    <a:gd name="connsiteX2" fmla="*/ 1237488 w 3480816"/>
                    <a:gd name="connsiteY2" fmla="*/ 627888 h 1139952"/>
                    <a:gd name="connsiteX3" fmla="*/ 2688336 w 3480816"/>
                    <a:gd name="connsiteY3" fmla="*/ 1139952 h 1139952"/>
                    <a:gd name="connsiteX4" fmla="*/ 3133344 w 3480816"/>
                    <a:gd name="connsiteY4" fmla="*/ 1115568 h 1139952"/>
                    <a:gd name="connsiteX5" fmla="*/ 3480816 w 3480816"/>
                    <a:gd name="connsiteY5" fmla="*/ 1127760 h 1139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0816" h="1139952">
                      <a:moveTo>
                        <a:pt x="0" y="0"/>
                      </a:moveTo>
                      <a:lnTo>
                        <a:pt x="877824" y="481584"/>
                      </a:lnTo>
                      <a:lnTo>
                        <a:pt x="1237488" y="627888"/>
                      </a:lnTo>
                      <a:lnTo>
                        <a:pt x="2688336" y="1139952"/>
                      </a:lnTo>
                      <a:lnTo>
                        <a:pt x="3133344" y="1115568"/>
                      </a:lnTo>
                      <a:lnTo>
                        <a:pt x="3480816" y="11277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2" name="Oval 31">
                  <a:extLst>
                    <a:ext uri="{FF2B5EF4-FFF2-40B4-BE49-F238E27FC236}">
                      <a16:creationId xmlns:a16="http://schemas.microsoft.com/office/drawing/2014/main" id="{F222BC82-5296-4E31-A090-1228B8944E69}"/>
                    </a:ext>
                  </a:extLst>
                </p:cNvPr>
                <p:cNvSpPr/>
                <p:nvPr/>
              </p:nvSpPr>
              <p:spPr bwMode="auto">
                <a:xfrm>
                  <a:off x="-4140640" y="259983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431E66F0-DF24-429D-8EF4-00F53EA62E34}"/>
                    </a:ext>
                  </a:extLst>
                </p:cNvPr>
                <p:cNvSpPr/>
                <p:nvPr/>
              </p:nvSpPr>
              <p:spPr bwMode="auto">
                <a:xfrm>
                  <a:off x="-3811915" y="306102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0D9BE2FE-867A-4CF4-B38D-30D7BEA25FA3}"/>
                    </a:ext>
                  </a:extLst>
                </p:cNvPr>
                <p:cNvSpPr/>
                <p:nvPr/>
              </p:nvSpPr>
              <p:spPr bwMode="auto">
                <a:xfrm>
                  <a:off x="-3672537" y="32057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B9F7D393-3739-4247-B1AF-DD68F78F8BC5}"/>
                    </a:ext>
                  </a:extLst>
                </p:cNvPr>
                <p:cNvSpPr/>
                <p:nvPr/>
              </p:nvSpPr>
              <p:spPr bwMode="auto">
                <a:xfrm>
                  <a:off x="-3106069" y="3693842"/>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215780BC-618E-4ED8-A3B1-314992A5E9E1}"/>
                    </a:ext>
                  </a:extLst>
                </p:cNvPr>
                <p:cNvSpPr/>
                <p:nvPr/>
              </p:nvSpPr>
              <p:spPr bwMode="auto">
                <a:xfrm>
                  <a:off x="-2931204" y="366981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A4742A27-B8A0-4066-BDDB-7C0F17D9502D}"/>
                    </a:ext>
                  </a:extLst>
                </p:cNvPr>
                <p:cNvSpPr/>
                <p:nvPr/>
              </p:nvSpPr>
              <p:spPr bwMode="auto">
                <a:xfrm>
                  <a:off x="-2812054" y="368633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9327594C-FF73-4713-B4B6-03F05D0B1786}"/>
                    </a:ext>
                  </a:extLst>
                </p:cNvPr>
                <p:cNvSpPr/>
                <p:nvPr/>
              </p:nvSpPr>
              <p:spPr bwMode="auto">
                <a:xfrm>
                  <a:off x="-3627954" y="3395220"/>
                  <a:ext cx="1096237" cy="867838"/>
                </a:xfrm>
                <a:custGeom>
                  <a:avLst/>
                  <a:gdLst>
                    <a:gd name="connsiteX0" fmla="*/ 0 w 3332480"/>
                    <a:gd name="connsiteY0" fmla="*/ 124460 h 861060"/>
                    <a:gd name="connsiteX1" fmla="*/ 358140 w 3332480"/>
                    <a:gd name="connsiteY1" fmla="*/ 0 h 861060"/>
                    <a:gd name="connsiteX2" fmla="*/ 734060 w 3332480"/>
                    <a:gd name="connsiteY2" fmla="*/ 525780 h 861060"/>
                    <a:gd name="connsiteX3" fmla="*/ 1122680 w 3332480"/>
                    <a:gd name="connsiteY3" fmla="*/ 665480 h 861060"/>
                    <a:gd name="connsiteX4" fmla="*/ 1531620 w 3332480"/>
                    <a:gd name="connsiteY4" fmla="*/ 576580 h 861060"/>
                    <a:gd name="connsiteX5" fmla="*/ 2794000 w 3332480"/>
                    <a:gd name="connsiteY5" fmla="*/ 861060 h 861060"/>
                    <a:gd name="connsiteX6" fmla="*/ 3332480 w 3332480"/>
                    <a:gd name="connsiteY6" fmla="*/ 739140 h 861060"/>
                    <a:gd name="connsiteX7" fmla="*/ 3332480 w 3332480"/>
                    <a:gd name="connsiteY7" fmla="*/ 744220 h 86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2480" h="861060">
                      <a:moveTo>
                        <a:pt x="0" y="124460"/>
                      </a:moveTo>
                      <a:lnTo>
                        <a:pt x="358140" y="0"/>
                      </a:lnTo>
                      <a:lnTo>
                        <a:pt x="734060" y="525780"/>
                      </a:lnTo>
                      <a:lnTo>
                        <a:pt x="1122680" y="665480"/>
                      </a:lnTo>
                      <a:lnTo>
                        <a:pt x="1531620" y="576580"/>
                      </a:lnTo>
                      <a:lnTo>
                        <a:pt x="2794000" y="861060"/>
                      </a:lnTo>
                      <a:lnTo>
                        <a:pt x="3332480" y="739140"/>
                      </a:lnTo>
                      <a:lnTo>
                        <a:pt x="3332480" y="74422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39" name="Oval 38">
                  <a:extLst>
                    <a:ext uri="{FF2B5EF4-FFF2-40B4-BE49-F238E27FC236}">
                      <a16:creationId xmlns:a16="http://schemas.microsoft.com/office/drawing/2014/main" id="{3974AB0A-5FE0-47A6-AEAD-D8B381B0221B}"/>
                    </a:ext>
                  </a:extLst>
                </p:cNvPr>
                <p:cNvSpPr/>
                <p:nvPr/>
              </p:nvSpPr>
              <p:spPr bwMode="auto">
                <a:xfrm>
                  <a:off x="-3650408" y="348690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0498CCB5-28B7-407E-B253-F02DA62F71A8}"/>
                    </a:ext>
                  </a:extLst>
                </p:cNvPr>
                <p:cNvSpPr/>
                <p:nvPr/>
              </p:nvSpPr>
              <p:spPr bwMode="auto">
                <a:xfrm>
                  <a:off x="-3535766" y="33781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CFE7FE94-69B9-43A5-A6D8-4C1499D58816}"/>
                    </a:ext>
                  </a:extLst>
                </p:cNvPr>
                <p:cNvSpPr/>
                <p:nvPr/>
              </p:nvSpPr>
              <p:spPr bwMode="auto">
                <a:xfrm>
                  <a:off x="-3408644" y="390523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EB29B5A6-63BF-4EDA-B8AB-D43BD19307A9}"/>
                    </a:ext>
                  </a:extLst>
                </p:cNvPr>
                <p:cNvSpPr/>
                <p:nvPr/>
              </p:nvSpPr>
              <p:spPr bwMode="auto">
                <a:xfrm>
                  <a:off x="-3284483" y="403332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97C8F30C-8E83-448A-8754-76FF229086CD}"/>
                    </a:ext>
                  </a:extLst>
                </p:cNvPr>
                <p:cNvSpPr/>
                <p:nvPr/>
              </p:nvSpPr>
              <p:spPr bwMode="auto">
                <a:xfrm>
                  <a:off x="-3156676" y="3952671"/>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35E1DAAE-6CF9-4141-A969-31964457EFA1}"/>
                    </a:ext>
                  </a:extLst>
                </p:cNvPr>
                <p:cNvSpPr/>
                <p:nvPr/>
              </p:nvSpPr>
              <p:spPr bwMode="auto">
                <a:xfrm>
                  <a:off x="-2735608" y="4230954"/>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34D5DCAD-49CB-4D45-8A17-33BD9A544163}"/>
                    </a:ext>
                  </a:extLst>
                </p:cNvPr>
                <p:cNvSpPr/>
                <p:nvPr/>
              </p:nvSpPr>
              <p:spPr bwMode="auto">
                <a:xfrm>
                  <a:off x="-2559152" y="411037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C42A740F-2A00-4F4F-965B-360BDBA3587D}"/>
                    </a:ext>
                  </a:extLst>
                </p:cNvPr>
                <p:cNvSpPr/>
                <p:nvPr/>
              </p:nvSpPr>
              <p:spPr bwMode="auto">
                <a:xfrm>
                  <a:off x="-2931201" y="3221844"/>
                  <a:ext cx="858943" cy="294399"/>
                </a:xfrm>
                <a:custGeom>
                  <a:avLst/>
                  <a:gdLst>
                    <a:gd name="connsiteX0" fmla="*/ 0 w 2611120"/>
                    <a:gd name="connsiteY0" fmla="*/ 0 h 292100"/>
                    <a:gd name="connsiteX1" fmla="*/ 767080 w 2611120"/>
                    <a:gd name="connsiteY1" fmla="*/ 73660 h 292100"/>
                    <a:gd name="connsiteX2" fmla="*/ 1132840 w 2611120"/>
                    <a:gd name="connsiteY2" fmla="*/ 233680 h 292100"/>
                    <a:gd name="connsiteX3" fmla="*/ 1503680 w 2611120"/>
                    <a:gd name="connsiteY3" fmla="*/ 292100 h 292100"/>
                    <a:gd name="connsiteX4" fmla="*/ 1874520 w 2611120"/>
                    <a:gd name="connsiteY4" fmla="*/ 248920 h 292100"/>
                    <a:gd name="connsiteX5" fmla="*/ 2611120 w 2611120"/>
                    <a:gd name="connsiteY5" fmla="*/ 251460 h 29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1120" h="292100">
                      <a:moveTo>
                        <a:pt x="0" y="0"/>
                      </a:moveTo>
                      <a:lnTo>
                        <a:pt x="767080" y="73660"/>
                      </a:lnTo>
                      <a:lnTo>
                        <a:pt x="1132840" y="233680"/>
                      </a:lnTo>
                      <a:lnTo>
                        <a:pt x="1503680" y="292100"/>
                      </a:lnTo>
                      <a:lnTo>
                        <a:pt x="1874520" y="248920"/>
                      </a:lnTo>
                      <a:lnTo>
                        <a:pt x="2611120" y="25146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47" name="Oval 46">
                  <a:extLst>
                    <a:ext uri="{FF2B5EF4-FFF2-40B4-BE49-F238E27FC236}">
                      <a16:creationId xmlns:a16="http://schemas.microsoft.com/office/drawing/2014/main" id="{D1721B10-FE28-4FC1-8751-11F5A9B4F0C5}"/>
                    </a:ext>
                  </a:extLst>
                </p:cNvPr>
                <p:cNvSpPr/>
                <p:nvPr/>
              </p:nvSpPr>
              <p:spPr bwMode="auto">
                <a:xfrm>
                  <a:off x="-2945279" y="3197709"/>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133852C6-AA17-4EB0-879C-146E8844EE5C}"/>
                    </a:ext>
                  </a:extLst>
                </p:cNvPr>
                <p:cNvSpPr/>
                <p:nvPr/>
              </p:nvSpPr>
              <p:spPr bwMode="auto">
                <a:xfrm>
                  <a:off x="-2692888" y="327373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F0224D5D-FB01-4316-BC26-CE96DE80FBF9}"/>
                    </a:ext>
                  </a:extLst>
                </p:cNvPr>
                <p:cNvSpPr/>
                <p:nvPr/>
              </p:nvSpPr>
              <p:spPr bwMode="auto">
                <a:xfrm>
                  <a:off x="-2577471" y="341902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896A7022-2FF6-484F-9D7E-EA03D8630960}"/>
                    </a:ext>
                  </a:extLst>
                </p:cNvPr>
                <p:cNvSpPr/>
                <p:nvPr/>
              </p:nvSpPr>
              <p:spPr bwMode="auto">
                <a:xfrm>
                  <a:off x="-2454467" y="34879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F495D81A-98AF-4A8B-89C4-B020B8DDE9E2}"/>
                    </a:ext>
                  </a:extLst>
                </p:cNvPr>
                <p:cNvSpPr/>
                <p:nvPr/>
              </p:nvSpPr>
              <p:spPr bwMode="auto">
                <a:xfrm>
                  <a:off x="-2332917" y="3438793"/>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227C7F2F-092E-456E-96A4-FDA14B099A2D}"/>
                    </a:ext>
                  </a:extLst>
                </p:cNvPr>
                <p:cNvSpPr/>
                <p:nvPr/>
              </p:nvSpPr>
              <p:spPr bwMode="auto">
                <a:xfrm>
                  <a:off x="-2094685" y="3441966"/>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E884EE7D-F7BF-4B13-B37C-29EA5BFF1C75}"/>
                    </a:ext>
                  </a:extLst>
                </p:cNvPr>
                <p:cNvSpPr/>
                <p:nvPr/>
              </p:nvSpPr>
              <p:spPr bwMode="auto">
                <a:xfrm>
                  <a:off x="-2985002" y="3364546"/>
                  <a:ext cx="235625" cy="145920"/>
                </a:xfrm>
                <a:custGeom>
                  <a:avLst/>
                  <a:gdLst>
                    <a:gd name="connsiteX0" fmla="*/ 0 w 716280"/>
                    <a:gd name="connsiteY0" fmla="*/ 0 h 144780"/>
                    <a:gd name="connsiteX1" fmla="*/ 345440 w 716280"/>
                    <a:gd name="connsiteY1" fmla="*/ 63500 h 144780"/>
                    <a:gd name="connsiteX2" fmla="*/ 716280 w 716280"/>
                    <a:gd name="connsiteY2" fmla="*/ 144780 h 144780"/>
                  </a:gdLst>
                  <a:ahLst/>
                  <a:cxnLst>
                    <a:cxn ang="0">
                      <a:pos x="connsiteX0" y="connsiteY0"/>
                    </a:cxn>
                    <a:cxn ang="0">
                      <a:pos x="connsiteX1" y="connsiteY1"/>
                    </a:cxn>
                    <a:cxn ang="0">
                      <a:pos x="connsiteX2" y="connsiteY2"/>
                    </a:cxn>
                  </a:cxnLst>
                  <a:rect l="l" t="t" r="r" b="b"/>
                  <a:pathLst>
                    <a:path w="716280" h="144780">
                      <a:moveTo>
                        <a:pt x="0" y="0"/>
                      </a:moveTo>
                      <a:lnTo>
                        <a:pt x="345440" y="63500"/>
                      </a:lnTo>
                      <a:lnTo>
                        <a:pt x="716280" y="144780"/>
                      </a:lnTo>
                    </a:path>
                  </a:pathLst>
                </a:custGeom>
                <a:noFill/>
                <a:ln w="95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4" name="Oval 53">
                  <a:extLst>
                    <a:ext uri="{FF2B5EF4-FFF2-40B4-BE49-F238E27FC236}">
                      <a16:creationId xmlns:a16="http://schemas.microsoft.com/office/drawing/2014/main" id="{EAA427E1-2E5D-4D32-B4B1-455C87DF3092}"/>
                    </a:ext>
                  </a:extLst>
                </p:cNvPr>
                <p:cNvSpPr/>
                <p:nvPr/>
              </p:nvSpPr>
              <p:spPr bwMode="auto">
                <a:xfrm>
                  <a:off x="-2995941" y="3346167"/>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11B5CD12-E345-4636-9063-616B3AE8553A}"/>
                    </a:ext>
                  </a:extLst>
                </p:cNvPr>
                <p:cNvSpPr/>
                <p:nvPr/>
              </p:nvSpPr>
              <p:spPr bwMode="auto">
                <a:xfrm>
                  <a:off x="-2891319" y="3407028"/>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D2B778DE-9BC0-4BF0-9D2F-F9AB1E964F4D}"/>
                    </a:ext>
                  </a:extLst>
                </p:cNvPr>
                <p:cNvSpPr/>
                <p:nvPr/>
              </p:nvSpPr>
              <p:spPr bwMode="auto">
                <a:xfrm>
                  <a:off x="-2762552" y="3491145"/>
                  <a:ext cx="64008" cy="64008"/>
                </a:xfrm>
                <a:prstGeom prst="ellipse">
                  <a:avLst/>
                </a:prstGeom>
                <a:solidFill>
                  <a:schemeClr val="bg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A1BAAF73-FABA-4DE1-812C-ED09FA596338}"/>
                    </a:ext>
                  </a:extLst>
                </p:cNvPr>
                <p:cNvSpPr/>
                <p:nvPr/>
              </p:nvSpPr>
              <p:spPr bwMode="auto">
                <a:xfrm>
                  <a:off x="-1973470" y="3739091"/>
                  <a:ext cx="652563" cy="1059835"/>
                </a:xfrm>
                <a:custGeom>
                  <a:avLst/>
                  <a:gdLst>
                    <a:gd name="connsiteX0" fmla="*/ 0 w 1983740"/>
                    <a:gd name="connsiteY0" fmla="*/ 0 h 1051560"/>
                    <a:gd name="connsiteX1" fmla="*/ 1107440 w 1983740"/>
                    <a:gd name="connsiteY1" fmla="*/ 424180 h 1051560"/>
                    <a:gd name="connsiteX2" fmla="*/ 1983740 w 1983740"/>
                    <a:gd name="connsiteY2" fmla="*/ 1051560 h 1051560"/>
                  </a:gdLst>
                  <a:ahLst/>
                  <a:cxnLst>
                    <a:cxn ang="0">
                      <a:pos x="connsiteX0" y="connsiteY0"/>
                    </a:cxn>
                    <a:cxn ang="0">
                      <a:pos x="connsiteX1" y="connsiteY1"/>
                    </a:cxn>
                    <a:cxn ang="0">
                      <a:pos x="connsiteX2" y="connsiteY2"/>
                    </a:cxn>
                  </a:cxnLst>
                  <a:rect l="l" t="t" r="r" b="b"/>
                  <a:pathLst>
                    <a:path w="1983740" h="1051560">
                      <a:moveTo>
                        <a:pt x="0" y="0"/>
                      </a:moveTo>
                      <a:lnTo>
                        <a:pt x="1107440" y="424180"/>
                      </a:lnTo>
                      <a:lnTo>
                        <a:pt x="1983740" y="1051560"/>
                      </a:lnTo>
                    </a:path>
                  </a:pathLst>
                </a:custGeom>
                <a:noFill/>
                <a:ln w="952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107545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a:ea typeface="+mn-ea"/>
                    <a:cs typeface="+mn-cs"/>
                  </a:endParaRPr>
                </a:p>
              </p:txBody>
            </p:sp>
            <p:sp>
              <p:nvSpPr>
                <p:cNvPr id="58" name="Oval 57">
                  <a:extLst>
                    <a:ext uri="{FF2B5EF4-FFF2-40B4-BE49-F238E27FC236}">
                      <a16:creationId xmlns:a16="http://schemas.microsoft.com/office/drawing/2014/main" id="{F5EA04BE-6EFF-4E53-A614-01867197769C}"/>
                    </a:ext>
                  </a:extLst>
                </p:cNvPr>
                <p:cNvSpPr/>
                <p:nvPr/>
              </p:nvSpPr>
              <p:spPr bwMode="auto">
                <a:xfrm>
                  <a:off x="-1994460" y="372015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4147076D-B51F-460A-82DF-688197640941}"/>
                    </a:ext>
                  </a:extLst>
                </p:cNvPr>
                <p:cNvSpPr/>
                <p:nvPr/>
              </p:nvSpPr>
              <p:spPr bwMode="auto">
                <a:xfrm>
                  <a:off x="-1642637" y="4131863"/>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F59676EF-1D15-42CC-97A3-7D560AD990EA}"/>
                    </a:ext>
                  </a:extLst>
                </p:cNvPr>
                <p:cNvSpPr/>
                <p:nvPr/>
              </p:nvSpPr>
              <p:spPr bwMode="auto">
                <a:xfrm>
                  <a:off x="-1553534" y="4314879"/>
                  <a:ext cx="64008" cy="64008"/>
                </a:xfrm>
                <a:prstGeom prst="ellipse">
                  <a:avLst/>
                </a:prstGeom>
                <a:solidFill>
                  <a:schemeClr val="bg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E854159B-1F5E-4AA2-B07D-FDCE11F7AFD1}"/>
                    </a:ext>
                  </a:extLst>
                </p:cNvPr>
                <p:cNvSpPr txBox="1"/>
                <p:nvPr/>
              </p:nvSpPr>
              <p:spPr>
                <a:xfrm>
                  <a:off x="-3871705" y="2797501"/>
                  <a:ext cx="1430728" cy="558150"/>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a:t>
                  </a:r>
                </a:p>
              </p:txBody>
            </p:sp>
            <p:sp>
              <p:nvSpPr>
                <p:cNvPr id="62" name="TextBox 61">
                  <a:extLst>
                    <a:ext uri="{FF2B5EF4-FFF2-40B4-BE49-F238E27FC236}">
                      <a16:creationId xmlns:a16="http://schemas.microsoft.com/office/drawing/2014/main" id="{8FBD52AC-240F-4E9B-B3B3-55DDC962C41E}"/>
                    </a:ext>
                  </a:extLst>
                </p:cNvPr>
                <p:cNvSpPr txBox="1"/>
                <p:nvPr/>
              </p:nvSpPr>
              <p:spPr>
                <a:xfrm>
                  <a:off x="-2946591" y="3411495"/>
                  <a:ext cx="1352716"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Switchboard cellular</a:t>
                  </a:r>
                </a:p>
              </p:txBody>
            </p:sp>
            <p:sp>
              <p:nvSpPr>
                <p:cNvPr id="63" name="TextBox 62">
                  <a:extLst>
                    <a:ext uri="{FF2B5EF4-FFF2-40B4-BE49-F238E27FC236}">
                      <a16:creationId xmlns:a16="http://schemas.microsoft.com/office/drawing/2014/main" id="{7E9DA30D-CA10-478A-89BF-0087E814BD32}"/>
                    </a:ext>
                  </a:extLst>
                </p:cNvPr>
                <p:cNvSpPr txBox="1"/>
                <p:nvPr/>
              </p:nvSpPr>
              <p:spPr>
                <a:xfrm>
                  <a:off x="-2704721" y="2920788"/>
                  <a:ext cx="163885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Meeting </a:t>
                  </a:r>
                  <a:b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b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speech</a:t>
                  </a:r>
                </a:p>
              </p:txBody>
            </p:sp>
            <p:sp>
              <p:nvSpPr>
                <p:cNvPr id="64" name="TextBox 63">
                  <a:extLst>
                    <a:ext uri="{FF2B5EF4-FFF2-40B4-BE49-F238E27FC236}">
                      <a16:creationId xmlns:a16="http://schemas.microsoft.com/office/drawing/2014/main" id="{39D9338B-32BD-4BF0-97E1-49985A288DBB}"/>
                    </a:ext>
                  </a:extLst>
                </p:cNvPr>
                <p:cNvSpPr txBox="1"/>
                <p:nvPr/>
              </p:nvSpPr>
              <p:spPr>
                <a:xfrm>
                  <a:off x="-1615554" y="4023761"/>
                  <a:ext cx="1279533" cy="665855"/>
                </a:xfrm>
                <a:prstGeom prst="rect">
                  <a:avLst/>
                </a:prstGeom>
                <a:noFill/>
              </p:spPr>
              <p:txBody>
                <a:bodyPr wrap="square" lIns="179259" tIns="143407" rIns="179259" bIns="143407" rtlCol="0">
                  <a:spAutoFit/>
                </a:bodyPr>
                <a:lstStyle/>
                <a:p>
                  <a:pPr marL="0" marR="0" lvl="0" indent="0" algn="l"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IBM Switchboard</a:t>
                  </a:r>
                </a:p>
              </p:txBody>
            </p:sp>
            <p:sp>
              <p:nvSpPr>
                <p:cNvPr id="65" name="TextBox 64">
                  <a:extLst>
                    <a:ext uri="{FF2B5EF4-FFF2-40B4-BE49-F238E27FC236}">
                      <a16:creationId xmlns:a16="http://schemas.microsoft.com/office/drawing/2014/main" id="{064C05D5-4F48-4515-A2DC-771A48701DFA}"/>
                    </a:ext>
                  </a:extLst>
                </p:cNvPr>
                <p:cNvSpPr txBox="1"/>
                <p:nvPr/>
              </p:nvSpPr>
              <p:spPr>
                <a:xfrm>
                  <a:off x="-4470975" y="3445499"/>
                  <a:ext cx="1107856" cy="665855"/>
                </a:xfrm>
                <a:prstGeom prst="rect">
                  <a:avLst/>
                </a:prstGeom>
                <a:noFill/>
              </p:spPr>
              <p:txBody>
                <a:bodyPr wrap="square" lIns="179259" tIns="143407" rIns="179259" bIns="143407" rtlCol="0">
                  <a:spAutoFit/>
                </a:bodyPr>
                <a:lstStyle/>
                <a:p>
                  <a:pPr marL="0" marR="0" lvl="0" indent="0" algn="r" defTabSz="1075458" rtl="0" eaLnBrk="1" fontAlgn="auto" latinLnBrk="0" hangingPunct="1">
                    <a:lnSpc>
                      <a:spcPct val="90000"/>
                    </a:lnSpc>
                    <a:spcBef>
                      <a:spcPts val="0"/>
                    </a:spcBef>
                    <a:spcAft>
                      <a:spcPts val="588"/>
                    </a:spcAft>
                    <a:buClrTx/>
                    <a:buSzTx/>
                    <a:buFontTx/>
                    <a:buNone/>
                    <a:tabLst/>
                    <a:defRPr/>
                  </a:pPr>
                  <a:r>
                    <a:rPr kumimoji="0" lang="en-US" sz="500" b="1" i="0" u="none" strike="noStrike" kern="1200" cap="none" spc="0" normalizeH="0" baseline="0" noProof="0">
                      <a:ln>
                        <a:noFill/>
                      </a:ln>
                      <a:gradFill>
                        <a:gsLst>
                          <a:gs pos="5439">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Broadcast speech</a:t>
                  </a:r>
                </a:p>
              </p:txBody>
            </p:sp>
            <p:sp>
              <p:nvSpPr>
                <p:cNvPr id="66" name="Oval 65">
                  <a:extLst>
                    <a:ext uri="{FF2B5EF4-FFF2-40B4-BE49-F238E27FC236}">
                      <a16:creationId xmlns:a16="http://schemas.microsoft.com/office/drawing/2014/main" id="{D87B8C52-A0D8-45EC-8F15-E051A3A3B287}"/>
                    </a:ext>
                  </a:extLst>
                </p:cNvPr>
                <p:cNvSpPr/>
                <p:nvPr/>
              </p:nvSpPr>
              <p:spPr bwMode="auto">
                <a:xfrm>
                  <a:off x="-1385847" y="4757601"/>
                  <a:ext cx="91440" cy="94206"/>
                </a:xfrm>
                <a:prstGeom prst="ellipse">
                  <a:avLst/>
                </a:prstGeom>
                <a:solidFill>
                  <a:schemeClr val="bg1"/>
                </a:solidFill>
                <a:ln w="63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0D43F64B-AF17-48EF-9C93-4EB35160B5B8}"/>
                    </a:ext>
                  </a:extLst>
                </p:cNvPr>
                <p:cNvSpPr/>
                <p:nvPr/>
              </p:nvSpPr>
              <p:spPr bwMode="auto">
                <a:xfrm>
                  <a:off x="-1372131" y="4772705"/>
                  <a:ext cx="64008" cy="64008"/>
                </a:xfrm>
                <a:prstGeom prst="ellipse">
                  <a:avLst/>
                </a:prstGeom>
                <a:solidFill>
                  <a:schemeClr val="accent1">
                    <a:lumMod val="60000"/>
                    <a:lumOff val="4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err="1">
                    <a:ln>
                      <a:noFill/>
                    </a:ln>
                    <a:gradFill>
                      <a:gsLst>
                        <a:gs pos="5439">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CB622833-12F2-405B-AF99-A57C5A6C51C7}"/>
                    </a:ext>
                  </a:extLst>
                </p:cNvPr>
                <p:cNvGrpSpPr/>
                <p:nvPr/>
              </p:nvGrpSpPr>
              <p:grpSpPr>
                <a:xfrm>
                  <a:off x="-1811814" y="4943801"/>
                  <a:ext cx="872075" cy="187225"/>
                  <a:chOff x="9975718" y="3109333"/>
                  <a:chExt cx="1315753" cy="282477"/>
                </a:xfrm>
              </p:grpSpPr>
              <p:pic>
                <p:nvPicPr>
                  <p:cNvPr id="69" name="Picture 68">
                    <a:extLst>
                      <a:ext uri="{FF2B5EF4-FFF2-40B4-BE49-F238E27FC236}">
                        <a16:creationId xmlns:a16="http://schemas.microsoft.com/office/drawing/2014/main" id="{3C54AE9F-1394-49D0-8A06-28A6213F688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bwMode="black">
                  <a:xfrm>
                    <a:off x="9975718" y="3109333"/>
                    <a:ext cx="282475" cy="282477"/>
                  </a:xfrm>
                  <a:prstGeom prst="rect">
                    <a:avLst/>
                  </a:prstGeom>
                </p:spPr>
              </p:pic>
              <p:sp>
                <p:nvSpPr>
                  <p:cNvPr id="70" name="Freeform 12">
                    <a:extLst>
                      <a:ext uri="{FF2B5EF4-FFF2-40B4-BE49-F238E27FC236}">
                        <a16:creationId xmlns:a16="http://schemas.microsoft.com/office/drawing/2014/main" id="{91BC76A2-60DD-4AAD-A07A-E3D2A51C361C}"/>
                      </a:ext>
                    </a:extLst>
                  </p:cNvPr>
                  <p:cNvSpPr>
                    <a:spLocks noEditPoints="1"/>
                  </p:cNvSpPr>
                  <p:nvPr/>
                </p:nvSpPr>
                <p:spPr bwMode="black">
                  <a:xfrm>
                    <a:off x="10340714" y="3153057"/>
                    <a:ext cx="950757" cy="186062"/>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1" name="Group 70">
                <a:extLst>
                  <a:ext uri="{FF2B5EF4-FFF2-40B4-BE49-F238E27FC236}">
                    <a16:creationId xmlns:a16="http://schemas.microsoft.com/office/drawing/2014/main" id="{8BE9E86A-D134-4544-8857-115A1DF2FC6C}"/>
                  </a:ext>
                </a:extLst>
              </p:cNvPr>
              <p:cNvGrpSpPr/>
              <p:nvPr/>
            </p:nvGrpSpPr>
            <p:grpSpPr>
              <a:xfrm>
                <a:off x="-7356833" y="6725412"/>
                <a:ext cx="3073385" cy="477289"/>
                <a:chOff x="210989" y="5921118"/>
                <a:chExt cx="3903149" cy="606168"/>
              </a:xfrm>
            </p:grpSpPr>
            <p:cxnSp>
              <p:nvCxnSpPr>
                <p:cNvPr id="72" name="Straight Connector 71">
                  <a:extLst>
                    <a:ext uri="{FF2B5EF4-FFF2-40B4-BE49-F238E27FC236}">
                      <a16:creationId xmlns:a16="http://schemas.microsoft.com/office/drawing/2014/main" id="{FA091B09-1CA0-4D0A-9C7E-CB4645AEFFD3}"/>
                    </a:ext>
                  </a:extLst>
                </p:cNvPr>
                <p:cNvCxnSpPr>
                  <a:cxnSpLocks/>
                </p:cNvCxnSpPr>
                <p:nvPr/>
              </p:nvCxnSpPr>
              <p:spPr>
                <a:xfrm>
                  <a:off x="632760" y="5925005"/>
                  <a:ext cx="3065763" cy="0"/>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DA3146E-3D86-4CC2-883F-92C2B35CF9D0}"/>
                    </a:ext>
                  </a:extLst>
                </p:cNvPr>
                <p:cNvCxnSpPr>
                  <a:cxnSpLocks/>
                </p:cNvCxnSpPr>
                <p:nvPr/>
              </p:nvCxnSpPr>
              <p:spPr>
                <a:xfrm>
                  <a:off x="632760"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3AA1FDF-940D-4E52-8EA4-10DC9A0D4A78}"/>
                    </a:ext>
                  </a:extLst>
                </p:cNvPr>
                <p:cNvCxnSpPr>
                  <a:cxnSpLocks/>
                </p:cNvCxnSpPr>
                <p:nvPr/>
              </p:nvCxnSpPr>
              <p:spPr>
                <a:xfrm>
                  <a:off x="1397422"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B09ADE-DFBA-4E77-A83A-019A98D06824}"/>
                    </a:ext>
                  </a:extLst>
                </p:cNvPr>
                <p:cNvCxnSpPr>
                  <a:cxnSpLocks/>
                </p:cNvCxnSpPr>
                <p:nvPr/>
              </p:nvCxnSpPr>
              <p:spPr>
                <a:xfrm>
                  <a:off x="2162084"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F26F236-98F8-4D40-9B14-D65A01649B0A}"/>
                    </a:ext>
                  </a:extLst>
                </p:cNvPr>
                <p:cNvCxnSpPr>
                  <a:cxnSpLocks/>
                </p:cNvCxnSpPr>
                <p:nvPr/>
              </p:nvCxnSpPr>
              <p:spPr>
                <a:xfrm>
                  <a:off x="2926747" y="5921121"/>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9016A85-AB8A-4979-B07D-19B159C6ADFB}"/>
                    </a:ext>
                  </a:extLst>
                </p:cNvPr>
                <p:cNvCxnSpPr>
                  <a:cxnSpLocks/>
                </p:cNvCxnSpPr>
                <p:nvPr/>
              </p:nvCxnSpPr>
              <p:spPr>
                <a:xfrm>
                  <a:off x="3691414" y="5921118"/>
                  <a:ext cx="0" cy="163061"/>
                </a:xfrm>
                <a:prstGeom prst="line">
                  <a:avLst/>
                </a:prstGeom>
                <a:ln w="9525">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E6127839-3A0C-495B-BA66-2354140442FB}"/>
                    </a:ext>
                  </a:extLst>
                </p:cNvPr>
                <p:cNvSpPr txBox="1"/>
                <p:nvPr/>
              </p:nvSpPr>
              <p:spPr>
                <a:xfrm>
                  <a:off x="210989" y="6000142"/>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1993</a:t>
                  </a:r>
                </a:p>
              </p:txBody>
            </p:sp>
            <p:sp>
              <p:nvSpPr>
                <p:cNvPr id="79" name="TextBox 78">
                  <a:extLst>
                    <a:ext uri="{FF2B5EF4-FFF2-40B4-BE49-F238E27FC236}">
                      <a16:creationId xmlns:a16="http://schemas.microsoft.com/office/drawing/2014/main" id="{126CBD33-BD27-4FEA-8A3B-584C4D866978}"/>
                    </a:ext>
                  </a:extLst>
                </p:cNvPr>
                <p:cNvSpPr txBox="1"/>
                <p:nvPr/>
              </p:nvSpPr>
              <p:spPr>
                <a:xfrm>
                  <a:off x="3266305" y="6000146"/>
                  <a:ext cx="847833" cy="527127"/>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2017</a:t>
                  </a:r>
                </a:p>
              </p:txBody>
            </p:sp>
            <p:sp>
              <p:nvSpPr>
                <p:cNvPr id="80" name="TextBox 79">
                  <a:extLst>
                    <a:ext uri="{FF2B5EF4-FFF2-40B4-BE49-F238E27FC236}">
                      <a16:creationId xmlns:a16="http://schemas.microsoft.com/office/drawing/2014/main" id="{627405C1-1AB3-4C15-A44F-1FEA1378AFC0}"/>
                    </a:ext>
                  </a:extLst>
                </p:cNvPr>
                <p:cNvSpPr txBox="1"/>
                <p:nvPr/>
              </p:nvSpPr>
              <p:spPr>
                <a:xfrm>
                  <a:off x="921244" y="6000150"/>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2000</a:t>
                  </a:r>
                </a:p>
              </p:txBody>
            </p:sp>
            <p:sp>
              <p:nvSpPr>
                <p:cNvPr id="81" name="TextBox 80">
                  <a:extLst>
                    <a:ext uri="{FF2B5EF4-FFF2-40B4-BE49-F238E27FC236}">
                      <a16:creationId xmlns:a16="http://schemas.microsoft.com/office/drawing/2014/main" id="{2D2588F6-E406-43B3-9088-96EF82D1E705}"/>
                    </a:ext>
                  </a:extLst>
                </p:cNvPr>
                <p:cNvSpPr txBox="1"/>
                <p:nvPr/>
              </p:nvSpPr>
              <p:spPr>
                <a:xfrm>
                  <a:off x="1688448" y="6000154"/>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2006</a:t>
                  </a:r>
                </a:p>
              </p:txBody>
            </p:sp>
            <p:sp>
              <p:nvSpPr>
                <p:cNvPr id="82" name="TextBox 81">
                  <a:extLst>
                    <a:ext uri="{FF2B5EF4-FFF2-40B4-BE49-F238E27FC236}">
                      <a16:creationId xmlns:a16="http://schemas.microsoft.com/office/drawing/2014/main" id="{2F71FE8C-B916-45DD-9C66-FB437162FC2A}"/>
                    </a:ext>
                  </a:extLst>
                </p:cNvPr>
                <p:cNvSpPr txBox="1"/>
                <p:nvPr/>
              </p:nvSpPr>
              <p:spPr>
                <a:xfrm>
                  <a:off x="2448180" y="6000158"/>
                  <a:ext cx="955703" cy="527128"/>
                </a:xfrm>
                <a:prstGeom prst="rect">
                  <a:avLst/>
                </a:prstGeom>
                <a:noFill/>
              </p:spPr>
              <p:txBody>
                <a:bodyPr wrap="square" lIns="179259" tIns="143407" rIns="179259" bIns="143407" rtlCol="0">
                  <a:spAutoFit/>
                </a:bodyPr>
                <a:lstStyle/>
                <a:p>
                  <a:pPr marL="0" marR="0" lvl="0" indent="0" algn="ctr" defTabSz="1075458" rtl="0" eaLnBrk="1" fontAlgn="auto" latinLnBrk="0" hangingPunct="1">
                    <a:lnSpc>
                      <a:spcPct val="90000"/>
                    </a:lnSpc>
                    <a:spcBef>
                      <a:spcPts val="0"/>
                    </a:spcBef>
                    <a:spcAft>
                      <a:spcPts val="588"/>
                    </a:spcAft>
                    <a:buClrTx/>
                    <a:buSzTx/>
                    <a:buFontTx/>
                    <a:buNone/>
                    <a:tabLst/>
                    <a:defRPr/>
                  </a:pPr>
                  <a:r>
                    <a:rPr kumimoji="0" lang="en-US" sz="500" b="0" i="0" u="none" strike="noStrike" kern="1200" cap="none" spc="0" normalizeH="0" baseline="0" noProof="0">
                      <a:ln>
                        <a:noFill/>
                      </a:ln>
                      <a:gradFill>
                        <a:gsLst>
                          <a:gs pos="5439">
                            <a:srgbClr val="FFFFFF"/>
                          </a:gs>
                          <a:gs pos="10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2010</a:t>
                  </a:r>
                </a:p>
              </p:txBody>
            </p:sp>
          </p:grpSp>
        </p:grpSp>
      </p:grpSp>
      <p:sp>
        <p:nvSpPr>
          <p:cNvPr id="8" name="Picture Placeholder 3">
            <a:extLst>
              <a:ext uri="{FF2B5EF4-FFF2-40B4-BE49-F238E27FC236}">
                <a16:creationId xmlns:a16="http://schemas.microsoft.com/office/drawing/2014/main" id="{552EF1FF-2914-4302-A272-AF8247F91D5D}"/>
              </a:ext>
            </a:extLst>
          </p:cNvPr>
          <p:cNvSpPr txBox="1">
            <a:spLocks/>
          </p:cNvSpPr>
          <p:nvPr/>
        </p:nvSpPr>
        <p:spPr>
          <a:xfrm>
            <a:off x="584199" y="2025650"/>
            <a:ext cx="2538414" cy="2538414"/>
          </a:xfrm>
          <a:prstGeom prst="rect">
            <a:avLst/>
          </a:prstGeom>
          <a:solidFill>
            <a:srgbClr val="235689">
              <a:alpha val="80000"/>
            </a:srgb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0" name="Picture Placeholder 3">
            <a:extLst>
              <a:ext uri="{FF2B5EF4-FFF2-40B4-BE49-F238E27FC236}">
                <a16:creationId xmlns:a16="http://schemas.microsoft.com/office/drawing/2014/main" id="{52F26A6E-EB0D-49B8-890B-83EC71F820C9}"/>
              </a:ext>
            </a:extLst>
          </p:cNvPr>
          <p:cNvSpPr txBox="1">
            <a:spLocks/>
          </p:cNvSpPr>
          <p:nvPr/>
        </p:nvSpPr>
        <p:spPr>
          <a:xfrm>
            <a:off x="3412545" y="2025650"/>
            <a:ext cx="2538414" cy="2538414"/>
          </a:xfrm>
          <a:prstGeom prst="rect">
            <a:avLst/>
          </a:prstGeom>
          <a:solidFill>
            <a:srgbClr val="235689">
              <a:alpha val="80000"/>
            </a:srgb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12" name="Picture Placeholder 3">
            <a:extLst>
              <a:ext uri="{FF2B5EF4-FFF2-40B4-BE49-F238E27FC236}">
                <a16:creationId xmlns:a16="http://schemas.microsoft.com/office/drawing/2014/main" id="{A80D757E-63A5-48BD-ADBF-1228B9B2794E}"/>
              </a:ext>
            </a:extLst>
          </p:cNvPr>
          <p:cNvSpPr txBox="1">
            <a:spLocks/>
          </p:cNvSpPr>
          <p:nvPr/>
        </p:nvSpPr>
        <p:spPr>
          <a:xfrm>
            <a:off x="6240891" y="2025650"/>
            <a:ext cx="2538414" cy="2538414"/>
          </a:xfrm>
          <a:prstGeom prst="rect">
            <a:avLst/>
          </a:prstGeom>
          <a:solidFill>
            <a:srgbClr val="235689">
              <a:alpha val="80000"/>
            </a:srgb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0F6AF89D-CBF6-4EA3-997F-873FA2CFE25E}"/>
              </a:ext>
            </a:extLst>
          </p:cNvPr>
          <p:cNvSpPr/>
          <p:nvPr/>
        </p:nvSpPr>
        <p:spPr>
          <a:xfrm>
            <a:off x="3412065" y="2669045"/>
            <a:ext cx="2538415"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n-ea"/>
                <a:cs typeface="+mn-cs"/>
              </a:rPr>
              <a:t>5.</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n-ea"/>
                <a:cs typeface="+mn-cs"/>
              </a:rPr>
              <a:t>1</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Switchboard speech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recognition test</a:t>
            </a:r>
          </a:p>
        </p:txBody>
      </p:sp>
      <p:sp>
        <p:nvSpPr>
          <p:cNvPr id="86" name="Picture Placeholder 3">
            <a:extLst>
              <a:ext uri="{FF2B5EF4-FFF2-40B4-BE49-F238E27FC236}">
                <a16:creationId xmlns:a16="http://schemas.microsoft.com/office/drawing/2014/main" id="{E213A3DE-8923-416A-AFE4-8F792724DEE4}"/>
              </a:ext>
            </a:extLst>
          </p:cNvPr>
          <p:cNvSpPr txBox="1">
            <a:spLocks/>
          </p:cNvSpPr>
          <p:nvPr/>
        </p:nvSpPr>
        <p:spPr>
          <a:xfrm>
            <a:off x="9069235" y="2025650"/>
            <a:ext cx="2538414" cy="2538414"/>
          </a:xfrm>
          <a:prstGeom prst="rect">
            <a:avLst/>
          </a:prstGeom>
          <a:solidFill>
            <a:srgbClr val="235689">
              <a:alpha val="80000"/>
            </a:srgbClr>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39DC33C9-7FAF-4912-9C46-484D2C6E1539}"/>
              </a:ext>
            </a:extLst>
          </p:cNvPr>
          <p:cNvSpPr/>
          <p:nvPr/>
        </p:nvSpPr>
        <p:spPr>
          <a:xfrm>
            <a:off x="584199" y="2669045"/>
            <a:ext cx="2538414"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n-ea"/>
                <a:cs typeface="+mn-cs"/>
              </a:rPr>
              <a:t>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n-ea"/>
                <a:cs typeface="+mn-cs"/>
              </a:rPr>
              <a:t>6</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RESNET vision test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152 layers</a:t>
            </a:r>
          </a:p>
        </p:txBody>
      </p:sp>
      <p:sp>
        <p:nvSpPr>
          <p:cNvPr id="6" name="Rectangle 5">
            <a:extLst>
              <a:ext uri="{FF2B5EF4-FFF2-40B4-BE49-F238E27FC236}">
                <a16:creationId xmlns:a16="http://schemas.microsoft.com/office/drawing/2014/main" id="{3B2BF234-359F-4D5F-86D6-01F7A3A24A9F}"/>
              </a:ext>
            </a:extLst>
          </p:cNvPr>
          <p:cNvSpPr/>
          <p:nvPr/>
        </p:nvSpPr>
        <p:spPr>
          <a:xfrm>
            <a:off x="6239932" y="2669045"/>
            <a:ext cx="2538415"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n-ea"/>
                <a:cs typeface="+mn-cs"/>
              </a:rPr>
              <a:t>88.</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n-ea"/>
                <a:cs typeface="+mn-cs"/>
              </a:rPr>
              <a:t>5</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sz="1600" b="0" i="0" u="none" strike="noStrike" kern="1200" cap="none" spc="0" normalizeH="0" baseline="0" noProof="0" err="1">
                <a:ln>
                  <a:noFill/>
                </a:ln>
                <a:gradFill>
                  <a:gsLst>
                    <a:gs pos="6079">
                      <a:srgbClr val="FFFFFF"/>
                    </a:gs>
                    <a:gs pos="18000">
                      <a:srgbClr val="FFFFFF"/>
                    </a:gs>
                  </a:gsLst>
                  <a:lin ang="5400000" scaled="0"/>
                </a:gradFill>
                <a:effectLst/>
                <a:uLnTx/>
                <a:uFillTx/>
                <a:latin typeface="Segoe UI Semibold"/>
                <a:ea typeface="+mn-ea"/>
                <a:cs typeface="+mn-cs"/>
              </a:rPr>
              <a:t>SQuAD</a:t>
            </a: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 reading </a:t>
            </a:r>
            <a:b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br>
            <a:r>
              <a:rPr kumimoji="0" 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comprehension test</a:t>
            </a:r>
          </a:p>
        </p:txBody>
      </p:sp>
      <p:sp>
        <p:nvSpPr>
          <p:cNvPr id="7" name="Rectangle 6">
            <a:extLst>
              <a:ext uri="{FF2B5EF4-FFF2-40B4-BE49-F238E27FC236}">
                <a16:creationId xmlns:a16="http://schemas.microsoft.com/office/drawing/2014/main" id="{AC3A481D-920B-4348-BE14-B850696F904D}"/>
              </a:ext>
            </a:extLst>
          </p:cNvPr>
          <p:cNvSpPr/>
          <p:nvPr/>
        </p:nvSpPr>
        <p:spPr>
          <a:xfrm>
            <a:off x="9067798" y="2669045"/>
            <a:ext cx="2541589" cy="1251625"/>
          </a:xfrm>
          <a:prstGeom prst="rect">
            <a:avLst/>
          </a:prstGeom>
        </p:spPr>
        <p:txBody>
          <a:bodyPr wrap="square" lIns="0" tIns="0" rIns="0" bIns="9144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a:ln>
                  <a:noFill/>
                </a:ln>
                <a:gradFill>
                  <a:gsLst>
                    <a:gs pos="6079">
                      <a:srgbClr val="FFFFFF"/>
                    </a:gs>
                    <a:gs pos="18000">
                      <a:srgbClr val="FFFFFF"/>
                    </a:gs>
                  </a:gsLst>
                  <a:lin ang="5400000" scaled="0"/>
                </a:gradFill>
                <a:effectLst/>
                <a:uLnTx/>
                <a:uFillTx/>
                <a:latin typeface="Segoe UI"/>
                <a:ea typeface="+mn-ea"/>
                <a:cs typeface="+mn-cs"/>
              </a:rPr>
              <a:t>69.</a:t>
            </a:r>
            <a:r>
              <a:rPr kumimoji="0" lang="en-US" sz="4000" b="1" i="0" u="none" strike="noStrike" kern="1200" cap="none" spc="100" normalizeH="0" baseline="0" noProof="0">
                <a:ln>
                  <a:noFill/>
                </a:ln>
                <a:gradFill>
                  <a:gsLst>
                    <a:gs pos="6079">
                      <a:srgbClr val="FFFFFF"/>
                    </a:gs>
                    <a:gs pos="18000">
                      <a:srgbClr val="FFFFFF"/>
                    </a:gs>
                  </a:gsLst>
                  <a:lin ang="5400000" scaled="0"/>
                </a:gradFill>
                <a:effectLst/>
                <a:uLnTx/>
                <a:uFillTx/>
                <a:latin typeface="Segoe UI"/>
                <a:ea typeface="+mn-ea"/>
                <a:cs typeface="+mn-cs"/>
              </a:rPr>
              <a:t>9</a:t>
            </a:r>
            <a:r>
              <a:rPr kumimoji="0" lang="en-US" sz="20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a:t>
            </a:r>
          </a:p>
          <a:p>
            <a:pPr marL="0" marR="0" lvl="0" indent="0" algn="ctr" defTabSz="914367" rtl="0" eaLnBrk="1" fontAlgn="auto" latinLnBrk="0" hangingPunct="1">
              <a:lnSpc>
                <a:spcPct val="100000"/>
              </a:lnSpc>
              <a:spcBef>
                <a:spcPts val="400"/>
              </a:spcBef>
              <a:spcAft>
                <a:spcPts val="0"/>
              </a:spcAft>
              <a:buClrTx/>
              <a:buSzTx/>
              <a:buFontTx/>
              <a:buNone/>
              <a:tabLst/>
              <a:defRPr/>
            </a:pPr>
            <a: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MT </a:t>
            </a:r>
            <a:b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br>
            <a:r>
              <a:rPr kumimoji="0" lang="en-US" altLang="en-US" sz="1600" b="0" i="0" u="none" strike="noStrike" kern="1200" cap="none" spc="0" normalizeH="0" baseline="0" noProof="0">
                <a:ln>
                  <a:noFill/>
                </a:ln>
                <a:gradFill>
                  <a:gsLst>
                    <a:gs pos="6079">
                      <a:srgbClr val="FFFFFF"/>
                    </a:gs>
                    <a:gs pos="18000">
                      <a:srgbClr val="FFFFFF"/>
                    </a:gs>
                  </a:gsLst>
                  <a:lin ang="5400000" scaled="0"/>
                </a:gradFill>
                <a:effectLst/>
                <a:uLnTx/>
                <a:uFillTx/>
                <a:latin typeface="Segoe UI Semibold"/>
                <a:ea typeface="+mn-ea"/>
                <a:cs typeface="+mn-cs"/>
              </a:rPr>
              <a:t>research system</a:t>
            </a:r>
          </a:p>
        </p:txBody>
      </p:sp>
      <p:sp>
        <p:nvSpPr>
          <p:cNvPr id="83" name="Title 3">
            <a:extLst>
              <a:ext uri="{FF2B5EF4-FFF2-40B4-BE49-F238E27FC236}">
                <a16:creationId xmlns:a16="http://schemas.microsoft.com/office/drawing/2014/main" id="{FEFBC5C9-EFFC-497C-A6F6-40044501EE44}"/>
              </a:ext>
            </a:extLst>
          </p:cNvPr>
          <p:cNvSpPr txBox="1">
            <a:spLocks/>
          </p:cNvSpPr>
          <p:nvPr/>
        </p:nvSpPr>
        <p:spPr bwMode="auto">
          <a:xfrm>
            <a:off x="580124" y="4835896"/>
            <a:ext cx="2542490"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2016</a:t>
            </a:r>
          </a:p>
          <a:p>
            <a:pPr marL="0" marR="0" lvl="0" indent="0" algn="l" defTabSz="932742" rtl="0" eaLnBrk="1" fontAlgn="auto" latinLnBrk="0" hangingPunct="1">
              <a:lnSpc>
                <a:spcPct val="100000"/>
              </a:lnSpc>
              <a:spcBef>
                <a:spcPts val="800"/>
              </a:spcBef>
              <a:spcAft>
                <a:spcPts val="588"/>
              </a:spcAft>
              <a:buClrTx/>
              <a:buSzTx/>
              <a:buFontTx/>
              <a:buNone/>
              <a:tabLst/>
              <a:defRPr/>
            </a:pPr>
            <a: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Object recognition </a:t>
            </a:r>
            <a:b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Human parity</a:t>
            </a:r>
          </a:p>
        </p:txBody>
      </p:sp>
      <p:sp>
        <p:nvSpPr>
          <p:cNvPr id="88" name="Title 3">
            <a:extLst>
              <a:ext uri="{FF2B5EF4-FFF2-40B4-BE49-F238E27FC236}">
                <a16:creationId xmlns:a16="http://schemas.microsoft.com/office/drawing/2014/main" id="{41C2BA86-8259-4213-84EE-22B2D433BE68}"/>
              </a:ext>
            </a:extLst>
          </p:cNvPr>
          <p:cNvSpPr txBox="1">
            <a:spLocks/>
          </p:cNvSpPr>
          <p:nvPr/>
        </p:nvSpPr>
        <p:spPr bwMode="auto">
          <a:xfrm>
            <a:off x="3408470" y="4835896"/>
            <a:ext cx="2542490"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2017</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Speech recognition</a:t>
            </a:r>
            <a:b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Human parity</a:t>
            </a:r>
          </a:p>
        </p:txBody>
      </p:sp>
      <p:sp>
        <p:nvSpPr>
          <p:cNvPr id="89" name="Title 3">
            <a:extLst>
              <a:ext uri="{FF2B5EF4-FFF2-40B4-BE49-F238E27FC236}">
                <a16:creationId xmlns:a16="http://schemas.microsoft.com/office/drawing/2014/main" id="{5F636AAF-BC26-48AD-B941-4D3D40B20F7B}"/>
              </a:ext>
            </a:extLst>
          </p:cNvPr>
          <p:cNvSpPr txBox="1">
            <a:spLocks/>
          </p:cNvSpPr>
          <p:nvPr/>
        </p:nvSpPr>
        <p:spPr bwMode="auto">
          <a:xfrm>
            <a:off x="6236816" y="4835896"/>
            <a:ext cx="2659534"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January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Machine reading comprehension</a:t>
            </a:r>
            <a:b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Human parity </a:t>
            </a:r>
          </a:p>
        </p:txBody>
      </p:sp>
      <p:sp>
        <p:nvSpPr>
          <p:cNvPr id="90" name="Title 3">
            <a:extLst>
              <a:ext uri="{FF2B5EF4-FFF2-40B4-BE49-F238E27FC236}">
                <a16:creationId xmlns:a16="http://schemas.microsoft.com/office/drawing/2014/main" id="{9141F492-6725-47D4-A423-4702DD2AEBD4}"/>
              </a:ext>
            </a:extLst>
          </p:cNvPr>
          <p:cNvSpPr txBox="1">
            <a:spLocks/>
          </p:cNvSpPr>
          <p:nvPr/>
        </p:nvSpPr>
        <p:spPr bwMode="auto">
          <a:xfrm>
            <a:off x="9065161" y="4835896"/>
            <a:ext cx="2542490" cy="748923"/>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1"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March 2018</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Machine translation</a:t>
            </a:r>
            <a:b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w="3175">
                  <a:noFill/>
                </a:ln>
                <a:solidFill>
                  <a:srgbClr val="235689"/>
                </a:solidFill>
                <a:effectLst/>
                <a:uLnTx/>
                <a:uFillTx/>
                <a:latin typeface="Segoe UI" panose="020B0502040204020203" pitchFamily="34" charset="0"/>
                <a:ea typeface="+mn-ea"/>
                <a:cs typeface="Segoe UI" panose="020B0502040204020203" pitchFamily="34" charset="0"/>
              </a:rPr>
              <a:t>Human parity</a:t>
            </a:r>
          </a:p>
        </p:txBody>
      </p:sp>
      <p:sp>
        <p:nvSpPr>
          <p:cNvPr id="91" name="Title 16">
            <a:extLst>
              <a:ext uri="{FF2B5EF4-FFF2-40B4-BE49-F238E27FC236}">
                <a16:creationId xmlns:a16="http://schemas.microsoft.com/office/drawing/2014/main" id="{24288246-D34C-454F-9780-E966AB2EC38D}"/>
              </a:ext>
            </a:extLst>
          </p:cNvPr>
          <p:cNvSpPr txBox="1">
            <a:spLocks/>
          </p:cNvSpPr>
          <p:nvPr/>
        </p:nvSpPr>
        <p:spPr>
          <a:xfrm>
            <a:off x="588263" y="4572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a:solidFill>
                  <a:srgbClr val="163555"/>
                </a:solidFill>
              </a:rPr>
              <a:t>Microsoft AI breakthroughs</a:t>
            </a:r>
          </a:p>
        </p:txBody>
      </p:sp>
    </p:spTree>
    <p:extLst>
      <p:ext uri="{BB962C8B-B14F-4D97-AF65-F5344CB8AC3E}">
        <p14:creationId xmlns:p14="http://schemas.microsoft.com/office/powerpoint/2010/main" val="211317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DCA9FBC-B523-4A93-BB0D-5DD7C8AC44B9}"/>
              </a:ext>
            </a:extLst>
          </p:cNvPr>
          <p:cNvSpPr/>
          <p:nvPr/>
        </p:nvSpPr>
        <p:spPr>
          <a:xfrm>
            <a:off x="1286855" y="3462164"/>
            <a:ext cx="2328834"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Prepare Data</a:t>
            </a:r>
          </a:p>
        </p:txBody>
      </p:sp>
      <p:sp>
        <p:nvSpPr>
          <p:cNvPr id="166" name="Rectangle 165">
            <a:extLst>
              <a:ext uri="{FF2B5EF4-FFF2-40B4-BE49-F238E27FC236}">
                <a16:creationId xmlns:a16="http://schemas.microsoft.com/office/drawing/2014/main" id="{9EFE15A1-E885-4535-BFBD-E19E41773C02}"/>
              </a:ext>
            </a:extLst>
          </p:cNvPr>
          <p:cNvSpPr/>
          <p:nvPr/>
        </p:nvSpPr>
        <p:spPr>
          <a:xfrm>
            <a:off x="4838386" y="3462164"/>
            <a:ext cx="2545376"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Build &amp; Train</a:t>
            </a:r>
          </a:p>
        </p:txBody>
      </p:sp>
      <p:sp>
        <p:nvSpPr>
          <p:cNvPr id="167" name="Rectangle 166">
            <a:extLst>
              <a:ext uri="{FF2B5EF4-FFF2-40B4-BE49-F238E27FC236}">
                <a16:creationId xmlns:a16="http://schemas.microsoft.com/office/drawing/2014/main" id="{E6DAEA1B-DC96-4B5D-BFC5-75B256D4D14F}"/>
              </a:ext>
            </a:extLst>
          </p:cNvPr>
          <p:cNvSpPr/>
          <p:nvPr/>
        </p:nvSpPr>
        <p:spPr>
          <a:xfrm>
            <a:off x="8927927" y="3464164"/>
            <a:ext cx="1848627" cy="461665"/>
          </a:xfrm>
          <a:prstGeom prst="rect">
            <a:avLst/>
          </a:prstGeom>
        </p:spPr>
        <p:txBody>
          <a:bodyPr wrap="square">
            <a:spAutoFit/>
          </a:bodyPr>
          <a:lstStyle/>
          <a:p>
            <a:pPr lvl="0" algn="ctr" defTabSz="932597">
              <a:defRPr/>
            </a:pPr>
            <a:r>
              <a:rPr lang="en-US" sz="2400">
                <a:solidFill>
                  <a:srgbClr val="235689"/>
                </a:solidFill>
                <a:latin typeface="Segoe UI Semibold" panose="020B0702040204020203" pitchFamily="34" charset="0"/>
                <a:ea typeface="Segoe UI Semilight" charset="0"/>
                <a:cs typeface="Segoe UI Semibold" panose="020B0702040204020203" pitchFamily="34" charset="0"/>
              </a:rPr>
              <a:t>Deploy</a:t>
            </a:r>
          </a:p>
        </p:txBody>
      </p:sp>
      <p:pic>
        <p:nvPicPr>
          <p:cNvPr id="2" name="Graphic 1">
            <a:extLst>
              <a:ext uri="{FF2B5EF4-FFF2-40B4-BE49-F238E27FC236}">
                <a16:creationId xmlns:a16="http://schemas.microsoft.com/office/drawing/2014/main" id="{3D205226-4E9A-4E2D-ADFA-4F9E753F96E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46968" y="2141017"/>
            <a:ext cx="1210545" cy="1233603"/>
          </a:xfrm>
          <a:prstGeom prst="rect">
            <a:avLst/>
          </a:prstGeom>
        </p:spPr>
      </p:pic>
      <p:pic>
        <p:nvPicPr>
          <p:cNvPr id="21" name="Graphic 20">
            <a:extLst>
              <a:ext uri="{FF2B5EF4-FFF2-40B4-BE49-F238E27FC236}">
                <a16:creationId xmlns:a16="http://schemas.microsoft.com/office/drawing/2014/main" id="{D72C1CFC-8FA1-4999-BB8B-3CA2E23523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67069" y="2141704"/>
            <a:ext cx="1488010" cy="1243822"/>
          </a:xfrm>
          <a:prstGeom prst="rect">
            <a:avLst/>
          </a:prstGeom>
        </p:spPr>
      </p:pic>
      <p:grpSp>
        <p:nvGrpSpPr>
          <p:cNvPr id="71" name="Group 70">
            <a:extLst>
              <a:ext uri="{FF2B5EF4-FFF2-40B4-BE49-F238E27FC236}">
                <a16:creationId xmlns:a16="http://schemas.microsoft.com/office/drawing/2014/main" id="{819847F9-7632-4F7A-A420-F317041662A6}"/>
              </a:ext>
            </a:extLst>
          </p:cNvPr>
          <p:cNvGrpSpPr/>
          <p:nvPr/>
        </p:nvGrpSpPr>
        <p:grpSpPr>
          <a:xfrm>
            <a:off x="1870899" y="2232861"/>
            <a:ext cx="1160746" cy="1097455"/>
            <a:chOff x="417356" y="1710268"/>
            <a:chExt cx="1611859" cy="1523971"/>
          </a:xfrm>
        </p:grpSpPr>
        <p:grpSp>
          <p:nvGrpSpPr>
            <p:cNvPr id="72" name="Group 71">
              <a:extLst>
                <a:ext uri="{FF2B5EF4-FFF2-40B4-BE49-F238E27FC236}">
                  <a16:creationId xmlns:a16="http://schemas.microsoft.com/office/drawing/2014/main" id="{B8327A1F-F9D1-46FC-B9B0-549AB5EFEE6B}"/>
                </a:ext>
              </a:extLst>
            </p:cNvPr>
            <p:cNvGrpSpPr/>
            <p:nvPr/>
          </p:nvGrpSpPr>
          <p:grpSpPr>
            <a:xfrm>
              <a:off x="417356" y="1710268"/>
              <a:ext cx="430961" cy="1413950"/>
              <a:chOff x="1395310" y="3332039"/>
              <a:chExt cx="430961" cy="1413950"/>
            </a:xfrm>
          </p:grpSpPr>
          <p:sp>
            <p:nvSpPr>
              <p:cNvPr id="105" name="Isosceles Triangle 104">
                <a:extLst>
                  <a:ext uri="{FF2B5EF4-FFF2-40B4-BE49-F238E27FC236}">
                    <a16:creationId xmlns:a16="http://schemas.microsoft.com/office/drawing/2014/main" id="{CF0BA6AA-CE5B-4A29-9AA4-B773A9105B43}"/>
                  </a:ext>
                </a:extLst>
              </p:cNvPr>
              <p:cNvSpPr/>
              <p:nvPr/>
            </p:nvSpPr>
            <p:spPr bwMode="auto">
              <a:xfrm>
                <a:off x="1395310" y="3332039"/>
                <a:ext cx="430961" cy="371518"/>
              </a:xfrm>
              <a:prstGeom prst="triangl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6" name="Rectangle 105">
                <a:extLst>
                  <a:ext uri="{FF2B5EF4-FFF2-40B4-BE49-F238E27FC236}">
                    <a16:creationId xmlns:a16="http://schemas.microsoft.com/office/drawing/2014/main" id="{CC6821EB-F3EC-4A9F-9705-0B014F872723}"/>
                  </a:ext>
                </a:extLst>
              </p:cNvPr>
              <p:cNvSpPr/>
              <p:nvPr/>
            </p:nvSpPr>
            <p:spPr bwMode="auto">
              <a:xfrm>
                <a:off x="1438477" y="3855311"/>
                <a:ext cx="344626" cy="344626"/>
              </a:xfrm>
              <a:prstGeom prst="rect">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0894BE3F-E4CC-4B63-B211-D247105E8695}"/>
                  </a:ext>
                </a:extLst>
              </p:cNvPr>
              <p:cNvSpPr/>
              <p:nvPr/>
            </p:nvSpPr>
            <p:spPr bwMode="auto">
              <a:xfrm>
                <a:off x="1413641" y="4351691"/>
                <a:ext cx="394299" cy="394298"/>
              </a:xfrm>
              <a:prstGeom prst="ellipse">
                <a:avLst/>
              </a:prstGeom>
              <a:solidFill>
                <a:schemeClr val="bg1">
                  <a:alpha val="4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3" name="Group 72">
              <a:extLst>
                <a:ext uri="{FF2B5EF4-FFF2-40B4-BE49-F238E27FC236}">
                  <a16:creationId xmlns:a16="http://schemas.microsoft.com/office/drawing/2014/main" id="{3C47FB87-4EDC-40A6-8E47-BCBCA6901B10}"/>
                </a:ext>
              </a:extLst>
            </p:cNvPr>
            <p:cNvGrpSpPr/>
            <p:nvPr/>
          </p:nvGrpSpPr>
          <p:grpSpPr>
            <a:xfrm>
              <a:off x="940569" y="1710268"/>
              <a:ext cx="430961" cy="1413950"/>
              <a:chOff x="1395310" y="3332039"/>
              <a:chExt cx="430961" cy="1413950"/>
            </a:xfrm>
            <a:solidFill>
              <a:srgbClr val="F15B2A"/>
            </a:solidFill>
          </p:grpSpPr>
          <p:sp>
            <p:nvSpPr>
              <p:cNvPr id="102" name="Isosceles Triangle 101">
                <a:extLst>
                  <a:ext uri="{FF2B5EF4-FFF2-40B4-BE49-F238E27FC236}">
                    <a16:creationId xmlns:a16="http://schemas.microsoft.com/office/drawing/2014/main" id="{2D997121-D3FD-4CE3-9240-0035DDEBE43C}"/>
                  </a:ext>
                </a:extLst>
              </p:cNvPr>
              <p:cNvSpPr/>
              <p:nvPr/>
            </p:nvSpPr>
            <p:spPr bwMode="auto">
              <a:xfrm>
                <a:off x="1395310" y="3332039"/>
                <a:ext cx="430961" cy="371518"/>
              </a:xfrm>
              <a:prstGeom prst="triangl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2213C726-99B3-425F-8228-856A1632B2A1}"/>
                  </a:ext>
                </a:extLst>
              </p:cNvPr>
              <p:cNvSpPr/>
              <p:nvPr/>
            </p:nvSpPr>
            <p:spPr bwMode="auto">
              <a:xfrm>
                <a:off x="1438477" y="3855311"/>
                <a:ext cx="344626" cy="344626"/>
              </a:xfrm>
              <a:prstGeom prst="rect">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4" name="Oval 103">
                <a:extLst>
                  <a:ext uri="{FF2B5EF4-FFF2-40B4-BE49-F238E27FC236}">
                    <a16:creationId xmlns:a16="http://schemas.microsoft.com/office/drawing/2014/main" id="{DB87E0F6-7E39-40C3-A939-16C0ABF376C7}"/>
                  </a:ext>
                </a:extLst>
              </p:cNvPr>
              <p:cNvSpPr/>
              <p:nvPr/>
            </p:nvSpPr>
            <p:spPr bwMode="auto">
              <a:xfrm>
                <a:off x="1413641" y="4351691"/>
                <a:ext cx="394299" cy="394298"/>
              </a:xfrm>
              <a:prstGeom prst="ellipse">
                <a:avLst/>
              </a:prstGeom>
              <a:solidFill>
                <a:srgbClr val="F15B2A">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4" name="Group 73">
              <a:extLst>
                <a:ext uri="{FF2B5EF4-FFF2-40B4-BE49-F238E27FC236}">
                  <a16:creationId xmlns:a16="http://schemas.microsoft.com/office/drawing/2014/main" id="{A334E6A4-1595-4341-B7E1-25D534DF704A}"/>
                </a:ext>
              </a:extLst>
            </p:cNvPr>
            <p:cNvGrpSpPr/>
            <p:nvPr/>
          </p:nvGrpSpPr>
          <p:grpSpPr>
            <a:xfrm>
              <a:off x="1463782" y="1710268"/>
              <a:ext cx="430961" cy="1413950"/>
              <a:chOff x="1395310" y="3332039"/>
              <a:chExt cx="430961" cy="1413950"/>
            </a:xfrm>
            <a:solidFill>
              <a:srgbClr val="00BCF2"/>
            </a:solidFill>
          </p:grpSpPr>
          <p:sp>
            <p:nvSpPr>
              <p:cNvPr id="99" name="Isosceles Triangle 98">
                <a:extLst>
                  <a:ext uri="{FF2B5EF4-FFF2-40B4-BE49-F238E27FC236}">
                    <a16:creationId xmlns:a16="http://schemas.microsoft.com/office/drawing/2014/main" id="{D7E4CFD5-F173-49B6-BB84-1AA4F15B3FBF}"/>
                  </a:ext>
                </a:extLst>
              </p:cNvPr>
              <p:cNvSpPr/>
              <p:nvPr/>
            </p:nvSpPr>
            <p:spPr bwMode="auto">
              <a:xfrm>
                <a:off x="1395310" y="3332039"/>
                <a:ext cx="430961" cy="371518"/>
              </a:xfrm>
              <a:prstGeom prst="triangl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328688F6-BFEC-4B0F-806F-2CD7EE68B45D}"/>
                  </a:ext>
                </a:extLst>
              </p:cNvPr>
              <p:cNvSpPr/>
              <p:nvPr/>
            </p:nvSpPr>
            <p:spPr bwMode="auto">
              <a:xfrm>
                <a:off x="1438477" y="3855311"/>
                <a:ext cx="344626" cy="344626"/>
              </a:xfrm>
              <a:prstGeom prst="rect">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101" name="Oval 100">
                <a:extLst>
                  <a:ext uri="{FF2B5EF4-FFF2-40B4-BE49-F238E27FC236}">
                    <a16:creationId xmlns:a16="http://schemas.microsoft.com/office/drawing/2014/main" id="{0F2D1807-6707-4C42-A3AC-F485A432B9A5}"/>
                  </a:ext>
                </a:extLst>
              </p:cNvPr>
              <p:cNvSpPr/>
              <p:nvPr/>
            </p:nvSpPr>
            <p:spPr bwMode="auto">
              <a:xfrm>
                <a:off x="1413641" y="4351691"/>
                <a:ext cx="394299" cy="394298"/>
              </a:xfrm>
              <a:prstGeom prst="ellipse">
                <a:avLst/>
              </a:prstGeom>
              <a:solidFill>
                <a:srgbClr val="00BCF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5" name="Group 74">
              <a:extLst>
                <a:ext uri="{FF2B5EF4-FFF2-40B4-BE49-F238E27FC236}">
                  <a16:creationId xmlns:a16="http://schemas.microsoft.com/office/drawing/2014/main" id="{B7851748-9065-4E73-B03B-7BE986517C3D}"/>
                </a:ext>
              </a:extLst>
            </p:cNvPr>
            <p:cNvGrpSpPr/>
            <p:nvPr/>
          </p:nvGrpSpPr>
          <p:grpSpPr>
            <a:xfrm>
              <a:off x="473590" y="1759166"/>
              <a:ext cx="430961" cy="1413950"/>
              <a:chOff x="1395310" y="3332039"/>
              <a:chExt cx="430961" cy="1413950"/>
            </a:xfrm>
          </p:grpSpPr>
          <p:sp>
            <p:nvSpPr>
              <p:cNvPr id="96" name="Isosceles Triangle 95">
                <a:extLst>
                  <a:ext uri="{FF2B5EF4-FFF2-40B4-BE49-F238E27FC236}">
                    <a16:creationId xmlns:a16="http://schemas.microsoft.com/office/drawing/2014/main" id="{390417E5-2A39-42D5-8820-79402E0FAE0F}"/>
                  </a:ext>
                </a:extLst>
              </p:cNvPr>
              <p:cNvSpPr/>
              <p:nvPr/>
            </p:nvSpPr>
            <p:spPr bwMode="auto">
              <a:xfrm>
                <a:off x="1395310" y="3332039"/>
                <a:ext cx="430961" cy="371518"/>
              </a:xfrm>
              <a:prstGeom prst="triangl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75E4051F-A33C-437D-ACC4-3982FA2F514A}"/>
                  </a:ext>
                </a:extLst>
              </p:cNvPr>
              <p:cNvSpPr/>
              <p:nvPr/>
            </p:nvSpPr>
            <p:spPr bwMode="auto">
              <a:xfrm>
                <a:off x="1438477" y="3855311"/>
                <a:ext cx="344626" cy="344626"/>
              </a:xfrm>
              <a:prstGeom prst="rect">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8" name="Oval 97">
                <a:extLst>
                  <a:ext uri="{FF2B5EF4-FFF2-40B4-BE49-F238E27FC236}">
                    <a16:creationId xmlns:a16="http://schemas.microsoft.com/office/drawing/2014/main" id="{4B63D1A4-C70A-4FFA-87DB-86AD8B77E523}"/>
                  </a:ext>
                </a:extLst>
              </p:cNvPr>
              <p:cNvSpPr/>
              <p:nvPr/>
            </p:nvSpPr>
            <p:spPr bwMode="auto">
              <a:xfrm>
                <a:off x="1413641" y="4351691"/>
                <a:ext cx="394299" cy="394298"/>
              </a:xfrm>
              <a:prstGeom prst="ellipse">
                <a:avLst/>
              </a:prstGeom>
              <a:solidFill>
                <a:srgbClr val="B4D7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6" name="Group 75">
              <a:extLst>
                <a:ext uri="{FF2B5EF4-FFF2-40B4-BE49-F238E27FC236}">
                  <a16:creationId xmlns:a16="http://schemas.microsoft.com/office/drawing/2014/main" id="{594F0D83-E65D-4D72-9251-819F3CCED39E}"/>
                </a:ext>
              </a:extLst>
            </p:cNvPr>
            <p:cNvGrpSpPr/>
            <p:nvPr/>
          </p:nvGrpSpPr>
          <p:grpSpPr>
            <a:xfrm>
              <a:off x="996803" y="1759166"/>
              <a:ext cx="430961" cy="1413950"/>
              <a:chOff x="1395310" y="3332039"/>
              <a:chExt cx="430961" cy="1413950"/>
            </a:xfrm>
            <a:solidFill>
              <a:srgbClr val="AB645B"/>
            </a:solidFill>
          </p:grpSpPr>
          <p:sp>
            <p:nvSpPr>
              <p:cNvPr id="93" name="Isosceles Triangle 92">
                <a:extLst>
                  <a:ext uri="{FF2B5EF4-FFF2-40B4-BE49-F238E27FC236}">
                    <a16:creationId xmlns:a16="http://schemas.microsoft.com/office/drawing/2014/main" id="{C8E4D469-9D49-424A-8186-A0593D361A2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ECE44789-2FDA-45AE-BE16-175A6C317C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5" name="Oval 94">
                <a:extLst>
                  <a:ext uri="{FF2B5EF4-FFF2-40B4-BE49-F238E27FC236}">
                    <a16:creationId xmlns:a16="http://schemas.microsoft.com/office/drawing/2014/main" id="{55EECD9E-F1E1-4DF7-BF51-20D3DC435B4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7" name="Group 76">
              <a:extLst>
                <a:ext uri="{FF2B5EF4-FFF2-40B4-BE49-F238E27FC236}">
                  <a16:creationId xmlns:a16="http://schemas.microsoft.com/office/drawing/2014/main" id="{73D5AB67-4EC3-4A87-A375-44BEDA8D0580}"/>
                </a:ext>
              </a:extLst>
            </p:cNvPr>
            <p:cNvGrpSpPr/>
            <p:nvPr/>
          </p:nvGrpSpPr>
          <p:grpSpPr>
            <a:xfrm>
              <a:off x="1520016" y="1759166"/>
              <a:ext cx="430961" cy="1413950"/>
              <a:chOff x="1395310" y="3332039"/>
              <a:chExt cx="430961" cy="1413950"/>
            </a:xfrm>
            <a:solidFill>
              <a:srgbClr val="00A8E9"/>
            </a:solidFill>
          </p:grpSpPr>
          <p:sp>
            <p:nvSpPr>
              <p:cNvPr id="90" name="Isosceles Triangle 89">
                <a:extLst>
                  <a:ext uri="{FF2B5EF4-FFF2-40B4-BE49-F238E27FC236}">
                    <a16:creationId xmlns:a16="http://schemas.microsoft.com/office/drawing/2014/main" id="{E19A63EE-C721-43A9-9AD7-2E3782AD0799}"/>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8148ADB7-A592-460E-8836-B6493275BDD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28536E30-6BF0-4A4B-AE6C-4EA932532C38}"/>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8" name="Group 77">
              <a:extLst>
                <a:ext uri="{FF2B5EF4-FFF2-40B4-BE49-F238E27FC236}">
                  <a16:creationId xmlns:a16="http://schemas.microsoft.com/office/drawing/2014/main" id="{892A8E78-48C1-467E-B226-D50A63A742A6}"/>
                </a:ext>
              </a:extLst>
            </p:cNvPr>
            <p:cNvGrpSpPr/>
            <p:nvPr/>
          </p:nvGrpSpPr>
          <p:grpSpPr>
            <a:xfrm>
              <a:off x="551828" y="1820289"/>
              <a:ext cx="430961" cy="1413950"/>
              <a:chOff x="1395310" y="3332039"/>
              <a:chExt cx="430961" cy="1413950"/>
            </a:xfrm>
          </p:grpSpPr>
          <p:sp>
            <p:nvSpPr>
              <p:cNvPr id="87" name="Isosceles Triangle 86">
                <a:extLst>
                  <a:ext uri="{FF2B5EF4-FFF2-40B4-BE49-F238E27FC236}">
                    <a16:creationId xmlns:a16="http://schemas.microsoft.com/office/drawing/2014/main" id="{25A7E20B-42AC-4BBD-A29D-E8988481C74D}"/>
                  </a:ext>
                </a:extLst>
              </p:cNvPr>
              <p:cNvSpPr/>
              <p:nvPr/>
            </p:nvSpPr>
            <p:spPr bwMode="auto">
              <a:xfrm>
                <a:off x="1395310" y="3332039"/>
                <a:ext cx="430961" cy="371518"/>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B3BA1E47-A483-452F-89D9-261790E37BD2}"/>
                  </a:ext>
                </a:extLst>
              </p:cNvPr>
              <p:cNvSpPr/>
              <p:nvPr/>
            </p:nvSpPr>
            <p:spPr bwMode="auto">
              <a:xfrm>
                <a:off x="1438477" y="3855311"/>
                <a:ext cx="344626" cy="3446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9" name="Oval 88">
                <a:extLst>
                  <a:ext uri="{FF2B5EF4-FFF2-40B4-BE49-F238E27FC236}">
                    <a16:creationId xmlns:a16="http://schemas.microsoft.com/office/drawing/2014/main" id="{3FC7E850-9CD4-4CF1-A797-CA86076C6667}"/>
                  </a:ext>
                </a:extLst>
              </p:cNvPr>
              <p:cNvSpPr/>
              <p:nvPr/>
            </p:nvSpPr>
            <p:spPr bwMode="auto">
              <a:xfrm>
                <a:off x="1413641" y="4351691"/>
                <a:ext cx="394299" cy="3942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79" name="Group 78">
              <a:extLst>
                <a:ext uri="{FF2B5EF4-FFF2-40B4-BE49-F238E27FC236}">
                  <a16:creationId xmlns:a16="http://schemas.microsoft.com/office/drawing/2014/main" id="{7635FE7F-61C5-4874-ABE7-4E3D25D1B75D}"/>
                </a:ext>
              </a:extLst>
            </p:cNvPr>
            <p:cNvGrpSpPr/>
            <p:nvPr/>
          </p:nvGrpSpPr>
          <p:grpSpPr>
            <a:xfrm>
              <a:off x="1075041" y="1820289"/>
              <a:ext cx="430961" cy="1413950"/>
              <a:chOff x="1395310" y="3332039"/>
              <a:chExt cx="430961" cy="1413950"/>
            </a:xfrm>
            <a:solidFill>
              <a:srgbClr val="F15B2A"/>
            </a:solidFill>
          </p:grpSpPr>
          <p:sp>
            <p:nvSpPr>
              <p:cNvPr id="84" name="Isosceles Triangle 83">
                <a:extLst>
                  <a:ext uri="{FF2B5EF4-FFF2-40B4-BE49-F238E27FC236}">
                    <a16:creationId xmlns:a16="http://schemas.microsoft.com/office/drawing/2014/main" id="{5E9DFC09-7343-4EDA-9355-F8EECD2E6CAD}"/>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5" name="Rectangle 84">
                <a:extLst>
                  <a:ext uri="{FF2B5EF4-FFF2-40B4-BE49-F238E27FC236}">
                    <a16:creationId xmlns:a16="http://schemas.microsoft.com/office/drawing/2014/main" id="{CCC929FB-E6B0-43F2-89AA-D6B735AB245F}"/>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6" name="Oval 85">
                <a:extLst>
                  <a:ext uri="{FF2B5EF4-FFF2-40B4-BE49-F238E27FC236}">
                    <a16:creationId xmlns:a16="http://schemas.microsoft.com/office/drawing/2014/main" id="{DD2048AE-B905-4A2A-AAB8-1F0828E82F87}"/>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nvGrpSpPr>
            <p:cNvPr id="80" name="Group 79">
              <a:extLst>
                <a:ext uri="{FF2B5EF4-FFF2-40B4-BE49-F238E27FC236}">
                  <a16:creationId xmlns:a16="http://schemas.microsoft.com/office/drawing/2014/main" id="{E2962B34-9DD5-4E5D-AE2F-0B076DDE47D3}"/>
                </a:ext>
              </a:extLst>
            </p:cNvPr>
            <p:cNvGrpSpPr/>
            <p:nvPr/>
          </p:nvGrpSpPr>
          <p:grpSpPr>
            <a:xfrm>
              <a:off x="1598254" y="1820289"/>
              <a:ext cx="430961" cy="1413950"/>
              <a:chOff x="1395310" y="3332039"/>
              <a:chExt cx="430961" cy="1413950"/>
            </a:xfrm>
            <a:solidFill>
              <a:srgbClr val="00BCF2"/>
            </a:solidFill>
          </p:grpSpPr>
          <p:sp>
            <p:nvSpPr>
              <p:cNvPr id="81" name="Isosceles Triangle 80">
                <a:extLst>
                  <a:ext uri="{FF2B5EF4-FFF2-40B4-BE49-F238E27FC236}">
                    <a16:creationId xmlns:a16="http://schemas.microsoft.com/office/drawing/2014/main" id="{31B8F161-9C8F-485E-966D-B116A1A76186}"/>
                  </a:ext>
                </a:extLst>
              </p:cNvPr>
              <p:cNvSpPr/>
              <p:nvPr/>
            </p:nvSpPr>
            <p:spPr bwMode="auto">
              <a:xfrm>
                <a:off x="1395310" y="3332039"/>
                <a:ext cx="430961" cy="371518"/>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2" name="Rectangle 81">
                <a:extLst>
                  <a:ext uri="{FF2B5EF4-FFF2-40B4-BE49-F238E27FC236}">
                    <a16:creationId xmlns:a16="http://schemas.microsoft.com/office/drawing/2014/main" id="{A6802435-B1A8-4C54-BCAB-1878D2575896}"/>
                  </a:ext>
                </a:extLst>
              </p:cNvPr>
              <p:cNvSpPr/>
              <p:nvPr/>
            </p:nvSpPr>
            <p:spPr bwMode="auto">
              <a:xfrm>
                <a:off x="1438477" y="3855311"/>
                <a:ext cx="344626" cy="34462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rgbClr val="262626"/>
                  </a:solidFill>
                  <a:ea typeface="Segoe UI" pitchFamily="34" charset="0"/>
                  <a:cs typeface="Segoe UI" pitchFamily="34" charset="0"/>
                </a:endParaRPr>
              </a:p>
            </p:txBody>
          </p:sp>
          <p:sp>
            <p:nvSpPr>
              <p:cNvPr id="83" name="Oval 82">
                <a:extLst>
                  <a:ext uri="{FF2B5EF4-FFF2-40B4-BE49-F238E27FC236}">
                    <a16:creationId xmlns:a16="http://schemas.microsoft.com/office/drawing/2014/main" id="{7EB8BCE0-0040-4DEA-9135-7DCA5A0C0F52}"/>
                  </a:ext>
                </a:extLst>
              </p:cNvPr>
              <p:cNvSpPr/>
              <p:nvPr/>
            </p:nvSpPr>
            <p:spPr bwMode="auto">
              <a:xfrm>
                <a:off x="1413641" y="4351691"/>
                <a:ext cx="394299" cy="394298"/>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a:solidFill>
                      <a:srgbClr val="262626"/>
                    </a:solidFill>
                    <a:ea typeface="Segoe UI" pitchFamily="34" charset="0"/>
                    <a:cs typeface="Segoe UI" pitchFamily="34" charset="0"/>
                  </a:rPr>
                  <a:t> </a:t>
                </a:r>
              </a:p>
            </p:txBody>
          </p:sp>
        </p:grpSp>
      </p:grpSp>
      <p:sp>
        <p:nvSpPr>
          <p:cNvPr id="3" name="Rectangle 2">
            <a:extLst>
              <a:ext uri="{FF2B5EF4-FFF2-40B4-BE49-F238E27FC236}">
                <a16:creationId xmlns:a16="http://schemas.microsoft.com/office/drawing/2014/main" id="{C3C9BB4E-F979-456D-A1EC-7FDBE869A37E}"/>
              </a:ext>
            </a:extLst>
          </p:cNvPr>
          <p:cNvSpPr/>
          <p:nvPr/>
        </p:nvSpPr>
        <p:spPr>
          <a:xfrm>
            <a:off x="1039828" y="4453445"/>
            <a:ext cx="1966262"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Databricks</a:t>
            </a:r>
          </a:p>
        </p:txBody>
      </p:sp>
      <p:sp>
        <p:nvSpPr>
          <p:cNvPr id="4" name="Rectangle 3">
            <a:extLst>
              <a:ext uri="{FF2B5EF4-FFF2-40B4-BE49-F238E27FC236}">
                <a16:creationId xmlns:a16="http://schemas.microsoft.com/office/drawing/2014/main" id="{416B1B65-6129-4465-AF48-92D73E8300ED}"/>
              </a:ext>
            </a:extLst>
          </p:cNvPr>
          <p:cNvSpPr/>
          <p:nvPr/>
        </p:nvSpPr>
        <p:spPr>
          <a:xfrm>
            <a:off x="4659654" y="4449110"/>
            <a:ext cx="2735200"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Azure Machine Learning</a:t>
            </a:r>
          </a:p>
        </p:txBody>
      </p:sp>
      <p:sp>
        <p:nvSpPr>
          <p:cNvPr id="5" name="Rectangle 4">
            <a:extLst>
              <a:ext uri="{FF2B5EF4-FFF2-40B4-BE49-F238E27FC236}">
                <a16:creationId xmlns:a16="http://schemas.microsoft.com/office/drawing/2014/main" id="{B8CF341A-3042-435F-BBB9-E23ABD6CBFD8}"/>
              </a:ext>
            </a:extLst>
          </p:cNvPr>
          <p:cNvSpPr/>
          <p:nvPr/>
        </p:nvSpPr>
        <p:spPr>
          <a:xfrm>
            <a:off x="1047448" y="4730939"/>
            <a:ext cx="2807649" cy="916598"/>
          </a:xfrm>
          <a:prstGeom prst="rect">
            <a:avLst/>
          </a:prstGeom>
        </p:spPr>
        <p:txBody>
          <a:bodyPr wrap="square">
            <a:spAutoFit/>
          </a:bodyPr>
          <a:lstStyle/>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Quickly launch and scale Spark on demand</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Rich interactive workspace and notebooks</a:t>
            </a:r>
          </a:p>
          <a:p>
            <a:pPr defTabSz="913957">
              <a:lnSpc>
                <a:spcPct val="114000"/>
              </a:lnSpc>
              <a:buClr>
                <a:srgbClr val="FFFFFF"/>
              </a:buClr>
              <a:defRPr/>
            </a:pPr>
            <a:r>
              <a:rPr lang="en-US" sz="1200" kern="0" spc="-50">
                <a:solidFill>
                  <a:srgbClr val="235689"/>
                </a:solidFill>
                <a:latin typeface="Segoe UI" panose="020B0502040204020203" pitchFamily="34" charset="0"/>
                <a:cs typeface="Segoe UI" panose="020B0502040204020203" pitchFamily="34" charset="0"/>
              </a:rPr>
              <a:t>Seamless integration with all Azure data services</a:t>
            </a:r>
          </a:p>
        </p:txBody>
      </p:sp>
      <p:sp>
        <p:nvSpPr>
          <p:cNvPr id="7" name="Rectangle 6">
            <a:extLst>
              <a:ext uri="{FF2B5EF4-FFF2-40B4-BE49-F238E27FC236}">
                <a16:creationId xmlns:a16="http://schemas.microsoft.com/office/drawing/2014/main" id="{2C622C48-AF96-405D-AB6B-DB0F47829C49}"/>
              </a:ext>
            </a:extLst>
          </p:cNvPr>
          <p:cNvSpPr/>
          <p:nvPr/>
        </p:nvSpPr>
        <p:spPr>
          <a:xfrm>
            <a:off x="4674894" y="4733010"/>
            <a:ext cx="2872360" cy="706091"/>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Broad frameworks and tools support:</a:t>
            </a:r>
            <a:br>
              <a:rPr lang="en-US" sz="1200" kern="0" spc="-50">
                <a:solidFill>
                  <a:srgbClr val="235689"/>
                </a:solidFill>
                <a:latin typeface="Segoe UI" panose="020B0502040204020203" pitchFamily="34" charset="0"/>
                <a:cs typeface="Segoe UI" panose="020B0502040204020203" pitchFamily="34" charset="0"/>
              </a:rPr>
            </a:br>
            <a:r>
              <a:rPr lang="en-US" sz="1200" kern="0" spc="-50">
                <a:solidFill>
                  <a:srgbClr val="235689"/>
                </a:solidFill>
                <a:latin typeface="Segoe UI" panose="020B0502040204020203" pitchFamily="34" charset="0"/>
                <a:cs typeface="Segoe UI" panose="020B0502040204020203" pitchFamily="34" charset="0"/>
              </a:rPr>
              <a:t>TensorFlow, Cognitive Toolkit, Caffe2, </a:t>
            </a:r>
            <a:r>
              <a:rPr lang="en-US" sz="1200" kern="0" spc="-50" err="1">
                <a:solidFill>
                  <a:srgbClr val="235689"/>
                </a:solidFill>
                <a:latin typeface="Segoe UI" panose="020B0502040204020203" pitchFamily="34" charset="0"/>
                <a:cs typeface="Segoe UI" panose="020B0502040204020203" pitchFamily="34" charset="0"/>
              </a:rPr>
              <a:t>Keras</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MxNET</a:t>
            </a:r>
            <a:r>
              <a:rPr lang="en-US" sz="1200" kern="0" spc="-50">
                <a:solidFill>
                  <a:srgbClr val="235689"/>
                </a:solidFill>
                <a:latin typeface="Segoe UI" panose="020B0502040204020203" pitchFamily="34" charset="0"/>
                <a:cs typeface="Segoe UI" panose="020B0502040204020203" pitchFamily="34" charset="0"/>
              </a:rPr>
              <a:t>, </a:t>
            </a:r>
            <a:r>
              <a:rPr lang="en-US" sz="1200" kern="0" spc="-50" err="1">
                <a:solidFill>
                  <a:srgbClr val="235689"/>
                </a:solidFill>
                <a:latin typeface="Segoe UI" panose="020B0502040204020203" pitchFamily="34" charset="0"/>
                <a:cs typeface="Segoe UI" panose="020B0502040204020203" pitchFamily="34" charset="0"/>
              </a:rPr>
              <a:t>PyTorch</a:t>
            </a:r>
            <a:endParaRPr lang="en-US" sz="1200" kern="0" spc="-50">
              <a:solidFill>
                <a:srgbClr val="235689"/>
              </a:solidFill>
              <a:latin typeface="Segoe UI" panose="020B0502040204020203" pitchFamily="34" charset="0"/>
              <a:cs typeface="Segoe UI" panose="020B0502040204020203" pitchFamily="34" charset="0"/>
            </a:endParaRPr>
          </a:p>
        </p:txBody>
      </p:sp>
      <p:sp>
        <p:nvSpPr>
          <p:cNvPr id="53" name="Rectangle 52">
            <a:extLst>
              <a:ext uri="{FF2B5EF4-FFF2-40B4-BE49-F238E27FC236}">
                <a16:creationId xmlns:a16="http://schemas.microsoft.com/office/drawing/2014/main" id="{3B1463DF-0400-4526-9F28-69FCA99387D6}"/>
              </a:ext>
            </a:extLst>
          </p:cNvPr>
          <p:cNvSpPr/>
          <p:nvPr/>
        </p:nvSpPr>
        <p:spPr>
          <a:xfrm>
            <a:off x="8398065" y="4432258"/>
            <a:ext cx="3060751" cy="369332"/>
          </a:xfrm>
          <a:prstGeom prst="rect">
            <a:avLst/>
          </a:prstGeom>
        </p:spPr>
        <p:txBody>
          <a:bodyPr wrap="square">
            <a:spAutoFit/>
          </a:bodyPr>
          <a:lstStyle/>
          <a:p>
            <a:pPr algn="ctr" defTabSz="914102" fontAlgn="base">
              <a:spcBef>
                <a:spcPct val="0"/>
              </a:spcBef>
              <a:spcAft>
                <a:spcPct val="0"/>
              </a:spcAft>
              <a:defRPr/>
            </a:pPr>
            <a:r>
              <a:rPr lang="en-US" kern="0">
                <a:solidFill>
                  <a:srgbClr val="235689"/>
                </a:solidFill>
                <a:latin typeface="Segoe UI Semibold" panose="020B0702040204020203" pitchFamily="34" charset="0"/>
                <a:cs typeface="Segoe UI Semibold" panose="020B0702040204020203" pitchFamily="34" charset="0"/>
              </a:rPr>
              <a:t>In the cloud – on the edge</a:t>
            </a:r>
          </a:p>
        </p:txBody>
      </p:sp>
      <p:sp>
        <p:nvSpPr>
          <p:cNvPr id="56" name="Rectangle 55">
            <a:extLst>
              <a:ext uri="{FF2B5EF4-FFF2-40B4-BE49-F238E27FC236}">
                <a16:creationId xmlns:a16="http://schemas.microsoft.com/office/drawing/2014/main" id="{0D627C81-1231-4D4B-B426-BE2AE4C193D9}"/>
              </a:ext>
            </a:extLst>
          </p:cNvPr>
          <p:cNvSpPr/>
          <p:nvPr/>
        </p:nvSpPr>
        <p:spPr>
          <a:xfrm>
            <a:off x="8459025" y="472080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Docker containers</a:t>
            </a:r>
          </a:p>
        </p:txBody>
      </p:sp>
      <p:sp>
        <p:nvSpPr>
          <p:cNvPr id="57" name="Title 16">
            <a:extLst>
              <a:ext uri="{FF2B5EF4-FFF2-40B4-BE49-F238E27FC236}">
                <a16:creationId xmlns:a16="http://schemas.microsoft.com/office/drawing/2014/main" id="{CAB69EB0-941A-4142-9195-12AD4252871C}"/>
              </a:ext>
            </a:extLst>
          </p:cNvPr>
          <p:cNvSpPr txBox="1">
            <a:spLocks/>
          </p:cNvSpPr>
          <p:nvPr/>
        </p:nvSpPr>
        <p:spPr>
          <a:xfrm>
            <a:off x="588263" y="4572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a:solidFill>
                  <a:srgbClr val="163555"/>
                </a:solidFill>
              </a:rPr>
              <a:t>Get started with machine learning</a:t>
            </a:r>
          </a:p>
        </p:txBody>
      </p:sp>
      <p:sp>
        <p:nvSpPr>
          <p:cNvPr id="62" name="Rectangle 61">
            <a:extLst>
              <a:ext uri="{FF2B5EF4-FFF2-40B4-BE49-F238E27FC236}">
                <a16:creationId xmlns:a16="http://schemas.microsoft.com/office/drawing/2014/main" id="{BF785AD1-62EA-41A5-856B-BFB15B4D1782}"/>
              </a:ext>
            </a:extLst>
          </p:cNvPr>
          <p:cNvSpPr/>
          <p:nvPr/>
        </p:nvSpPr>
        <p:spPr>
          <a:xfrm>
            <a:off x="8474265" y="4934160"/>
            <a:ext cx="2807208" cy="285078"/>
          </a:xfrm>
          <a:prstGeom prst="rect">
            <a:avLst/>
          </a:prstGeom>
        </p:spPr>
        <p:txBody>
          <a:bodyPr wrap="square">
            <a:spAutoFit/>
          </a:bodyPr>
          <a:lstStyle/>
          <a:p>
            <a:pPr defTabSz="913957">
              <a:lnSpc>
                <a:spcPct val="114000"/>
              </a:lnSpc>
              <a:spcAft>
                <a:spcPts val="1800"/>
              </a:spcAft>
              <a:buClr>
                <a:srgbClr val="FFFFFF"/>
              </a:buClr>
              <a:defRPr/>
            </a:pPr>
            <a:r>
              <a:rPr lang="en-US" sz="1200" kern="0" spc="-50">
                <a:solidFill>
                  <a:srgbClr val="235689"/>
                </a:solidFill>
                <a:latin typeface="Segoe UI" panose="020B0502040204020203" pitchFamily="34" charset="0"/>
                <a:cs typeface="Segoe UI" panose="020B0502040204020203" pitchFamily="34" charset="0"/>
              </a:rPr>
              <a:t>Windows Machine Learning</a:t>
            </a:r>
          </a:p>
        </p:txBody>
      </p:sp>
      <p:sp>
        <p:nvSpPr>
          <p:cNvPr id="12" name="Arrow: Chevron 11">
            <a:extLst>
              <a:ext uri="{FF2B5EF4-FFF2-40B4-BE49-F238E27FC236}">
                <a16:creationId xmlns:a16="http://schemas.microsoft.com/office/drawing/2014/main" id="{0AD88B84-5383-4B92-A8BC-98D9CEABA0D3}"/>
              </a:ext>
            </a:extLst>
          </p:cNvPr>
          <p:cNvSpPr/>
          <p:nvPr/>
        </p:nvSpPr>
        <p:spPr>
          <a:xfrm>
            <a:off x="4198620" y="2743892"/>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Arrow: Chevron 65">
            <a:extLst>
              <a:ext uri="{FF2B5EF4-FFF2-40B4-BE49-F238E27FC236}">
                <a16:creationId xmlns:a16="http://schemas.microsoft.com/office/drawing/2014/main" id="{F8069C9F-F306-43C4-9DA7-D5CDC62C24F8}"/>
              </a:ext>
            </a:extLst>
          </p:cNvPr>
          <p:cNvSpPr/>
          <p:nvPr/>
        </p:nvSpPr>
        <p:spPr>
          <a:xfrm>
            <a:off x="7962900" y="2743892"/>
            <a:ext cx="160020" cy="160020"/>
          </a:xfrm>
          <a:prstGeom prst="chevron">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7151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1"/>
                                        </p:tgtEl>
                                        <p:attrNameLst>
                                          <p:attrName>style.visibility</p:attrName>
                                        </p:attrNameLst>
                                      </p:cBhvr>
                                      <p:to>
                                        <p:strVal val="visible"/>
                                      </p:to>
                                    </p:set>
                                    <p:animEffect transition="in" filter="fade">
                                      <p:cBhvr>
                                        <p:cTn id="10" dur="500"/>
                                        <p:tgtEl>
                                          <p:spTgt spid="7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6"/>
                                        </p:tgtEl>
                                        <p:attrNameLst>
                                          <p:attrName>style.visibility</p:attrName>
                                        </p:attrNameLst>
                                      </p:cBhvr>
                                      <p:to>
                                        <p:strVal val="visible"/>
                                      </p:to>
                                    </p:set>
                                    <p:animEffect transition="in" filter="fade">
                                      <p:cBhvr>
                                        <p:cTn id="19" dur="500"/>
                                        <p:tgtEl>
                                          <p:spTgt spid="166"/>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7"/>
                                        </p:tgtEl>
                                        <p:attrNameLst>
                                          <p:attrName>style.visibility</p:attrName>
                                        </p:attrNameLst>
                                      </p:cBhvr>
                                      <p:to>
                                        <p:strVal val="visible"/>
                                      </p:to>
                                    </p:set>
                                    <p:animEffect transition="in" filter="fade">
                                      <p:cBhvr>
                                        <p:cTn id="31" dur="500"/>
                                        <p:tgtEl>
                                          <p:spTgt spid="167"/>
                                        </p:tgtEl>
                                      </p:cBhvr>
                                    </p:animEffect>
                                  </p:childTnLst>
                                </p:cTn>
                              </p:par>
                              <p:par>
                                <p:cTn id="32" presetID="10" presetClass="entr" presetSubtype="0" fill="hold" nodeType="with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6"/>
                                        </p:tgtEl>
                                        <p:attrNameLst>
                                          <p:attrName>style.visibility</p:attrName>
                                        </p:attrNameLst>
                                      </p:cBhvr>
                                      <p:to>
                                        <p:strVal val="visible"/>
                                      </p:to>
                                    </p:set>
                                    <p:animEffect transition="in" filter="fade">
                                      <p:cBhvr>
                                        <p:cTn id="40" dur="500"/>
                                        <p:tgtEl>
                                          <p:spTgt spid="5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66"/>
                                        </p:tgtEl>
                                        <p:attrNameLst>
                                          <p:attrName>style.visibility</p:attrName>
                                        </p:attrNameLst>
                                      </p:cBhvr>
                                      <p:to>
                                        <p:strVal val="visible"/>
                                      </p:to>
                                    </p:set>
                                    <p:animEffect transition="in" filter="fade">
                                      <p:cBhvr>
                                        <p:cTn id="4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6" grpId="0"/>
      <p:bldP spid="167" grpId="0"/>
      <p:bldP spid="3" grpId="0"/>
      <p:bldP spid="4" grpId="0"/>
      <p:bldP spid="5" grpId="0"/>
      <p:bldP spid="7" grpId="0"/>
      <p:bldP spid="53" grpId="0"/>
      <p:bldP spid="56" grpId="0"/>
      <p:bldP spid="62" grpId="0"/>
      <p:bldP spid="12" grpId="0" animBg="1"/>
      <p:bldP spid="6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35689"/>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AAF9E1-D01B-47C2-A0FA-73255AEBFA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000" y="563302"/>
            <a:ext cx="10575000" cy="6600698"/>
          </a:xfrm>
          <a:prstGeom prst="rect">
            <a:avLst/>
          </a:prstGeom>
        </p:spPr>
      </p:pic>
      <p:sp>
        <p:nvSpPr>
          <p:cNvPr id="5" name="Oval 4">
            <a:extLst>
              <a:ext uri="{FF2B5EF4-FFF2-40B4-BE49-F238E27FC236}">
                <a16:creationId xmlns:a16="http://schemas.microsoft.com/office/drawing/2014/main" id="{DCF0B247-7733-4D8E-A87B-E2B3734D4C12}"/>
              </a:ext>
            </a:extLst>
          </p:cNvPr>
          <p:cNvSpPr/>
          <p:nvPr/>
        </p:nvSpPr>
        <p:spPr>
          <a:xfrm>
            <a:off x="3081000" y="346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Oval 5">
            <a:extLst>
              <a:ext uri="{FF2B5EF4-FFF2-40B4-BE49-F238E27FC236}">
                <a16:creationId xmlns:a16="http://schemas.microsoft.com/office/drawing/2014/main" id="{73B7CAB7-7EF7-4D40-A503-A28C3088BD98}"/>
              </a:ext>
            </a:extLst>
          </p:cNvPr>
          <p:cNvSpPr/>
          <p:nvPr/>
        </p:nvSpPr>
        <p:spPr>
          <a:xfrm>
            <a:off x="2856000" y="342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Oval 6">
            <a:extLst>
              <a:ext uri="{FF2B5EF4-FFF2-40B4-BE49-F238E27FC236}">
                <a16:creationId xmlns:a16="http://schemas.microsoft.com/office/drawing/2014/main" id="{2197AA42-5A8E-4E99-8E4C-202FF1689961}"/>
              </a:ext>
            </a:extLst>
          </p:cNvPr>
          <p:cNvSpPr/>
          <p:nvPr/>
        </p:nvSpPr>
        <p:spPr>
          <a:xfrm>
            <a:off x="4071000" y="301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5F10F95C-AFE6-4ED8-AA72-8D470E4C14BE}"/>
              </a:ext>
            </a:extLst>
          </p:cNvPr>
          <p:cNvSpPr/>
          <p:nvPr/>
        </p:nvSpPr>
        <p:spPr>
          <a:xfrm>
            <a:off x="3981000" y="315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973F8D66-08A7-4BDB-B994-113D9D3BC6D7}"/>
              </a:ext>
            </a:extLst>
          </p:cNvPr>
          <p:cNvSpPr/>
          <p:nvPr/>
        </p:nvSpPr>
        <p:spPr>
          <a:xfrm>
            <a:off x="3261000" y="364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3B03B365-09A3-4514-A8D8-DD5B875CC7EC}"/>
              </a:ext>
            </a:extLst>
          </p:cNvPr>
          <p:cNvSpPr/>
          <p:nvPr/>
        </p:nvSpPr>
        <p:spPr>
          <a:xfrm>
            <a:off x="2946000" y="256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159C3BAC-F062-4A6D-88C0-00B4B439B90D}"/>
              </a:ext>
            </a:extLst>
          </p:cNvPr>
          <p:cNvSpPr/>
          <p:nvPr/>
        </p:nvSpPr>
        <p:spPr>
          <a:xfrm>
            <a:off x="3711000" y="274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0584E7B3-238F-4B1C-A819-024D9A522241}"/>
              </a:ext>
            </a:extLst>
          </p:cNvPr>
          <p:cNvSpPr/>
          <p:nvPr/>
        </p:nvSpPr>
        <p:spPr>
          <a:xfrm>
            <a:off x="4656000" y="540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7F62F19E-6CDA-4A8B-A1E4-A6A8592988F3}"/>
              </a:ext>
            </a:extLst>
          </p:cNvPr>
          <p:cNvSpPr/>
          <p:nvPr/>
        </p:nvSpPr>
        <p:spPr>
          <a:xfrm>
            <a:off x="4476000" y="517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F1F1268A-EB85-4295-8B99-71318D449EA2}"/>
              </a:ext>
            </a:extLst>
          </p:cNvPr>
          <p:cNvSpPr/>
          <p:nvPr/>
        </p:nvSpPr>
        <p:spPr>
          <a:xfrm>
            <a:off x="4521000" y="553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AD1ADD02-A6E2-491C-B328-5610EC3CB879}"/>
              </a:ext>
            </a:extLst>
          </p:cNvPr>
          <p:cNvSpPr/>
          <p:nvPr/>
        </p:nvSpPr>
        <p:spPr>
          <a:xfrm>
            <a:off x="4431000" y="567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CECAB331-3659-4534-B544-3FA8F18DE672}"/>
              </a:ext>
            </a:extLst>
          </p:cNvPr>
          <p:cNvSpPr/>
          <p:nvPr/>
        </p:nvSpPr>
        <p:spPr>
          <a:xfrm>
            <a:off x="3936000" y="585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09585ED7-A289-443F-A667-A07402D5678F}"/>
              </a:ext>
            </a:extLst>
          </p:cNvPr>
          <p:cNvSpPr/>
          <p:nvPr/>
        </p:nvSpPr>
        <p:spPr>
          <a:xfrm>
            <a:off x="3756000" y="450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4AEEC7EF-6216-4A57-9832-D5320EB53EFC}"/>
              </a:ext>
            </a:extLst>
          </p:cNvPr>
          <p:cNvSpPr/>
          <p:nvPr/>
        </p:nvSpPr>
        <p:spPr>
          <a:xfrm>
            <a:off x="5871000" y="270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99AE566E-868F-448B-B755-D0295EEF14DC}"/>
              </a:ext>
            </a:extLst>
          </p:cNvPr>
          <p:cNvSpPr/>
          <p:nvPr/>
        </p:nvSpPr>
        <p:spPr>
          <a:xfrm>
            <a:off x="6006000" y="265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CA02EF35-25FB-4210-92AE-C19EA223FC0C}"/>
              </a:ext>
            </a:extLst>
          </p:cNvPr>
          <p:cNvSpPr/>
          <p:nvPr/>
        </p:nvSpPr>
        <p:spPr>
          <a:xfrm>
            <a:off x="6096000" y="274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0EB69B7-FF73-47E6-A1C9-449745F92D8F}"/>
              </a:ext>
            </a:extLst>
          </p:cNvPr>
          <p:cNvSpPr/>
          <p:nvPr/>
        </p:nvSpPr>
        <p:spPr>
          <a:xfrm>
            <a:off x="6501000" y="243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63E15D71-F89D-45E1-ABAF-95C8E944EB74}"/>
              </a:ext>
            </a:extLst>
          </p:cNvPr>
          <p:cNvSpPr/>
          <p:nvPr/>
        </p:nvSpPr>
        <p:spPr>
          <a:xfrm>
            <a:off x="6051000" y="319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71E251B1-9E83-4C7B-8443-7C6C29B05079}"/>
              </a:ext>
            </a:extLst>
          </p:cNvPr>
          <p:cNvSpPr/>
          <p:nvPr/>
        </p:nvSpPr>
        <p:spPr>
          <a:xfrm>
            <a:off x="6546000" y="301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A2C4FDFF-2D38-426B-8681-0CAF9EBD2EE5}"/>
              </a:ext>
            </a:extLst>
          </p:cNvPr>
          <p:cNvSpPr/>
          <p:nvPr/>
        </p:nvSpPr>
        <p:spPr>
          <a:xfrm>
            <a:off x="6861000" y="319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7D1CBBE2-E15F-4E91-85EE-9C70186E8888}"/>
              </a:ext>
            </a:extLst>
          </p:cNvPr>
          <p:cNvSpPr/>
          <p:nvPr/>
        </p:nvSpPr>
        <p:spPr>
          <a:xfrm>
            <a:off x="6636000" y="324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553F11B-728E-4357-AFCC-69FA793C5EB1}"/>
              </a:ext>
            </a:extLst>
          </p:cNvPr>
          <p:cNvSpPr/>
          <p:nvPr/>
        </p:nvSpPr>
        <p:spPr>
          <a:xfrm>
            <a:off x="6501000" y="315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0FEA9907-403F-4656-9B8E-CDC91071C154}"/>
              </a:ext>
            </a:extLst>
          </p:cNvPr>
          <p:cNvSpPr/>
          <p:nvPr/>
        </p:nvSpPr>
        <p:spPr>
          <a:xfrm>
            <a:off x="6591000" y="315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F66D1C86-E94B-465B-8C04-1B804B09EA5C}"/>
              </a:ext>
            </a:extLst>
          </p:cNvPr>
          <p:cNvSpPr/>
          <p:nvPr/>
        </p:nvSpPr>
        <p:spPr>
          <a:xfrm>
            <a:off x="6771000" y="220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15B0C548-E113-49FB-A748-B8045443F6B0}"/>
              </a:ext>
            </a:extLst>
          </p:cNvPr>
          <p:cNvSpPr/>
          <p:nvPr/>
        </p:nvSpPr>
        <p:spPr>
          <a:xfrm>
            <a:off x="6546000" y="279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72AACF84-0F17-4793-9267-B39C438FEF40}"/>
              </a:ext>
            </a:extLst>
          </p:cNvPr>
          <p:cNvSpPr/>
          <p:nvPr/>
        </p:nvSpPr>
        <p:spPr>
          <a:xfrm>
            <a:off x="6411000" y="274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86C0B5C6-6AE4-4CA9-AE41-8E8B8F5C83ED}"/>
              </a:ext>
            </a:extLst>
          </p:cNvPr>
          <p:cNvSpPr/>
          <p:nvPr/>
        </p:nvSpPr>
        <p:spPr>
          <a:xfrm>
            <a:off x="6321000" y="297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29FC54AE-5ED0-4D1C-8843-75D1AE8531D7}"/>
              </a:ext>
            </a:extLst>
          </p:cNvPr>
          <p:cNvSpPr/>
          <p:nvPr/>
        </p:nvSpPr>
        <p:spPr>
          <a:xfrm>
            <a:off x="6276000" y="288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C44B8EA1-5337-41D0-B0A4-E89D03EFC61B}"/>
              </a:ext>
            </a:extLst>
          </p:cNvPr>
          <p:cNvSpPr/>
          <p:nvPr/>
        </p:nvSpPr>
        <p:spPr>
          <a:xfrm>
            <a:off x="6456000" y="283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3610FB62-1B07-4DAA-8D68-342D2A1C50F5}"/>
              </a:ext>
            </a:extLst>
          </p:cNvPr>
          <p:cNvSpPr/>
          <p:nvPr/>
        </p:nvSpPr>
        <p:spPr>
          <a:xfrm>
            <a:off x="6906000" y="229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0FEFFBBF-DD61-427C-9D7E-8595BAE5B9F1}"/>
              </a:ext>
            </a:extLst>
          </p:cNvPr>
          <p:cNvSpPr/>
          <p:nvPr/>
        </p:nvSpPr>
        <p:spPr>
          <a:xfrm>
            <a:off x="7311000" y="256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ACBC2AA8-93ED-4138-90C7-69EE09194EE9}"/>
              </a:ext>
            </a:extLst>
          </p:cNvPr>
          <p:cNvSpPr/>
          <p:nvPr/>
        </p:nvSpPr>
        <p:spPr>
          <a:xfrm>
            <a:off x="7176000" y="346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FC2A87F6-8101-493A-820F-2493714FA428}"/>
              </a:ext>
            </a:extLst>
          </p:cNvPr>
          <p:cNvSpPr/>
          <p:nvPr/>
        </p:nvSpPr>
        <p:spPr>
          <a:xfrm>
            <a:off x="10731000" y="567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38FA5A6-000D-4022-B8DE-76EB764B0B92}"/>
              </a:ext>
            </a:extLst>
          </p:cNvPr>
          <p:cNvSpPr/>
          <p:nvPr/>
        </p:nvSpPr>
        <p:spPr>
          <a:xfrm>
            <a:off x="10371000" y="315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30BEB3AB-F772-461A-8266-5AD2C1DBD2F2}"/>
              </a:ext>
            </a:extLst>
          </p:cNvPr>
          <p:cNvSpPr/>
          <p:nvPr/>
        </p:nvSpPr>
        <p:spPr>
          <a:xfrm>
            <a:off x="9876000" y="387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AAFCD5C1-97FD-4D40-8B40-52810931FC78}"/>
              </a:ext>
            </a:extLst>
          </p:cNvPr>
          <p:cNvSpPr/>
          <p:nvPr/>
        </p:nvSpPr>
        <p:spPr>
          <a:xfrm>
            <a:off x="9561000" y="310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4E65FD02-7C24-4380-B5E9-6375B1BB0D43}"/>
              </a:ext>
            </a:extLst>
          </p:cNvPr>
          <p:cNvSpPr/>
          <p:nvPr/>
        </p:nvSpPr>
        <p:spPr>
          <a:xfrm>
            <a:off x="9426000" y="441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6ED8AB3F-1A08-4EDA-8E90-8AA80AD6EDF4}"/>
              </a:ext>
            </a:extLst>
          </p:cNvPr>
          <p:cNvSpPr/>
          <p:nvPr/>
        </p:nvSpPr>
        <p:spPr>
          <a:xfrm>
            <a:off x="9516000" y="454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6A3DDD09-2391-4231-BE18-7A8DA41DC824}"/>
              </a:ext>
            </a:extLst>
          </p:cNvPr>
          <p:cNvSpPr/>
          <p:nvPr/>
        </p:nvSpPr>
        <p:spPr>
          <a:xfrm>
            <a:off x="8886000" y="364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86B9C55-14A7-4E01-A3AA-CC4909A9BF6B}"/>
              </a:ext>
            </a:extLst>
          </p:cNvPr>
          <p:cNvSpPr/>
          <p:nvPr/>
        </p:nvSpPr>
        <p:spPr>
          <a:xfrm>
            <a:off x="8301000" y="391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A73B50F5-BEF4-4ACF-A017-C799821D7546}"/>
              </a:ext>
            </a:extLst>
          </p:cNvPr>
          <p:cNvSpPr/>
          <p:nvPr/>
        </p:nvSpPr>
        <p:spPr>
          <a:xfrm>
            <a:off x="8526000" y="4006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9EF721FE-34F9-459F-811D-DA32AFCEB3E8}"/>
              </a:ext>
            </a:extLst>
          </p:cNvPr>
          <p:cNvSpPr/>
          <p:nvPr/>
        </p:nvSpPr>
        <p:spPr>
          <a:xfrm>
            <a:off x="8481000" y="4141667"/>
            <a:ext cx="135000" cy="135000"/>
          </a:xfrm>
          <a:prstGeom prst="ellipse">
            <a:avLst/>
          </a:prstGeom>
          <a:solidFill>
            <a:srgbClr val="FFFF00"/>
          </a:solidFill>
          <a:ln>
            <a:solidFill>
              <a:srgbClr val="23568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9FE2A4AD-F3F3-4662-9456-E53440F0FA36}"/>
              </a:ext>
            </a:extLst>
          </p:cNvPr>
          <p:cNvSpPr txBox="1"/>
          <p:nvPr/>
        </p:nvSpPr>
        <p:spPr>
          <a:xfrm>
            <a:off x="4138500" y="-104344"/>
            <a:ext cx="3915000" cy="707886"/>
          </a:xfrm>
          <a:prstGeom prst="rect">
            <a:avLst/>
          </a:prstGeom>
          <a:noFill/>
        </p:spPr>
        <p:txBody>
          <a:bodyPr wrap="square" rtlCol="0">
            <a:spAutoFit/>
          </a:bodyPr>
          <a:lstStyle/>
          <a:p>
            <a:pPr algn="ctr"/>
            <a:r>
              <a:rPr lang="en-US" sz="4000" dirty="0">
                <a:solidFill>
                  <a:schemeClr val="bg1"/>
                </a:solidFill>
                <a:latin typeface="Segoe UI (heading)"/>
              </a:rPr>
              <a:t>#InsiderDevTour</a:t>
            </a:r>
          </a:p>
        </p:txBody>
      </p:sp>
    </p:spTree>
    <p:extLst>
      <p:ext uri="{BB962C8B-B14F-4D97-AF65-F5344CB8AC3E}">
        <p14:creationId xmlns:p14="http://schemas.microsoft.com/office/powerpoint/2010/main" val="3995424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 fill="hold"/>
                                        <p:tgtEl>
                                          <p:spTgt spid="5"/>
                                        </p:tgtEl>
                                        <p:attrNameLst>
                                          <p:attrName>ppt_w</p:attrName>
                                        </p:attrNameLst>
                                      </p:cBhvr>
                                      <p:tavLst>
                                        <p:tav tm="0">
                                          <p:val>
                                            <p:fltVal val="0"/>
                                          </p:val>
                                        </p:tav>
                                        <p:tav tm="100000">
                                          <p:val>
                                            <p:strVal val="#ppt_w"/>
                                          </p:val>
                                        </p:tav>
                                      </p:tavLst>
                                    </p:anim>
                                    <p:anim calcmode="lin" valueType="num">
                                      <p:cBhvr>
                                        <p:cTn id="8" dur="100" fill="hold"/>
                                        <p:tgtEl>
                                          <p:spTgt spid="5"/>
                                        </p:tgtEl>
                                        <p:attrNameLst>
                                          <p:attrName>ppt_h</p:attrName>
                                        </p:attrNameLst>
                                      </p:cBhvr>
                                      <p:tavLst>
                                        <p:tav tm="0">
                                          <p:val>
                                            <p:fltVal val="0"/>
                                          </p:val>
                                        </p:tav>
                                        <p:tav tm="100000">
                                          <p:val>
                                            <p:strVal val="#ppt_h"/>
                                          </p:val>
                                        </p:tav>
                                      </p:tavLst>
                                    </p:anim>
                                    <p:animEffect transition="in" filter="fade">
                                      <p:cBhvr>
                                        <p:cTn id="9" dur="100"/>
                                        <p:tgtEl>
                                          <p:spTgt spid="5"/>
                                        </p:tgtEl>
                                      </p:cBhvr>
                                    </p:animEffect>
                                  </p:childTnLst>
                                </p:cTn>
                              </p:par>
                            </p:childTnLst>
                          </p:cTn>
                        </p:par>
                        <p:par>
                          <p:cTn id="10" fill="hold">
                            <p:stCondLst>
                              <p:cond delay="100"/>
                            </p:stCondLst>
                            <p:childTnLst>
                              <p:par>
                                <p:cTn id="11" presetID="53" presetClass="entr" presetSubtype="16"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100" fill="hold"/>
                                        <p:tgtEl>
                                          <p:spTgt spid="6"/>
                                        </p:tgtEl>
                                        <p:attrNameLst>
                                          <p:attrName>ppt_w</p:attrName>
                                        </p:attrNameLst>
                                      </p:cBhvr>
                                      <p:tavLst>
                                        <p:tav tm="0">
                                          <p:val>
                                            <p:fltVal val="0"/>
                                          </p:val>
                                        </p:tav>
                                        <p:tav tm="100000">
                                          <p:val>
                                            <p:strVal val="#ppt_w"/>
                                          </p:val>
                                        </p:tav>
                                      </p:tavLst>
                                    </p:anim>
                                    <p:anim calcmode="lin" valueType="num">
                                      <p:cBhvr>
                                        <p:cTn id="14" dur="100" fill="hold"/>
                                        <p:tgtEl>
                                          <p:spTgt spid="6"/>
                                        </p:tgtEl>
                                        <p:attrNameLst>
                                          <p:attrName>ppt_h</p:attrName>
                                        </p:attrNameLst>
                                      </p:cBhvr>
                                      <p:tavLst>
                                        <p:tav tm="0">
                                          <p:val>
                                            <p:fltVal val="0"/>
                                          </p:val>
                                        </p:tav>
                                        <p:tav tm="100000">
                                          <p:val>
                                            <p:strVal val="#ppt_h"/>
                                          </p:val>
                                        </p:tav>
                                      </p:tavLst>
                                    </p:anim>
                                    <p:animEffect transition="in" filter="fade">
                                      <p:cBhvr>
                                        <p:cTn id="15" dur="100"/>
                                        <p:tgtEl>
                                          <p:spTgt spid="6"/>
                                        </p:tgtEl>
                                      </p:cBhvr>
                                    </p:animEffect>
                                  </p:childTnLst>
                                </p:cTn>
                              </p:par>
                            </p:childTnLst>
                          </p:cTn>
                        </p:par>
                        <p:par>
                          <p:cTn id="16" fill="hold">
                            <p:stCondLst>
                              <p:cond delay="2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 fill="hold"/>
                                        <p:tgtEl>
                                          <p:spTgt spid="7"/>
                                        </p:tgtEl>
                                        <p:attrNameLst>
                                          <p:attrName>ppt_w</p:attrName>
                                        </p:attrNameLst>
                                      </p:cBhvr>
                                      <p:tavLst>
                                        <p:tav tm="0">
                                          <p:val>
                                            <p:fltVal val="0"/>
                                          </p:val>
                                        </p:tav>
                                        <p:tav tm="100000">
                                          <p:val>
                                            <p:strVal val="#ppt_w"/>
                                          </p:val>
                                        </p:tav>
                                      </p:tavLst>
                                    </p:anim>
                                    <p:anim calcmode="lin" valueType="num">
                                      <p:cBhvr>
                                        <p:cTn id="20" dur="100" fill="hold"/>
                                        <p:tgtEl>
                                          <p:spTgt spid="7"/>
                                        </p:tgtEl>
                                        <p:attrNameLst>
                                          <p:attrName>ppt_h</p:attrName>
                                        </p:attrNameLst>
                                      </p:cBhvr>
                                      <p:tavLst>
                                        <p:tav tm="0">
                                          <p:val>
                                            <p:fltVal val="0"/>
                                          </p:val>
                                        </p:tav>
                                        <p:tav tm="100000">
                                          <p:val>
                                            <p:strVal val="#ppt_h"/>
                                          </p:val>
                                        </p:tav>
                                      </p:tavLst>
                                    </p:anim>
                                    <p:animEffect transition="in" filter="fade">
                                      <p:cBhvr>
                                        <p:cTn id="21" dur="100"/>
                                        <p:tgtEl>
                                          <p:spTgt spid="7"/>
                                        </p:tgtEl>
                                      </p:cBhvr>
                                    </p:animEffect>
                                  </p:childTnLst>
                                </p:cTn>
                              </p:par>
                            </p:childTnLst>
                          </p:cTn>
                        </p:par>
                        <p:par>
                          <p:cTn id="22" fill="hold">
                            <p:stCondLst>
                              <p:cond delay="300"/>
                            </p:stCondLst>
                            <p:childTnLst>
                              <p:par>
                                <p:cTn id="23" presetID="53" presetClass="entr" presetSubtype="16"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 fill="hold"/>
                                        <p:tgtEl>
                                          <p:spTgt spid="8"/>
                                        </p:tgtEl>
                                        <p:attrNameLst>
                                          <p:attrName>ppt_w</p:attrName>
                                        </p:attrNameLst>
                                      </p:cBhvr>
                                      <p:tavLst>
                                        <p:tav tm="0">
                                          <p:val>
                                            <p:fltVal val="0"/>
                                          </p:val>
                                        </p:tav>
                                        <p:tav tm="100000">
                                          <p:val>
                                            <p:strVal val="#ppt_w"/>
                                          </p:val>
                                        </p:tav>
                                      </p:tavLst>
                                    </p:anim>
                                    <p:anim calcmode="lin" valueType="num">
                                      <p:cBhvr>
                                        <p:cTn id="26" dur="100" fill="hold"/>
                                        <p:tgtEl>
                                          <p:spTgt spid="8"/>
                                        </p:tgtEl>
                                        <p:attrNameLst>
                                          <p:attrName>ppt_h</p:attrName>
                                        </p:attrNameLst>
                                      </p:cBhvr>
                                      <p:tavLst>
                                        <p:tav tm="0">
                                          <p:val>
                                            <p:fltVal val="0"/>
                                          </p:val>
                                        </p:tav>
                                        <p:tav tm="100000">
                                          <p:val>
                                            <p:strVal val="#ppt_h"/>
                                          </p:val>
                                        </p:tav>
                                      </p:tavLst>
                                    </p:anim>
                                    <p:animEffect transition="in" filter="fade">
                                      <p:cBhvr>
                                        <p:cTn id="27" dur="100"/>
                                        <p:tgtEl>
                                          <p:spTgt spid="8"/>
                                        </p:tgtEl>
                                      </p:cBhvr>
                                    </p:animEffect>
                                  </p:childTnLst>
                                </p:cTn>
                              </p:par>
                            </p:childTnLst>
                          </p:cTn>
                        </p:par>
                        <p:par>
                          <p:cTn id="28" fill="hold">
                            <p:stCondLst>
                              <p:cond delay="400"/>
                            </p:stCondLst>
                            <p:childTnLst>
                              <p:par>
                                <p:cTn id="29" presetID="53" presetClass="entr" presetSubtype="16"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100" fill="hold"/>
                                        <p:tgtEl>
                                          <p:spTgt spid="9"/>
                                        </p:tgtEl>
                                        <p:attrNameLst>
                                          <p:attrName>ppt_w</p:attrName>
                                        </p:attrNameLst>
                                      </p:cBhvr>
                                      <p:tavLst>
                                        <p:tav tm="0">
                                          <p:val>
                                            <p:fltVal val="0"/>
                                          </p:val>
                                        </p:tav>
                                        <p:tav tm="100000">
                                          <p:val>
                                            <p:strVal val="#ppt_w"/>
                                          </p:val>
                                        </p:tav>
                                      </p:tavLst>
                                    </p:anim>
                                    <p:anim calcmode="lin" valueType="num">
                                      <p:cBhvr>
                                        <p:cTn id="32" dur="100" fill="hold"/>
                                        <p:tgtEl>
                                          <p:spTgt spid="9"/>
                                        </p:tgtEl>
                                        <p:attrNameLst>
                                          <p:attrName>ppt_h</p:attrName>
                                        </p:attrNameLst>
                                      </p:cBhvr>
                                      <p:tavLst>
                                        <p:tav tm="0">
                                          <p:val>
                                            <p:fltVal val="0"/>
                                          </p:val>
                                        </p:tav>
                                        <p:tav tm="100000">
                                          <p:val>
                                            <p:strVal val="#ppt_h"/>
                                          </p:val>
                                        </p:tav>
                                      </p:tavLst>
                                    </p:anim>
                                    <p:animEffect transition="in" filter="fade">
                                      <p:cBhvr>
                                        <p:cTn id="33" dur="100"/>
                                        <p:tgtEl>
                                          <p:spTgt spid="9"/>
                                        </p:tgtEl>
                                      </p:cBhvr>
                                    </p:animEffect>
                                  </p:childTnLst>
                                </p:cTn>
                              </p:par>
                            </p:childTnLst>
                          </p:cTn>
                        </p:par>
                        <p:par>
                          <p:cTn id="34" fill="hold">
                            <p:stCondLst>
                              <p:cond delay="500"/>
                            </p:stCondLst>
                            <p:childTnLst>
                              <p:par>
                                <p:cTn id="35" presetID="53" presetClass="entr" presetSubtype="16"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100" fill="hold"/>
                                        <p:tgtEl>
                                          <p:spTgt spid="10"/>
                                        </p:tgtEl>
                                        <p:attrNameLst>
                                          <p:attrName>ppt_w</p:attrName>
                                        </p:attrNameLst>
                                      </p:cBhvr>
                                      <p:tavLst>
                                        <p:tav tm="0">
                                          <p:val>
                                            <p:fltVal val="0"/>
                                          </p:val>
                                        </p:tav>
                                        <p:tav tm="100000">
                                          <p:val>
                                            <p:strVal val="#ppt_w"/>
                                          </p:val>
                                        </p:tav>
                                      </p:tavLst>
                                    </p:anim>
                                    <p:anim calcmode="lin" valueType="num">
                                      <p:cBhvr>
                                        <p:cTn id="38" dur="100" fill="hold"/>
                                        <p:tgtEl>
                                          <p:spTgt spid="10"/>
                                        </p:tgtEl>
                                        <p:attrNameLst>
                                          <p:attrName>ppt_h</p:attrName>
                                        </p:attrNameLst>
                                      </p:cBhvr>
                                      <p:tavLst>
                                        <p:tav tm="0">
                                          <p:val>
                                            <p:fltVal val="0"/>
                                          </p:val>
                                        </p:tav>
                                        <p:tav tm="100000">
                                          <p:val>
                                            <p:strVal val="#ppt_h"/>
                                          </p:val>
                                        </p:tav>
                                      </p:tavLst>
                                    </p:anim>
                                    <p:animEffect transition="in" filter="fade">
                                      <p:cBhvr>
                                        <p:cTn id="39" dur="100"/>
                                        <p:tgtEl>
                                          <p:spTgt spid="10"/>
                                        </p:tgtEl>
                                      </p:cBhvr>
                                    </p:animEffect>
                                  </p:childTnLst>
                                </p:cTn>
                              </p:par>
                            </p:childTnLst>
                          </p:cTn>
                        </p:par>
                        <p:par>
                          <p:cTn id="40" fill="hold">
                            <p:stCondLst>
                              <p:cond delay="600"/>
                            </p:stCondLst>
                            <p:childTnLst>
                              <p:par>
                                <p:cTn id="41" presetID="53" presetClass="entr" presetSubtype="16"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100" fill="hold"/>
                                        <p:tgtEl>
                                          <p:spTgt spid="11"/>
                                        </p:tgtEl>
                                        <p:attrNameLst>
                                          <p:attrName>ppt_w</p:attrName>
                                        </p:attrNameLst>
                                      </p:cBhvr>
                                      <p:tavLst>
                                        <p:tav tm="0">
                                          <p:val>
                                            <p:fltVal val="0"/>
                                          </p:val>
                                        </p:tav>
                                        <p:tav tm="100000">
                                          <p:val>
                                            <p:strVal val="#ppt_w"/>
                                          </p:val>
                                        </p:tav>
                                      </p:tavLst>
                                    </p:anim>
                                    <p:anim calcmode="lin" valueType="num">
                                      <p:cBhvr>
                                        <p:cTn id="44" dur="100" fill="hold"/>
                                        <p:tgtEl>
                                          <p:spTgt spid="11"/>
                                        </p:tgtEl>
                                        <p:attrNameLst>
                                          <p:attrName>ppt_h</p:attrName>
                                        </p:attrNameLst>
                                      </p:cBhvr>
                                      <p:tavLst>
                                        <p:tav tm="0">
                                          <p:val>
                                            <p:fltVal val="0"/>
                                          </p:val>
                                        </p:tav>
                                        <p:tav tm="100000">
                                          <p:val>
                                            <p:strVal val="#ppt_h"/>
                                          </p:val>
                                        </p:tav>
                                      </p:tavLst>
                                    </p:anim>
                                    <p:animEffect transition="in" filter="fade">
                                      <p:cBhvr>
                                        <p:cTn id="45" dur="100"/>
                                        <p:tgtEl>
                                          <p:spTgt spid="11"/>
                                        </p:tgtEl>
                                      </p:cBhvr>
                                    </p:animEffect>
                                  </p:childTnLst>
                                </p:cTn>
                              </p:par>
                            </p:childTnLst>
                          </p:cTn>
                        </p:par>
                        <p:par>
                          <p:cTn id="46" fill="hold">
                            <p:stCondLst>
                              <p:cond delay="700"/>
                            </p:stCondLst>
                            <p:childTnLst>
                              <p:par>
                                <p:cTn id="47" presetID="53" presetClass="entr" presetSubtype="16"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100" fill="hold"/>
                                        <p:tgtEl>
                                          <p:spTgt spid="12"/>
                                        </p:tgtEl>
                                        <p:attrNameLst>
                                          <p:attrName>ppt_w</p:attrName>
                                        </p:attrNameLst>
                                      </p:cBhvr>
                                      <p:tavLst>
                                        <p:tav tm="0">
                                          <p:val>
                                            <p:fltVal val="0"/>
                                          </p:val>
                                        </p:tav>
                                        <p:tav tm="100000">
                                          <p:val>
                                            <p:strVal val="#ppt_w"/>
                                          </p:val>
                                        </p:tav>
                                      </p:tavLst>
                                    </p:anim>
                                    <p:anim calcmode="lin" valueType="num">
                                      <p:cBhvr>
                                        <p:cTn id="50" dur="100" fill="hold"/>
                                        <p:tgtEl>
                                          <p:spTgt spid="12"/>
                                        </p:tgtEl>
                                        <p:attrNameLst>
                                          <p:attrName>ppt_h</p:attrName>
                                        </p:attrNameLst>
                                      </p:cBhvr>
                                      <p:tavLst>
                                        <p:tav tm="0">
                                          <p:val>
                                            <p:fltVal val="0"/>
                                          </p:val>
                                        </p:tav>
                                        <p:tav tm="100000">
                                          <p:val>
                                            <p:strVal val="#ppt_h"/>
                                          </p:val>
                                        </p:tav>
                                      </p:tavLst>
                                    </p:anim>
                                    <p:animEffect transition="in" filter="fade">
                                      <p:cBhvr>
                                        <p:cTn id="51" dur="100"/>
                                        <p:tgtEl>
                                          <p:spTgt spid="12"/>
                                        </p:tgtEl>
                                      </p:cBhvr>
                                    </p:animEffect>
                                  </p:childTnLst>
                                </p:cTn>
                              </p:par>
                            </p:childTnLst>
                          </p:cTn>
                        </p:par>
                        <p:par>
                          <p:cTn id="52" fill="hold">
                            <p:stCondLst>
                              <p:cond delay="800"/>
                            </p:stCondLst>
                            <p:childTnLst>
                              <p:par>
                                <p:cTn id="53" presetID="53" presetClass="entr" presetSubtype="16"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100" fill="hold"/>
                                        <p:tgtEl>
                                          <p:spTgt spid="13"/>
                                        </p:tgtEl>
                                        <p:attrNameLst>
                                          <p:attrName>ppt_w</p:attrName>
                                        </p:attrNameLst>
                                      </p:cBhvr>
                                      <p:tavLst>
                                        <p:tav tm="0">
                                          <p:val>
                                            <p:fltVal val="0"/>
                                          </p:val>
                                        </p:tav>
                                        <p:tav tm="100000">
                                          <p:val>
                                            <p:strVal val="#ppt_w"/>
                                          </p:val>
                                        </p:tav>
                                      </p:tavLst>
                                    </p:anim>
                                    <p:anim calcmode="lin" valueType="num">
                                      <p:cBhvr>
                                        <p:cTn id="56" dur="100" fill="hold"/>
                                        <p:tgtEl>
                                          <p:spTgt spid="13"/>
                                        </p:tgtEl>
                                        <p:attrNameLst>
                                          <p:attrName>ppt_h</p:attrName>
                                        </p:attrNameLst>
                                      </p:cBhvr>
                                      <p:tavLst>
                                        <p:tav tm="0">
                                          <p:val>
                                            <p:fltVal val="0"/>
                                          </p:val>
                                        </p:tav>
                                        <p:tav tm="100000">
                                          <p:val>
                                            <p:strVal val="#ppt_h"/>
                                          </p:val>
                                        </p:tav>
                                      </p:tavLst>
                                    </p:anim>
                                    <p:animEffect transition="in" filter="fade">
                                      <p:cBhvr>
                                        <p:cTn id="57" dur="100"/>
                                        <p:tgtEl>
                                          <p:spTgt spid="13"/>
                                        </p:tgtEl>
                                      </p:cBhvr>
                                    </p:animEffect>
                                  </p:childTnLst>
                                </p:cTn>
                              </p:par>
                            </p:childTnLst>
                          </p:cTn>
                        </p:par>
                        <p:par>
                          <p:cTn id="58" fill="hold">
                            <p:stCondLst>
                              <p:cond delay="900"/>
                            </p:stCondLst>
                            <p:childTnLst>
                              <p:par>
                                <p:cTn id="59" presetID="53" presetClass="entr" presetSubtype="16" fill="hold" grpId="0" nodeType="after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p:cTn id="61" dur="100" fill="hold"/>
                                        <p:tgtEl>
                                          <p:spTgt spid="14"/>
                                        </p:tgtEl>
                                        <p:attrNameLst>
                                          <p:attrName>ppt_w</p:attrName>
                                        </p:attrNameLst>
                                      </p:cBhvr>
                                      <p:tavLst>
                                        <p:tav tm="0">
                                          <p:val>
                                            <p:fltVal val="0"/>
                                          </p:val>
                                        </p:tav>
                                        <p:tav tm="100000">
                                          <p:val>
                                            <p:strVal val="#ppt_w"/>
                                          </p:val>
                                        </p:tav>
                                      </p:tavLst>
                                    </p:anim>
                                    <p:anim calcmode="lin" valueType="num">
                                      <p:cBhvr>
                                        <p:cTn id="62" dur="100" fill="hold"/>
                                        <p:tgtEl>
                                          <p:spTgt spid="14"/>
                                        </p:tgtEl>
                                        <p:attrNameLst>
                                          <p:attrName>ppt_h</p:attrName>
                                        </p:attrNameLst>
                                      </p:cBhvr>
                                      <p:tavLst>
                                        <p:tav tm="0">
                                          <p:val>
                                            <p:fltVal val="0"/>
                                          </p:val>
                                        </p:tav>
                                        <p:tav tm="100000">
                                          <p:val>
                                            <p:strVal val="#ppt_h"/>
                                          </p:val>
                                        </p:tav>
                                      </p:tavLst>
                                    </p:anim>
                                    <p:animEffect transition="in" filter="fade">
                                      <p:cBhvr>
                                        <p:cTn id="63" dur="100"/>
                                        <p:tgtEl>
                                          <p:spTgt spid="14"/>
                                        </p:tgtEl>
                                      </p:cBhvr>
                                    </p:animEffect>
                                  </p:childTnLst>
                                </p:cTn>
                              </p:par>
                            </p:childTnLst>
                          </p:cTn>
                        </p:par>
                        <p:par>
                          <p:cTn id="64" fill="hold">
                            <p:stCondLst>
                              <p:cond delay="1000"/>
                            </p:stCondLst>
                            <p:childTnLst>
                              <p:par>
                                <p:cTn id="65" presetID="53" presetClass="entr" presetSubtype="16" fill="hold" grpId="0" nodeType="afterEffect">
                                  <p:stCondLst>
                                    <p:cond delay="0"/>
                                  </p:stCondLst>
                                  <p:childTnLst>
                                    <p:set>
                                      <p:cBhvr>
                                        <p:cTn id="66" dur="1" fill="hold">
                                          <p:stCondLst>
                                            <p:cond delay="0"/>
                                          </p:stCondLst>
                                        </p:cTn>
                                        <p:tgtEl>
                                          <p:spTgt spid="15"/>
                                        </p:tgtEl>
                                        <p:attrNameLst>
                                          <p:attrName>style.visibility</p:attrName>
                                        </p:attrNameLst>
                                      </p:cBhvr>
                                      <p:to>
                                        <p:strVal val="visible"/>
                                      </p:to>
                                    </p:set>
                                    <p:anim calcmode="lin" valueType="num">
                                      <p:cBhvr>
                                        <p:cTn id="67" dur="100" fill="hold"/>
                                        <p:tgtEl>
                                          <p:spTgt spid="15"/>
                                        </p:tgtEl>
                                        <p:attrNameLst>
                                          <p:attrName>ppt_w</p:attrName>
                                        </p:attrNameLst>
                                      </p:cBhvr>
                                      <p:tavLst>
                                        <p:tav tm="0">
                                          <p:val>
                                            <p:fltVal val="0"/>
                                          </p:val>
                                        </p:tav>
                                        <p:tav tm="100000">
                                          <p:val>
                                            <p:strVal val="#ppt_w"/>
                                          </p:val>
                                        </p:tav>
                                      </p:tavLst>
                                    </p:anim>
                                    <p:anim calcmode="lin" valueType="num">
                                      <p:cBhvr>
                                        <p:cTn id="68" dur="100" fill="hold"/>
                                        <p:tgtEl>
                                          <p:spTgt spid="15"/>
                                        </p:tgtEl>
                                        <p:attrNameLst>
                                          <p:attrName>ppt_h</p:attrName>
                                        </p:attrNameLst>
                                      </p:cBhvr>
                                      <p:tavLst>
                                        <p:tav tm="0">
                                          <p:val>
                                            <p:fltVal val="0"/>
                                          </p:val>
                                        </p:tav>
                                        <p:tav tm="100000">
                                          <p:val>
                                            <p:strVal val="#ppt_h"/>
                                          </p:val>
                                        </p:tav>
                                      </p:tavLst>
                                    </p:anim>
                                    <p:animEffect transition="in" filter="fade">
                                      <p:cBhvr>
                                        <p:cTn id="69" dur="100"/>
                                        <p:tgtEl>
                                          <p:spTgt spid="15"/>
                                        </p:tgtEl>
                                      </p:cBhvr>
                                    </p:animEffect>
                                  </p:childTnLst>
                                </p:cTn>
                              </p:par>
                            </p:childTnLst>
                          </p:cTn>
                        </p:par>
                        <p:par>
                          <p:cTn id="70" fill="hold">
                            <p:stCondLst>
                              <p:cond delay="1100"/>
                            </p:stCondLst>
                            <p:childTnLst>
                              <p:par>
                                <p:cTn id="71" presetID="53" presetClass="entr" presetSubtype="16"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p:cTn id="73" dur="100" fill="hold"/>
                                        <p:tgtEl>
                                          <p:spTgt spid="16"/>
                                        </p:tgtEl>
                                        <p:attrNameLst>
                                          <p:attrName>ppt_w</p:attrName>
                                        </p:attrNameLst>
                                      </p:cBhvr>
                                      <p:tavLst>
                                        <p:tav tm="0">
                                          <p:val>
                                            <p:fltVal val="0"/>
                                          </p:val>
                                        </p:tav>
                                        <p:tav tm="100000">
                                          <p:val>
                                            <p:strVal val="#ppt_w"/>
                                          </p:val>
                                        </p:tav>
                                      </p:tavLst>
                                    </p:anim>
                                    <p:anim calcmode="lin" valueType="num">
                                      <p:cBhvr>
                                        <p:cTn id="74" dur="100" fill="hold"/>
                                        <p:tgtEl>
                                          <p:spTgt spid="16"/>
                                        </p:tgtEl>
                                        <p:attrNameLst>
                                          <p:attrName>ppt_h</p:attrName>
                                        </p:attrNameLst>
                                      </p:cBhvr>
                                      <p:tavLst>
                                        <p:tav tm="0">
                                          <p:val>
                                            <p:fltVal val="0"/>
                                          </p:val>
                                        </p:tav>
                                        <p:tav tm="100000">
                                          <p:val>
                                            <p:strVal val="#ppt_h"/>
                                          </p:val>
                                        </p:tav>
                                      </p:tavLst>
                                    </p:anim>
                                    <p:animEffect transition="in" filter="fade">
                                      <p:cBhvr>
                                        <p:cTn id="75" dur="100"/>
                                        <p:tgtEl>
                                          <p:spTgt spid="16"/>
                                        </p:tgtEl>
                                      </p:cBhvr>
                                    </p:animEffect>
                                  </p:childTnLst>
                                </p:cTn>
                              </p:par>
                            </p:childTnLst>
                          </p:cTn>
                        </p:par>
                        <p:par>
                          <p:cTn id="76" fill="hold">
                            <p:stCondLst>
                              <p:cond delay="1200"/>
                            </p:stCondLst>
                            <p:childTnLst>
                              <p:par>
                                <p:cTn id="77" presetID="53" presetClass="entr" presetSubtype="16" fill="hold" grpId="0"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100" fill="hold"/>
                                        <p:tgtEl>
                                          <p:spTgt spid="17"/>
                                        </p:tgtEl>
                                        <p:attrNameLst>
                                          <p:attrName>ppt_w</p:attrName>
                                        </p:attrNameLst>
                                      </p:cBhvr>
                                      <p:tavLst>
                                        <p:tav tm="0">
                                          <p:val>
                                            <p:fltVal val="0"/>
                                          </p:val>
                                        </p:tav>
                                        <p:tav tm="100000">
                                          <p:val>
                                            <p:strVal val="#ppt_w"/>
                                          </p:val>
                                        </p:tav>
                                      </p:tavLst>
                                    </p:anim>
                                    <p:anim calcmode="lin" valueType="num">
                                      <p:cBhvr>
                                        <p:cTn id="80" dur="100" fill="hold"/>
                                        <p:tgtEl>
                                          <p:spTgt spid="17"/>
                                        </p:tgtEl>
                                        <p:attrNameLst>
                                          <p:attrName>ppt_h</p:attrName>
                                        </p:attrNameLst>
                                      </p:cBhvr>
                                      <p:tavLst>
                                        <p:tav tm="0">
                                          <p:val>
                                            <p:fltVal val="0"/>
                                          </p:val>
                                        </p:tav>
                                        <p:tav tm="100000">
                                          <p:val>
                                            <p:strVal val="#ppt_h"/>
                                          </p:val>
                                        </p:tav>
                                      </p:tavLst>
                                    </p:anim>
                                    <p:animEffect transition="in" filter="fade">
                                      <p:cBhvr>
                                        <p:cTn id="81" dur="100"/>
                                        <p:tgtEl>
                                          <p:spTgt spid="17"/>
                                        </p:tgtEl>
                                      </p:cBhvr>
                                    </p:animEffect>
                                  </p:childTnLst>
                                </p:cTn>
                              </p:par>
                            </p:childTnLst>
                          </p:cTn>
                        </p:par>
                        <p:par>
                          <p:cTn id="82" fill="hold">
                            <p:stCondLst>
                              <p:cond delay="1300"/>
                            </p:stCondLst>
                            <p:childTnLst>
                              <p:par>
                                <p:cTn id="83" presetID="53" presetClass="entr" presetSubtype="16"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 calcmode="lin" valueType="num">
                                      <p:cBhvr>
                                        <p:cTn id="85" dur="100" fill="hold"/>
                                        <p:tgtEl>
                                          <p:spTgt spid="18"/>
                                        </p:tgtEl>
                                        <p:attrNameLst>
                                          <p:attrName>ppt_w</p:attrName>
                                        </p:attrNameLst>
                                      </p:cBhvr>
                                      <p:tavLst>
                                        <p:tav tm="0">
                                          <p:val>
                                            <p:fltVal val="0"/>
                                          </p:val>
                                        </p:tav>
                                        <p:tav tm="100000">
                                          <p:val>
                                            <p:strVal val="#ppt_w"/>
                                          </p:val>
                                        </p:tav>
                                      </p:tavLst>
                                    </p:anim>
                                    <p:anim calcmode="lin" valueType="num">
                                      <p:cBhvr>
                                        <p:cTn id="86" dur="100" fill="hold"/>
                                        <p:tgtEl>
                                          <p:spTgt spid="18"/>
                                        </p:tgtEl>
                                        <p:attrNameLst>
                                          <p:attrName>ppt_h</p:attrName>
                                        </p:attrNameLst>
                                      </p:cBhvr>
                                      <p:tavLst>
                                        <p:tav tm="0">
                                          <p:val>
                                            <p:fltVal val="0"/>
                                          </p:val>
                                        </p:tav>
                                        <p:tav tm="100000">
                                          <p:val>
                                            <p:strVal val="#ppt_h"/>
                                          </p:val>
                                        </p:tav>
                                      </p:tavLst>
                                    </p:anim>
                                    <p:animEffect transition="in" filter="fade">
                                      <p:cBhvr>
                                        <p:cTn id="87" dur="100"/>
                                        <p:tgtEl>
                                          <p:spTgt spid="18"/>
                                        </p:tgtEl>
                                      </p:cBhvr>
                                    </p:animEffect>
                                  </p:childTnLst>
                                </p:cTn>
                              </p:par>
                            </p:childTnLst>
                          </p:cTn>
                        </p:par>
                        <p:par>
                          <p:cTn id="88" fill="hold">
                            <p:stCondLst>
                              <p:cond delay="1400"/>
                            </p:stCondLst>
                            <p:childTnLst>
                              <p:par>
                                <p:cTn id="89" presetID="53" presetClass="entr" presetSubtype="16" fill="hold" grpId="0" nodeType="afterEffect">
                                  <p:stCondLst>
                                    <p:cond delay="0"/>
                                  </p:stCondLst>
                                  <p:childTnLst>
                                    <p:set>
                                      <p:cBhvr>
                                        <p:cTn id="90" dur="1" fill="hold">
                                          <p:stCondLst>
                                            <p:cond delay="0"/>
                                          </p:stCondLst>
                                        </p:cTn>
                                        <p:tgtEl>
                                          <p:spTgt spid="19"/>
                                        </p:tgtEl>
                                        <p:attrNameLst>
                                          <p:attrName>style.visibility</p:attrName>
                                        </p:attrNameLst>
                                      </p:cBhvr>
                                      <p:to>
                                        <p:strVal val="visible"/>
                                      </p:to>
                                    </p:set>
                                    <p:anim calcmode="lin" valueType="num">
                                      <p:cBhvr>
                                        <p:cTn id="91" dur="100" fill="hold"/>
                                        <p:tgtEl>
                                          <p:spTgt spid="19"/>
                                        </p:tgtEl>
                                        <p:attrNameLst>
                                          <p:attrName>ppt_w</p:attrName>
                                        </p:attrNameLst>
                                      </p:cBhvr>
                                      <p:tavLst>
                                        <p:tav tm="0">
                                          <p:val>
                                            <p:fltVal val="0"/>
                                          </p:val>
                                        </p:tav>
                                        <p:tav tm="100000">
                                          <p:val>
                                            <p:strVal val="#ppt_w"/>
                                          </p:val>
                                        </p:tav>
                                      </p:tavLst>
                                    </p:anim>
                                    <p:anim calcmode="lin" valueType="num">
                                      <p:cBhvr>
                                        <p:cTn id="92" dur="100" fill="hold"/>
                                        <p:tgtEl>
                                          <p:spTgt spid="19"/>
                                        </p:tgtEl>
                                        <p:attrNameLst>
                                          <p:attrName>ppt_h</p:attrName>
                                        </p:attrNameLst>
                                      </p:cBhvr>
                                      <p:tavLst>
                                        <p:tav tm="0">
                                          <p:val>
                                            <p:fltVal val="0"/>
                                          </p:val>
                                        </p:tav>
                                        <p:tav tm="100000">
                                          <p:val>
                                            <p:strVal val="#ppt_h"/>
                                          </p:val>
                                        </p:tav>
                                      </p:tavLst>
                                    </p:anim>
                                    <p:animEffect transition="in" filter="fade">
                                      <p:cBhvr>
                                        <p:cTn id="93" dur="100"/>
                                        <p:tgtEl>
                                          <p:spTgt spid="19"/>
                                        </p:tgtEl>
                                      </p:cBhvr>
                                    </p:animEffect>
                                  </p:childTnLst>
                                </p:cTn>
                              </p:par>
                            </p:childTnLst>
                          </p:cTn>
                        </p:par>
                        <p:par>
                          <p:cTn id="94" fill="hold">
                            <p:stCondLst>
                              <p:cond delay="1500"/>
                            </p:stCondLst>
                            <p:childTnLst>
                              <p:par>
                                <p:cTn id="95" presetID="53" presetClass="entr" presetSubtype="16" fill="hold" grpId="0" nodeType="afterEffect">
                                  <p:stCondLst>
                                    <p:cond delay="0"/>
                                  </p:stCondLst>
                                  <p:childTnLst>
                                    <p:set>
                                      <p:cBhvr>
                                        <p:cTn id="96" dur="1" fill="hold">
                                          <p:stCondLst>
                                            <p:cond delay="0"/>
                                          </p:stCondLst>
                                        </p:cTn>
                                        <p:tgtEl>
                                          <p:spTgt spid="20"/>
                                        </p:tgtEl>
                                        <p:attrNameLst>
                                          <p:attrName>style.visibility</p:attrName>
                                        </p:attrNameLst>
                                      </p:cBhvr>
                                      <p:to>
                                        <p:strVal val="visible"/>
                                      </p:to>
                                    </p:set>
                                    <p:anim calcmode="lin" valueType="num">
                                      <p:cBhvr>
                                        <p:cTn id="97" dur="100" fill="hold"/>
                                        <p:tgtEl>
                                          <p:spTgt spid="20"/>
                                        </p:tgtEl>
                                        <p:attrNameLst>
                                          <p:attrName>ppt_w</p:attrName>
                                        </p:attrNameLst>
                                      </p:cBhvr>
                                      <p:tavLst>
                                        <p:tav tm="0">
                                          <p:val>
                                            <p:fltVal val="0"/>
                                          </p:val>
                                        </p:tav>
                                        <p:tav tm="100000">
                                          <p:val>
                                            <p:strVal val="#ppt_w"/>
                                          </p:val>
                                        </p:tav>
                                      </p:tavLst>
                                    </p:anim>
                                    <p:anim calcmode="lin" valueType="num">
                                      <p:cBhvr>
                                        <p:cTn id="98" dur="100" fill="hold"/>
                                        <p:tgtEl>
                                          <p:spTgt spid="20"/>
                                        </p:tgtEl>
                                        <p:attrNameLst>
                                          <p:attrName>ppt_h</p:attrName>
                                        </p:attrNameLst>
                                      </p:cBhvr>
                                      <p:tavLst>
                                        <p:tav tm="0">
                                          <p:val>
                                            <p:fltVal val="0"/>
                                          </p:val>
                                        </p:tav>
                                        <p:tav tm="100000">
                                          <p:val>
                                            <p:strVal val="#ppt_h"/>
                                          </p:val>
                                        </p:tav>
                                      </p:tavLst>
                                    </p:anim>
                                    <p:animEffect transition="in" filter="fade">
                                      <p:cBhvr>
                                        <p:cTn id="99" dur="100"/>
                                        <p:tgtEl>
                                          <p:spTgt spid="20"/>
                                        </p:tgtEl>
                                      </p:cBhvr>
                                    </p:animEffect>
                                  </p:childTnLst>
                                </p:cTn>
                              </p:par>
                            </p:childTnLst>
                          </p:cTn>
                        </p:par>
                        <p:par>
                          <p:cTn id="100" fill="hold">
                            <p:stCondLst>
                              <p:cond delay="1600"/>
                            </p:stCondLst>
                            <p:childTnLst>
                              <p:par>
                                <p:cTn id="101" presetID="53" presetClass="entr" presetSubtype="16" fill="hold" grpId="0" nodeType="afterEffect">
                                  <p:stCondLst>
                                    <p:cond delay="0"/>
                                  </p:stCondLst>
                                  <p:childTnLst>
                                    <p:set>
                                      <p:cBhvr>
                                        <p:cTn id="102" dur="1" fill="hold">
                                          <p:stCondLst>
                                            <p:cond delay="0"/>
                                          </p:stCondLst>
                                        </p:cTn>
                                        <p:tgtEl>
                                          <p:spTgt spid="21"/>
                                        </p:tgtEl>
                                        <p:attrNameLst>
                                          <p:attrName>style.visibility</p:attrName>
                                        </p:attrNameLst>
                                      </p:cBhvr>
                                      <p:to>
                                        <p:strVal val="visible"/>
                                      </p:to>
                                    </p:set>
                                    <p:anim calcmode="lin" valueType="num">
                                      <p:cBhvr>
                                        <p:cTn id="103" dur="100" fill="hold"/>
                                        <p:tgtEl>
                                          <p:spTgt spid="21"/>
                                        </p:tgtEl>
                                        <p:attrNameLst>
                                          <p:attrName>ppt_w</p:attrName>
                                        </p:attrNameLst>
                                      </p:cBhvr>
                                      <p:tavLst>
                                        <p:tav tm="0">
                                          <p:val>
                                            <p:fltVal val="0"/>
                                          </p:val>
                                        </p:tav>
                                        <p:tav tm="100000">
                                          <p:val>
                                            <p:strVal val="#ppt_w"/>
                                          </p:val>
                                        </p:tav>
                                      </p:tavLst>
                                    </p:anim>
                                    <p:anim calcmode="lin" valueType="num">
                                      <p:cBhvr>
                                        <p:cTn id="104" dur="100" fill="hold"/>
                                        <p:tgtEl>
                                          <p:spTgt spid="21"/>
                                        </p:tgtEl>
                                        <p:attrNameLst>
                                          <p:attrName>ppt_h</p:attrName>
                                        </p:attrNameLst>
                                      </p:cBhvr>
                                      <p:tavLst>
                                        <p:tav tm="0">
                                          <p:val>
                                            <p:fltVal val="0"/>
                                          </p:val>
                                        </p:tav>
                                        <p:tav tm="100000">
                                          <p:val>
                                            <p:strVal val="#ppt_h"/>
                                          </p:val>
                                        </p:tav>
                                      </p:tavLst>
                                    </p:anim>
                                    <p:animEffect transition="in" filter="fade">
                                      <p:cBhvr>
                                        <p:cTn id="105" dur="100"/>
                                        <p:tgtEl>
                                          <p:spTgt spid="21"/>
                                        </p:tgtEl>
                                      </p:cBhvr>
                                    </p:animEffect>
                                  </p:childTnLst>
                                </p:cTn>
                              </p:par>
                            </p:childTnLst>
                          </p:cTn>
                        </p:par>
                        <p:par>
                          <p:cTn id="106" fill="hold">
                            <p:stCondLst>
                              <p:cond delay="1700"/>
                            </p:stCondLst>
                            <p:childTnLst>
                              <p:par>
                                <p:cTn id="107" presetID="53" presetClass="entr" presetSubtype="16"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 calcmode="lin" valueType="num">
                                      <p:cBhvr>
                                        <p:cTn id="109" dur="100" fill="hold"/>
                                        <p:tgtEl>
                                          <p:spTgt spid="22"/>
                                        </p:tgtEl>
                                        <p:attrNameLst>
                                          <p:attrName>ppt_w</p:attrName>
                                        </p:attrNameLst>
                                      </p:cBhvr>
                                      <p:tavLst>
                                        <p:tav tm="0">
                                          <p:val>
                                            <p:fltVal val="0"/>
                                          </p:val>
                                        </p:tav>
                                        <p:tav tm="100000">
                                          <p:val>
                                            <p:strVal val="#ppt_w"/>
                                          </p:val>
                                        </p:tav>
                                      </p:tavLst>
                                    </p:anim>
                                    <p:anim calcmode="lin" valueType="num">
                                      <p:cBhvr>
                                        <p:cTn id="110" dur="100" fill="hold"/>
                                        <p:tgtEl>
                                          <p:spTgt spid="22"/>
                                        </p:tgtEl>
                                        <p:attrNameLst>
                                          <p:attrName>ppt_h</p:attrName>
                                        </p:attrNameLst>
                                      </p:cBhvr>
                                      <p:tavLst>
                                        <p:tav tm="0">
                                          <p:val>
                                            <p:fltVal val="0"/>
                                          </p:val>
                                        </p:tav>
                                        <p:tav tm="100000">
                                          <p:val>
                                            <p:strVal val="#ppt_h"/>
                                          </p:val>
                                        </p:tav>
                                      </p:tavLst>
                                    </p:anim>
                                    <p:animEffect transition="in" filter="fade">
                                      <p:cBhvr>
                                        <p:cTn id="111" dur="100"/>
                                        <p:tgtEl>
                                          <p:spTgt spid="22"/>
                                        </p:tgtEl>
                                      </p:cBhvr>
                                    </p:animEffect>
                                  </p:childTnLst>
                                </p:cTn>
                              </p:par>
                            </p:childTnLst>
                          </p:cTn>
                        </p:par>
                        <p:par>
                          <p:cTn id="112" fill="hold">
                            <p:stCondLst>
                              <p:cond delay="1800"/>
                            </p:stCondLst>
                            <p:childTnLst>
                              <p:par>
                                <p:cTn id="113" presetID="53" presetClass="entr" presetSubtype="16" fill="hold" grpId="0" nodeType="afterEffect">
                                  <p:stCondLst>
                                    <p:cond delay="0"/>
                                  </p:stCondLst>
                                  <p:childTnLst>
                                    <p:set>
                                      <p:cBhvr>
                                        <p:cTn id="114" dur="1" fill="hold">
                                          <p:stCondLst>
                                            <p:cond delay="0"/>
                                          </p:stCondLst>
                                        </p:cTn>
                                        <p:tgtEl>
                                          <p:spTgt spid="23"/>
                                        </p:tgtEl>
                                        <p:attrNameLst>
                                          <p:attrName>style.visibility</p:attrName>
                                        </p:attrNameLst>
                                      </p:cBhvr>
                                      <p:to>
                                        <p:strVal val="visible"/>
                                      </p:to>
                                    </p:set>
                                    <p:anim calcmode="lin" valueType="num">
                                      <p:cBhvr>
                                        <p:cTn id="115" dur="100" fill="hold"/>
                                        <p:tgtEl>
                                          <p:spTgt spid="23"/>
                                        </p:tgtEl>
                                        <p:attrNameLst>
                                          <p:attrName>ppt_w</p:attrName>
                                        </p:attrNameLst>
                                      </p:cBhvr>
                                      <p:tavLst>
                                        <p:tav tm="0">
                                          <p:val>
                                            <p:fltVal val="0"/>
                                          </p:val>
                                        </p:tav>
                                        <p:tav tm="100000">
                                          <p:val>
                                            <p:strVal val="#ppt_w"/>
                                          </p:val>
                                        </p:tav>
                                      </p:tavLst>
                                    </p:anim>
                                    <p:anim calcmode="lin" valueType="num">
                                      <p:cBhvr>
                                        <p:cTn id="116" dur="100" fill="hold"/>
                                        <p:tgtEl>
                                          <p:spTgt spid="23"/>
                                        </p:tgtEl>
                                        <p:attrNameLst>
                                          <p:attrName>ppt_h</p:attrName>
                                        </p:attrNameLst>
                                      </p:cBhvr>
                                      <p:tavLst>
                                        <p:tav tm="0">
                                          <p:val>
                                            <p:fltVal val="0"/>
                                          </p:val>
                                        </p:tav>
                                        <p:tav tm="100000">
                                          <p:val>
                                            <p:strVal val="#ppt_h"/>
                                          </p:val>
                                        </p:tav>
                                      </p:tavLst>
                                    </p:anim>
                                    <p:animEffect transition="in" filter="fade">
                                      <p:cBhvr>
                                        <p:cTn id="117" dur="100"/>
                                        <p:tgtEl>
                                          <p:spTgt spid="23"/>
                                        </p:tgtEl>
                                      </p:cBhvr>
                                    </p:animEffect>
                                  </p:childTnLst>
                                </p:cTn>
                              </p:par>
                            </p:childTnLst>
                          </p:cTn>
                        </p:par>
                        <p:par>
                          <p:cTn id="118" fill="hold">
                            <p:stCondLst>
                              <p:cond delay="1900"/>
                            </p:stCondLst>
                            <p:childTnLst>
                              <p:par>
                                <p:cTn id="119" presetID="53" presetClass="entr" presetSubtype="16" fill="hold" grpId="0" nodeType="afterEffect">
                                  <p:stCondLst>
                                    <p:cond delay="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100" fill="hold"/>
                                        <p:tgtEl>
                                          <p:spTgt spid="24"/>
                                        </p:tgtEl>
                                        <p:attrNameLst>
                                          <p:attrName>ppt_w</p:attrName>
                                        </p:attrNameLst>
                                      </p:cBhvr>
                                      <p:tavLst>
                                        <p:tav tm="0">
                                          <p:val>
                                            <p:fltVal val="0"/>
                                          </p:val>
                                        </p:tav>
                                        <p:tav tm="100000">
                                          <p:val>
                                            <p:strVal val="#ppt_w"/>
                                          </p:val>
                                        </p:tav>
                                      </p:tavLst>
                                    </p:anim>
                                    <p:anim calcmode="lin" valueType="num">
                                      <p:cBhvr>
                                        <p:cTn id="122" dur="100" fill="hold"/>
                                        <p:tgtEl>
                                          <p:spTgt spid="24"/>
                                        </p:tgtEl>
                                        <p:attrNameLst>
                                          <p:attrName>ppt_h</p:attrName>
                                        </p:attrNameLst>
                                      </p:cBhvr>
                                      <p:tavLst>
                                        <p:tav tm="0">
                                          <p:val>
                                            <p:fltVal val="0"/>
                                          </p:val>
                                        </p:tav>
                                        <p:tav tm="100000">
                                          <p:val>
                                            <p:strVal val="#ppt_h"/>
                                          </p:val>
                                        </p:tav>
                                      </p:tavLst>
                                    </p:anim>
                                    <p:animEffect transition="in" filter="fade">
                                      <p:cBhvr>
                                        <p:cTn id="123" dur="100"/>
                                        <p:tgtEl>
                                          <p:spTgt spid="24"/>
                                        </p:tgtEl>
                                      </p:cBhvr>
                                    </p:animEffect>
                                  </p:childTnLst>
                                </p:cTn>
                              </p:par>
                            </p:childTnLst>
                          </p:cTn>
                        </p:par>
                        <p:par>
                          <p:cTn id="124" fill="hold">
                            <p:stCondLst>
                              <p:cond delay="2000"/>
                            </p:stCondLst>
                            <p:childTnLst>
                              <p:par>
                                <p:cTn id="125" presetID="53" presetClass="entr" presetSubtype="16" fill="hold" grpId="0" nodeType="afterEffect">
                                  <p:stCondLst>
                                    <p:cond delay="0"/>
                                  </p:stCondLst>
                                  <p:childTnLst>
                                    <p:set>
                                      <p:cBhvr>
                                        <p:cTn id="126" dur="1" fill="hold">
                                          <p:stCondLst>
                                            <p:cond delay="0"/>
                                          </p:stCondLst>
                                        </p:cTn>
                                        <p:tgtEl>
                                          <p:spTgt spid="25"/>
                                        </p:tgtEl>
                                        <p:attrNameLst>
                                          <p:attrName>style.visibility</p:attrName>
                                        </p:attrNameLst>
                                      </p:cBhvr>
                                      <p:to>
                                        <p:strVal val="visible"/>
                                      </p:to>
                                    </p:set>
                                    <p:anim calcmode="lin" valueType="num">
                                      <p:cBhvr>
                                        <p:cTn id="127" dur="100" fill="hold"/>
                                        <p:tgtEl>
                                          <p:spTgt spid="25"/>
                                        </p:tgtEl>
                                        <p:attrNameLst>
                                          <p:attrName>ppt_w</p:attrName>
                                        </p:attrNameLst>
                                      </p:cBhvr>
                                      <p:tavLst>
                                        <p:tav tm="0">
                                          <p:val>
                                            <p:fltVal val="0"/>
                                          </p:val>
                                        </p:tav>
                                        <p:tav tm="100000">
                                          <p:val>
                                            <p:strVal val="#ppt_w"/>
                                          </p:val>
                                        </p:tav>
                                      </p:tavLst>
                                    </p:anim>
                                    <p:anim calcmode="lin" valueType="num">
                                      <p:cBhvr>
                                        <p:cTn id="128" dur="100" fill="hold"/>
                                        <p:tgtEl>
                                          <p:spTgt spid="25"/>
                                        </p:tgtEl>
                                        <p:attrNameLst>
                                          <p:attrName>ppt_h</p:attrName>
                                        </p:attrNameLst>
                                      </p:cBhvr>
                                      <p:tavLst>
                                        <p:tav tm="0">
                                          <p:val>
                                            <p:fltVal val="0"/>
                                          </p:val>
                                        </p:tav>
                                        <p:tav tm="100000">
                                          <p:val>
                                            <p:strVal val="#ppt_h"/>
                                          </p:val>
                                        </p:tav>
                                      </p:tavLst>
                                    </p:anim>
                                    <p:animEffect transition="in" filter="fade">
                                      <p:cBhvr>
                                        <p:cTn id="129" dur="100"/>
                                        <p:tgtEl>
                                          <p:spTgt spid="25"/>
                                        </p:tgtEl>
                                      </p:cBhvr>
                                    </p:animEffect>
                                  </p:childTnLst>
                                </p:cTn>
                              </p:par>
                            </p:childTnLst>
                          </p:cTn>
                        </p:par>
                        <p:par>
                          <p:cTn id="130" fill="hold">
                            <p:stCondLst>
                              <p:cond delay="2100"/>
                            </p:stCondLst>
                            <p:childTnLst>
                              <p:par>
                                <p:cTn id="131" presetID="53" presetClass="entr" presetSubtype="16" fill="hold" grpId="0" nodeType="afterEffect">
                                  <p:stCondLst>
                                    <p:cond delay="0"/>
                                  </p:stCondLst>
                                  <p:childTnLst>
                                    <p:set>
                                      <p:cBhvr>
                                        <p:cTn id="132" dur="1" fill="hold">
                                          <p:stCondLst>
                                            <p:cond delay="0"/>
                                          </p:stCondLst>
                                        </p:cTn>
                                        <p:tgtEl>
                                          <p:spTgt spid="27"/>
                                        </p:tgtEl>
                                        <p:attrNameLst>
                                          <p:attrName>style.visibility</p:attrName>
                                        </p:attrNameLst>
                                      </p:cBhvr>
                                      <p:to>
                                        <p:strVal val="visible"/>
                                      </p:to>
                                    </p:set>
                                    <p:anim calcmode="lin" valueType="num">
                                      <p:cBhvr>
                                        <p:cTn id="133" dur="100" fill="hold"/>
                                        <p:tgtEl>
                                          <p:spTgt spid="27"/>
                                        </p:tgtEl>
                                        <p:attrNameLst>
                                          <p:attrName>ppt_w</p:attrName>
                                        </p:attrNameLst>
                                      </p:cBhvr>
                                      <p:tavLst>
                                        <p:tav tm="0">
                                          <p:val>
                                            <p:fltVal val="0"/>
                                          </p:val>
                                        </p:tav>
                                        <p:tav tm="100000">
                                          <p:val>
                                            <p:strVal val="#ppt_w"/>
                                          </p:val>
                                        </p:tav>
                                      </p:tavLst>
                                    </p:anim>
                                    <p:anim calcmode="lin" valueType="num">
                                      <p:cBhvr>
                                        <p:cTn id="134" dur="100" fill="hold"/>
                                        <p:tgtEl>
                                          <p:spTgt spid="27"/>
                                        </p:tgtEl>
                                        <p:attrNameLst>
                                          <p:attrName>ppt_h</p:attrName>
                                        </p:attrNameLst>
                                      </p:cBhvr>
                                      <p:tavLst>
                                        <p:tav tm="0">
                                          <p:val>
                                            <p:fltVal val="0"/>
                                          </p:val>
                                        </p:tav>
                                        <p:tav tm="100000">
                                          <p:val>
                                            <p:strVal val="#ppt_h"/>
                                          </p:val>
                                        </p:tav>
                                      </p:tavLst>
                                    </p:anim>
                                    <p:animEffect transition="in" filter="fade">
                                      <p:cBhvr>
                                        <p:cTn id="135" dur="100"/>
                                        <p:tgtEl>
                                          <p:spTgt spid="27"/>
                                        </p:tgtEl>
                                      </p:cBhvr>
                                    </p:animEffect>
                                  </p:childTnLst>
                                </p:cTn>
                              </p:par>
                            </p:childTnLst>
                          </p:cTn>
                        </p:par>
                        <p:par>
                          <p:cTn id="136" fill="hold">
                            <p:stCondLst>
                              <p:cond delay="2200"/>
                            </p:stCondLst>
                            <p:childTnLst>
                              <p:par>
                                <p:cTn id="137" presetID="53" presetClass="entr" presetSubtype="16" fill="hold" grpId="0" nodeType="afterEffect">
                                  <p:stCondLst>
                                    <p:cond delay="0"/>
                                  </p:stCondLst>
                                  <p:childTnLst>
                                    <p:set>
                                      <p:cBhvr>
                                        <p:cTn id="138" dur="1" fill="hold">
                                          <p:stCondLst>
                                            <p:cond delay="0"/>
                                          </p:stCondLst>
                                        </p:cTn>
                                        <p:tgtEl>
                                          <p:spTgt spid="28"/>
                                        </p:tgtEl>
                                        <p:attrNameLst>
                                          <p:attrName>style.visibility</p:attrName>
                                        </p:attrNameLst>
                                      </p:cBhvr>
                                      <p:to>
                                        <p:strVal val="visible"/>
                                      </p:to>
                                    </p:set>
                                    <p:anim calcmode="lin" valueType="num">
                                      <p:cBhvr>
                                        <p:cTn id="139" dur="100" fill="hold"/>
                                        <p:tgtEl>
                                          <p:spTgt spid="28"/>
                                        </p:tgtEl>
                                        <p:attrNameLst>
                                          <p:attrName>ppt_w</p:attrName>
                                        </p:attrNameLst>
                                      </p:cBhvr>
                                      <p:tavLst>
                                        <p:tav tm="0">
                                          <p:val>
                                            <p:fltVal val="0"/>
                                          </p:val>
                                        </p:tav>
                                        <p:tav tm="100000">
                                          <p:val>
                                            <p:strVal val="#ppt_w"/>
                                          </p:val>
                                        </p:tav>
                                      </p:tavLst>
                                    </p:anim>
                                    <p:anim calcmode="lin" valueType="num">
                                      <p:cBhvr>
                                        <p:cTn id="140" dur="100" fill="hold"/>
                                        <p:tgtEl>
                                          <p:spTgt spid="28"/>
                                        </p:tgtEl>
                                        <p:attrNameLst>
                                          <p:attrName>ppt_h</p:attrName>
                                        </p:attrNameLst>
                                      </p:cBhvr>
                                      <p:tavLst>
                                        <p:tav tm="0">
                                          <p:val>
                                            <p:fltVal val="0"/>
                                          </p:val>
                                        </p:tav>
                                        <p:tav tm="100000">
                                          <p:val>
                                            <p:strVal val="#ppt_h"/>
                                          </p:val>
                                        </p:tav>
                                      </p:tavLst>
                                    </p:anim>
                                    <p:animEffect transition="in" filter="fade">
                                      <p:cBhvr>
                                        <p:cTn id="141" dur="100"/>
                                        <p:tgtEl>
                                          <p:spTgt spid="28"/>
                                        </p:tgtEl>
                                      </p:cBhvr>
                                    </p:animEffect>
                                  </p:childTnLst>
                                </p:cTn>
                              </p:par>
                            </p:childTnLst>
                          </p:cTn>
                        </p:par>
                        <p:par>
                          <p:cTn id="142" fill="hold">
                            <p:stCondLst>
                              <p:cond delay="2300"/>
                            </p:stCondLst>
                            <p:childTnLst>
                              <p:par>
                                <p:cTn id="143" presetID="53" presetClass="entr" presetSubtype="16" fill="hold" grpId="0" nodeType="afterEffect">
                                  <p:stCondLst>
                                    <p:cond delay="0"/>
                                  </p:stCondLst>
                                  <p:childTnLst>
                                    <p:set>
                                      <p:cBhvr>
                                        <p:cTn id="144" dur="1" fill="hold">
                                          <p:stCondLst>
                                            <p:cond delay="0"/>
                                          </p:stCondLst>
                                        </p:cTn>
                                        <p:tgtEl>
                                          <p:spTgt spid="29"/>
                                        </p:tgtEl>
                                        <p:attrNameLst>
                                          <p:attrName>style.visibility</p:attrName>
                                        </p:attrNameLst>
                                      </p:cBhvr>
                                      <p:to>
                                        <p:strVal val="visible"/>
                                      </p:to>
                                    </p:set>
                                    <p:anim calcmode="lin" valueType="num">
                                      <p:cBhvr>
                                        <p:cTn id="145" dur="100" fill="hold"/>
                                        <p:tgtEl>
                                          <p:spTgt spid="29"/>
                                        </p:tgtEl>
                                        <p:attrNameLst>
                                          <p:attrName>ppt_w</p:attrName>
                                        </p:attrNameLst>
                                      </p:cBhvr>
                                      <p:tavLst>
                                        <p:tav tm="0">
                                          <p:val>
                                            <p:fltVal val="0"/>
                                          </p:val>
                                        </p:tav>
                                        <p:tav tm="100000">
                                          <p:val>
                                            <p:strVal val="#ppt_w"/>
                                          </p:val>
                                        </p:tav>
                                      </p:tavLst>
                                    </p:anim>
                                    <p:anim calcmode="lin" valueType="num">
                                      <p:cBhvr>
                                        <p:cTn id="146" dur="100" fill="hold"/>
                                        <p:tgtEl>
                                          <p:spTgt spid="29"/>
                                        </p:tgtEl>
                                        <p:attrNameLst>
                                          <p:attrName>ppt_h</p:attrName>
                                        </p:attrNameLst>
                                      </p:cBhvr>
                                      <p:tavLst>
                                        <p:tav tm="0">
                                          <p:val>
                                            <p:fltVal val="0"/>
                                          </p:val>
                                        </p:tav>
                                        <p:tav tm="100000">
                                          <p:val>
                                            <p:strVal val="#ppt_h"/>
                                          </p:val>
                                        </p:tav>
                                      </p:tavLst>
                                    </p:anim>
                                    <p:animEffect transition="in" filter="fade">
                                      <p:cBhvr>
                                        <p:cTn id="147" dur="100"/>
                                        <p:tgtEl>
                                          <p:spTgt spid="29"/>
                                        </p:tgtEl>
                                      </p:cBhvr>
                                    </p:animEffect>
                                  </p:childTnLst>
                                </p:cTn>
                              </p:par>
                            </p:childTnLst>
                          </p:cTn>
                        </p:par>
                        <p:par>
                          <p:cTn id="148" fill="hold">
                            <p:stCondLst>
                              <p:cond delay="2400"/>
                            </p:stCondLst>
                            <p:childTnLst>
                              <p:par>
                                <p:cTn id="149" presetID="53" presetClass="entr" presetSubtype="16" fill="hold" grpId="0" nodeType="afterEffect">
                                  <p:stCondLst>
                                    <p:cond delay="0"/>
                                  </p:stCondLst>
                                  <p:childTnLst>
                                    <p:set>
                                      <p:cBhvr>
                                        <p:cTn id="150" dur="1" fill="hold">
                                          <p:stCondLst>
                                            <p:cond delay="0"/>
                                          </p:stCondLst>
                                        </p:cTn>
                                        <p:tgtEl>
                                          <p:spTgt spid="30"/>
                                        </p:tgtEl>
                                        <p:attrNameLst>
                                          <p:attrName>style.visibility</p:attrName>
                                        </p:attrNameLst>
                                      </p:cBhvr>
                                      <p:to>
                                        <p:strVal val="visible"/>
                                      </p:to>
                                    </p:set>
                                    <p:anim calcmode="lin" valueType="num">
                                      <p:cBhvr>
                                        <p:cTn id="151" dur="100" fill="hold"/>
                                        <p:tgtEl>
                                          <p:spTgt spid="30"/>
                                        </p:tgtEl>
                                        <p:attrNameLst>
                                          <p:attrName>ppt_w</p:attrName>
                                        </p:attrNameLst>
                                      </p:cBhvr>
                                      <p:tavLst>
                                        <p:tav tm="0">
                                          <p:val>
                                            <p:fltVal val="0"/>
                                          </p:val>
                                        </p:tav>
                                        <p:tav tm="100000">
                                          <p:val>
                                            <p:strVal val="#ppt_w"/>
                                          </p:val>
                                        </p:tav>
                                      </p:tavLst>
                                    </p:anim>
                                    <p:anim calcmode="lin" valueType="num">
                                      <p:cBhvr>
                                        <p:cTn id="152" dur="100" fill="hold"/>
                                        <p:tgtEl>
                                          <p:spTgt spid="30"/>
                                        </p:tgtEl>
                                        <p:attrNameLst>
                                          <p:attrName>ppt_h</p:attrName>
                                        </p:attrNameLst>
                                      </p:cBhvr>
                                      <p:tavLst>
                                        <p:tav tm="0">
                                          <p:val>
                                            <p:fltVal val="0"/>
                                          </p:val>
                                        </p:tav>
                                        <p:tav tm="100000">
                                          <p:val>
                                            <p:strVal val="#ppt_h"/>
                                          </p:val>
                                        </p:tav>
                                      </p:tavLst>
                                    </p:anim>
                                    <p:animEffect transition="in" filter="fade">
                                      <p:cBhvr>
                                        <p:cTn id="153" dur="100"/>
                                        <p:tgtEl>
                                          <p:spTgt spid="30"/>
                                        </p:tgtEl>
                                      </p:cBhvr>
                                    </p:animEffect>
                                  </p:childTnLst>
                                </p:cTn>
                              </p:par>
                            </p:childTnLst>
                          </p:cTn>
                        </p:par>
                        <p:par>
                          <p:cTn id="154" fill="hold">
                            <p:stCondLst>
                              <p:cond delay="2500"/>
                            </p:stCondLst>
                            <p:childTnLst>
                              <p:par>
                                <p:cTn id="155" presetID="53" presetClass="entr" presetSubtype="16" fill="hold" grpId="0" nodeType="afterEffect">
                                  <p:stCondLst>
                                    <p:cond delay="0"/>
                                  </p:stCondLst>
                                  <p:childTnLst>
                                    <p:set>
                                      <p:cBhvr>
                                        <p:cTn id="156" dur="1" fill="hold">
                                          <p:stCondLst>
                                            <p:cond delay="0"/>
                                          </p:stCondLst>
                                        </p:cTn>
                                        <p:tgtEl>
                                          <p:spTgt spid="31"/>
                                        </p:tgtEl>
                                        <p:attrNameLst>
                                          <p:attrName>style.visibility</p:attrName>
                                        </p:attrNameLst>
                                      </p:cBhvr>
                                      <p:to>
                                        <p:strVal val="visible"/>
                                      </p:to>
                                    </p:set>
                                    <p:anim calcmode="lin" valueType="num">
                                      <p:cBhvr>
                                        <p:cTn id="157" dur="100" fill="hold"/>
                                        <p:tgtEl>
                                          <p:spTgt spid="31"/>
                                        </p:tgtEl>
                                        <p:attrNameLst>
                                          <p:attrName>ppt_w</p:attrName>
                                        </p:attrNameLst>
                                      </p:cBhvr>
                                      <p:tavLst>
                                        <p:tav tm="0">
                                          <p:val>
                                            <p:fltVal val="0"/>
                                          </p:val>
                                        </p:tav>
                                        <p:tav tm="100000">
                                          <p:val>
                                            <p:strVal val="#ppt_w"/>
                                          </p:val>
                                        </p:tav>
                                      </p:tavLst>
                                    </p:anim>
                                    <p:anim calcmode="lin" valueType="num">
                                      <p:cBhvr>
                                        <p:cTn id="158" dur="100" fill="hold"/>
                                        <p:tgtEl>
                                          <p:spTgt spid="31"/>
                                        </p:tgtEl>
                                        <p:attrNameLst>
                                          <p:attrName>ppt_h</p:attrName>
                                        </p:attrNameLst>
                                      </p:cBhvr>
                                      <p:tavLst>
                                        <p:tav tm="0">
                                          <p:val>
                                            <p:fltVal val="0"/>
                                          </p:val>
                                        </p:tav>
                                        <p:tav tm="100000">
                                          <p:val>
                                            <p:strVal val="#ppt_h"/>
                                          </p:val>
                                        </p:tav>
                                      </p:tavLst>
                                    </p:anim>
                                    <p:animEffect transition="in" filter="fade">
                                      <p:cBhvr>
                                        <p:cTn id="159" dur="100"/>
                                        <p:tgtEl>
                                          <p:spTgt spid="31"/>
                                        </p:tgtEl>
                                      </p:cBhvr>
                                    </p:animEffect>
                                  </p:childTnLst>
                                </p:cTn>
                              </p:par>
                            </p:childTnLst>
                          </p:cTn>
                        </p:par>
                        <p:par>
                          <p:cTn id="160" fill="hold">
                            <p:stCondLst>
                              <p:cond delay="2600"/>
                            </p:stCondLst>
                            <p:childTnLst>
                              <p:par>
                                <p:cTn id="161" presetID="53" presetClass="entr" presetSubtype="16" fill="hold" grpId="0" nodeType="afterEffect">
                                  <p:stCondLst>
                                    <p:cond delay="0"/>
                                  </p:stCondLst>
                                  <p:childTnLst>
                                    <p:set>
                                      <p:cBhvr>
                                        <p:cTn id="162" dur="1" fill="hold">
                                          <p:stCondLst>
                                            <p:cond delay="0"/>
                                          </p:stCondLst>
                                        </p:cTn>
                                        <p:tgtEl>
                                          <p:spTgt spid="32"/>
                                        </p:tgtEl>
                                        <p:attrNameLst>
                                          <p:attrName>style.visibility</p:attrName>
                                        </p:attrNameLst>
                                      </p:cBhvr>
                                      <p:to>
                                        <p:strVal val="visible"/>
                                      </p:to>
                                    </p:set>
                                    <p:anim calcmode="lin" valueType="num">
                                      <p:cBhvr>
                                        <p:cTn id="163" dur="100" fill="hold"/>
                                        <p:tgtEl>
                                          <p:spTgt spid="32"/>
                                        </p:tgtEl>
                                        <p:attrNameLst>
                                          <p:attrName>ppt_w</p:attrName>
                                        </p:attrNameLst>
                                      </p:cBhvr>
                                      <p:tavLst>
                                        <p:tav tm="0">
                                          <p:val>
                                            <p:fltVal val="0"/>
                                          </p:val>
                                        </p:tav>
                                        <p:tav tm="100000">
                                          <p:val>
                                            <p:strVal val="#ppt_w"/>
                                          </p:val>
                                        </p:tav>
                                      </p:tavLst>
                                    </p:anim>
                                    <p:anim calcmode="lin" valueType="num">
                                      <p:cBhvr>
                                        <p:cTn id="164" dur="100" fill="hold"/>
                                        <p:tgtEl>
                                          <p:spTgt spid="32"/>
                                        </p:tgtEl>
                                        <p:attrNameLst>
                                          <p:attrName>ppt_h</p:attrName>
                                        </p:attrNameLst>
                                      </p:cBhvr>
                                      <p:tavLst>
                                        <p:tav tm="0">
                                          <p:val>
                                            <p:fltVal val="0"/>
                                          </p:val>
                                        </p:tav>
                                        <p:tav tm="100000">
                                          <p:val>
                                            <p:strVal val="#ppt_h"/>
                                          </p:val>
                                        </p:tav>
                                      </p:tavLst>
                                    </p:anim>
                                    <p:animEffect transition="in" filter="fade">
                                      <p:cBhvr>
                                        <p:cTn id="165" dur="100"/>
                                        <p:tgtEl>
                                          <p:spTgt spid="32"/>
                                        </p:tgtEl>
                                      </p:cBhvr>
                                    </p:animEffect>
                                  </p:childTnLst>
                                </p:cTn>
                              </p:par>
                            </p:childTnLst>
                          </p:cTn>
                        </p:par>
                        <p:par>
                          <p:cTn id="166" fill="hold">
                            <p:stCondLst>
                              <p:cond delay="2700"/>
                            </p:stCondLst>
                            <p:childTnLst>
                              <p:par>
                                <p:cTn id="167" presetID="53" presetClass="entr" presetSubtype="16" fill="hold" grpId="0" nodeType="afterEffect">
                                  <p:stCondLst>
                                    <p:cond delay="0"/>
                                  </p:stCondLst>
                                  <p:childTnLst>
                                    <p:set>
                                      <p:cBhvr>
                                        <p:cTn id="168" dur="1" fill="hold">
                                          <p:stCondLst>
                                            <p:cond delay="0"/>
                                          </p:stCondLst>
                                        </p:cTn>
                                        <p:tgtEl>
                                          <p:spTgt spid="33"/>
                                        </p:tgtEl>
                                        <p:attrNameLst>
                                          <p:attrName>style.visibility</p:attrName>
                                        </p:attrNameLst>
                                      </p:cBhvr>
                                      <p:to>
                                        <p:strVal val="visible"/>
                                      </p:to>
                                    </p:set>
                                    <p:anim calcmode="lin" valueType="num">
                                      <p:cBhvr>
                                        <p:cTn id="169" dur="100" fill="hold"/>
                                        <p:tgtEl>
                                          <p:spTgt spid="33"/>
                                        </p:tgtEl>
                                        <p:attrNameLst>
                                          <p:attrName>ppt_w</p:attrName>
                                        </p:attrNameLst>
                                      </p:cBhvr>
                                      <p:tavLst>
                                        <p:tav tm="0">
                                          <p:val>
                                            <p:fltVal val="0"/>
                                          </p:val>
                                        </p:tav>
                                        <p:tav tm="100000">
                                          <p:val>
                                            <p:strVal val="#ppt_w"/>
                                          </p:val>
                                        </p:tav>
                                      </p:tavLst>
                                    </p:anim>
                                    <p:anim calcmode="lin" valueType="num">
                                      <p:cBhvr>
                                        <p:cTn id="170" dur="100" fill="hold"/>
                                        <p:tgtEl>
                                          <p:spTgt spid="33"/>
                                        </p:tgtEl>
                                        <p:attrNameLst>
                                          <p:attrName>ppt_h</p:attrName>
                                        </p:attrNameLst>
                                      </p:cBhvr>
                                      <p:tavLst>
                                        <p:tav tm="0">
                                          <p:val>
                                            <p:fltVal val="0"/>
                                          </p:val>
                                        </p:tav>
                                        <p:tav tm="100000">
                                          <p:val>
                                            <p:strVal val="#ppt_h"/>
                                          </p:val>
                                        </p:tav>
                                      </p:tavLst>
                                    </p:anim>
                                    <p:animEffect transition="in" filter="fade">
                                      <p:cBhvr>
                                        <p:cTn id="171" dur="100"/>
                                        <p:tgtEl>
                                          <p:spTgt spid="33"/>
                                        </p:tgtEl>
                                      </p:cBhvr>
                                    </p:animEffect>
                                  </p:childTnLst>
                                </p:cTn>
                              </p:par>
                            </p:childTnLst>
                          </p:cTn>
                        </p:par>
                        <p:par>
                          <p:cTn id="172" fill="hold">
                            <p:stCondLst>
                              <p:cond delay="2800"/>
                            </p:stCondLst>
                            <p:childTnLst>
                              <p:par>
                                <p:cTn id="173" presetID="53" presetClass="entr" presetSubtype="16" fill="hold" grpId="0" nodeType="afterEffect">
                                  <p:stCondLst>
                                    <p:cond delay="0"/>
                                  </p:stCondLst>
                                  <p:childTnLst>
                                    <p:set>
                                      <p:cBhvr>
                                        <p:cTn id="174" dur="1" fill="hold">
                                          <p:stCondLst>
                                            <p:cond delay="0"/>
                                          </p:stCondLst>
                                        </p:cTn>
                                        <p:tgtEl>
                                          <p:spTgt spid="34"/>
                                        </p:tgtEl>
                                        <p:attrNameLst>
                                          <p:attrName>style.visibility</p:attrName>
                                        </p:attrNameLst>
                                      </p:cBhvr>
                                      <p:to>
                                        <p:strVal val="visible"/>
                                      </p:to>
                                    </p:set>
                                    <p:anim calcmode="lin" valueType="num">
                                      <p:cBhvr>
                                        <p:cTn id="175" dur="100" fill="hold"/>
                                        <p:tgtEl>
                                          <p:spTgt spid="34"/>
                                        </p:tgtEl>
                                        <p:attrNameLst>
                                          <p:attrName>ppt_w</p:attrName>
                                        </p:attrNameLst>
                                      </p:cBhvr>
                                      <p:tavLst>
                                        <p:tav tm="0">
                                          <p:val>
                                            <p:fltVal val="0"/>
                                          </p:val>
                                        </p:tav>
                                        <p:tav tm="100000">
                                          <p:val>
                                            <p:strVal val="#ppt_w"/>
                                          </p:val>
                                        </p:tav>
                                      </p:tavLst>
                                    </p:anim>
                                    <p:anim calcmode="lin" valueType="num">
                                      <p:cBhvr>
                                        <p:cTn id="176" dur="100" fill="hold"/>
                                        <p:tgtEl>
                                          <p:spTgt spid="34"/>
                                        </p:tgtEl>
                                        <p:attrNameLst>
                                          <p:attrName>ppt_h</p:attrName>
                                        </p:attrNameLst>
                                      </p:cBhvr>
                                      <p:tavLst>
                                        <p:tav tm="0">
                                          <p:val>
                                            <p:fltVal val="0"/>
                                          </p:val>
                                        </p:tav>
                                        <p:tav tm="100000">
                                          <p:val>
                                            <p:strVal val="#ppt_h"/>
                                          </p:val>
                                        </p:tav>
                                      </p:tavLst>
                                    </p:anim>
                                    <p:animEffect transition="in" filter="fade">
                                      <p:cBhvr>
                                        <p:cTn id="177" dur="100"/>
                                        <p:tgtEl>
                                          <p:spTgt spid="34"/>
                                        </p:tgtEl>
                                      </p:cBhvr>
                                    </p:animEffect>
                                  </p:childTnLst>
                                </p:cTn>
                              </p:par>
                            </p:childTnLst>
                          </p:cTn>
                        </p:par>
                        <p:par>
                          <p:cTn id="178" fill="hold">
                            <p:stCondLst>
                              <p:cond delay="2900"/>
                            </p:stCondLst>
                            <p:childTnLst>
                              <p:par>
                                <p:cTn id="179" presetID="53" presetClass="entr" presetSubtype="16" fill="hold" grpId="0" nodeType="afterEffect">
                                  <p:stCondLst>
                                    <p:cond delay="0"/>
                                  </p:stCondLst>
                                  <p:childTnLst>
                                    <p:set>
                                      <p:cBhvr>
                                        <p:cTn id="180" dur="1" fill="hold">
                                          <p:stCondLst>
                                            <p:cond delay="0"/>
                                          </p:stCondLst>
                                        </p:cTn>
                                        <p:tgtEl>
                                          <p:spTgt spid="35"/>
                                        </p:tgtEl>
                                        <p:attrNameLst>
                                          <p:attrName>style.visibility</p:attrName>
                                        </p:attrNameLst>
                                      </p:cBhvr>
                                      <p:to>
                                        <p:strVal val="visible"/>
                                      </p:to>
                                    </p:set>
                                    <p:anim calcmode="lin" valueType="num">
                                      <p:cBhvr>
                                        <p:cTn id="181" dur="100" fill="hold"/>
                                        <p:tgtEl>
                                          <p:spTgt spid="35"/>
                                        </p:tgtEl>
                                        <p:attrNameLst>
                                          <p:attrName>ppt_w</p:attrName>
                                        </p:attrNameLst>
                                      </p:cBhvr>
                                      <p:tavLst>
                                        <p:tav tm="0">
                                          <p:val>
                                            <p:fltVal val="0"/>
                                          </p:val>
                                        </p:tav>
                                        <p:tav tm="100000">
                                          <p:val>
                                            <p:strVal val="#ppt_w"/>
                                          </p:val>
                                        </p:tav>
                                      </p:tavLst>
                                    </p:anim>
                                    <p:anim calcmode="lin" valueType="num">
                                      <p:cBhvr>
                                        <p:cTn id="182" dur="100" fill="hold"/>
                                        <p:tgtEl>
                                          <p:spTgt spid="35"/>
                                        </p:tgtEl>
                                        <p:attrNameLst>
                                          <p:attrName>ppt_h</p:attrName>
                                        </p:attrNameLst>
                                      </p:cBhvr>
                                      <p:tavLst>
                                        <p:tav tm="0">
                                          <p:val>
                                            <p:fltVal val="0"/>
                                          </p:val>
                                        </p:tav>
                                        <p:tav tm="100000">
                                          <p:val>
                                            <p:strVal val="#ppt_h"/>
                                          </p:val>
                                        </p:tav>
                                      </p:tavLst>
                                    </p:anim>
                                    <p:animEffect transition="in" filter="fade">
                                      <p:cBhvr>
                                        <p:cTn id="183" dur="100"/>
                                        <p:tgtEl>
                                          <p:spTgt spid="35"/>
                                        </p:tgtEl>
                                      </p:cBhvr>
                                    </p:animEffect>
                                  </p:childTnLst>
                                </p:cTn>
                              </p:par>
                            </p:childTnLst>
                          </p:cTn>
                        </p:par>
                        <p:par>
                          <p:cTn id="184" fill="hold">
                            <p:stCondLst>
                              <p:cond delay="3000"/>
                            </p:stCondLst>
                            <p:childTnLst>
                              <p:par>
                                <p:cTn id="185" presetID="53" presetClass="entr" presetSubtype="16" fill="hold" grpId="0" nodeType="afterEffect">
                                  <p:stCondLst>
                                    <p:cond delay="0"/>
                                  </p:stCondLst>
                                  <p:childTnLst>
                                    <p:set>
                                      <p:cBhvr>
                                        <p:cTn id="186" dur="1" fill="hold">
                                          <p:stCondLst>
                                            <p:cond delay="0"/>
                                          </p:stCondLst>
                                        </p:cTn>
                                        <p:tgtEl>
                                          <p:spTgt spid="36"/>
                                        </p:tgtEl>
                                        <p:attrNameLst>
                                          <p:attrName>style.visibility</p:attrName>
                                        </p:attrNameLst>
                                      </p:cBhvr>
                                      <p:to>
                                        <p:strVal val="visible"/>
                                      </p:to>
                                    </p:set>
                                    <p:anim calcmode="lin" valueType="num">
                                      <p:cBhvr>
                                        <p:cTn id="187" dur="100" fill="hold"/>
                                        <p:tgtEl>
                                          <p:spTgt spid="36"/>
                                        </p:tgtEl>
                                        <p:attrNameLst>
                                          <p:attrName>ppt_w</p:attrName>
                                        </p:attrNameLst>
                                      </p:cBhvr>
                                      <p:tavLst>
                                        <p:tav tm="0">
                                          <p:val>
                                            <p:fltVal val="0"/>
                                          </p:val>
                                        </p:tav>
                                        <p:tav tm="100000">
                                          <p:val>
                                            <p:strVal val="#ppt_w"/>
                                          </p:val>
                                        </p:tav>
                                      </p:tavLst>
                                    </p:anim>
                                    <p:anim calcmode="lin" valueType="num">
                                      <p:cBhvr>
                                        <p:cTn id="188" dur="100" fill="hold"/>
                                        <p:tgtEl>
                                          <p:spTgt spid="36"/>
                                        </p:tgtEl>
                                        <p:attrNameLst>
                                          <p:attrName>ppt_h</p:attrName>
                                        </p:attrNameLst>
                                      </p:cBhvr>
                                      <p:tavLst>
                                        <p:tav tm="0">
                                          <p:val>
                                            <p:fltVal val="0"/>
                                          </p:val>
                                        </p:tav>
                                        <p:tav tm="100000">
                                          <p:val>
                                            <p:strVal val="#ppt_h"/>
                                          </p:val>
                                        </p:tav>
                                      </p:tavLst>
                                    </p:anim>
                                    <p:animEffect transition="in" filter="fade">
                                      <p:cBhvr>
                                        <p:cTn id="189" dur="100"/>
                                        <p:tgtEl>
                                          <p:spTgt spid="36"/>
                                        </p:tgtEl>
                                      </p:cBhvr>
                                    </p:animEffect>
                                  </p:childTnLst>
                                </p:cTn>
                              </p:par>
                            </p:childTnLst>
                          </p:cTn>
                        </p:par>
                        <p:par>
                          <p:cTn id="190" fill="hold">
                            <p:stCondLst>
                              <p:cond delay="3100"/>
                            </p:stCondLst>
                            <p:childTnLst>
                              <p:par>
                                <p:cTn id="191" presetID="53" presetClass="entr" presetSubtype="16" fill="hold" grpId="0" nodeType="afterEffect">
                                  <p:stCondLst>
                                    <p:cond delay="0"/>
                                  </p:stCondLst>
                                  <p:childTnLst>
                                    <p:set>
                                      <p:cBhvr>
                                        <p:cTn id="192" dur="1" fill="hold">
                                          <p:stCondLst>
                                            <p:cond delay="0"/>
                                          </p:stCondLst>
                                        </p:cTn>
                                        <p:tgtEl>
                                          <p:spTgt spid="37"/>
                                        </p:tgtEl>
                                        <p:attrNameLst>
                                          <p:attrName>style.visibility</p:attrName>
                                        </p:attrNameLst>
                                      </p:cBhvr>
                                      <p:to>
                                        <p:strVal val="visible"/>
                                      </p:to>
                                    </p:set>
                                    <p:anim calcmode="lin" valueType="num">
                                      <p:cBhvr>
                                        <p:cTn id="193" dur="100" fill="hold"/>
                                        <p:tgtEl>
                                          <p:spTgt spid="37"/>
                                        </p:tgtEl>
                                        <p:attrNameLst>
                                          <p:attrName>ppt_w</p:attrName>
                                        </p:attrNameLst>
                                      </p:cBhvr>
                                      <p:tavLst>
                                        <p:tav tm="0">
                                          <p:val>
                                            <p:fltVal val="0"/>
                                          </p:val>
                                        </p:tav>
                                        <p:tav tm="100000">
                                          <p:val>
                                            <p:strVal val="#ppt_w"/>
                                          </p:val>
                                        </p:tav>
                                      </p:tavLst>
                                    </p:anim>
                                    <p:anim calcmode="lin" valueType="num">
                                      <p:cBhvr>
                                        <p:cTn id="194" dur="100" fill="hold"/>
                                        <p:tgtEl>
                                          <p:spTgt spid="37"/>
                                        </p:tgtEl>
                                        <p:attrNameLst>
                                          <p:attrName>ppt_h</p:attrName>
                                        </p:attrNameLst>
                                      </p:cBhvr>
                                      <p:tavLst>
                                        <p:tav tm="0">
                                          <p:val>
                                            <p:fltVal val="0"/>
                                          </p:val>
                                        </p:tav>
                                        <p:tav tm="100000">
                                          <p:val>
                                            <p:strVal val="#ppt_h"/>
                                          </p:val>
                                        </p:tav>
                                      </p:tavLst>
                                    </p:anim>
                                    <p:animEffect transition="in" filter="fade">
                                      <p:cBhvr>
                                        <p:cTn id="195" dur="100"/>
                                        <p:tgtEl>
                                          <p:spTgt spid="37"/>
                                        </p:tgtEl>
                                      </p:cBhvr>
                                    </p:animEffect>
                                  </p:childTnLst>
                                </p:cTn>
                              </p:par>
                            </p:childTnLst>
                          </p:cTn>
                        </p:par>
                        <p:par>
                          <p:cTn id="196" fill="hold">
                            <p:stCondLst>
                              <p:cond delay="3200"/>
                            </p:stCondLst>
                            <p:childTnLst>
                              <p:par>
                                <p:cTn id="197" presetID="53" presetClass="entr" presetSubtype="16" fill="hold" grpId="0" nodeType="afterEffect">
                                  <p:stCondLst>
                                    <p:cond delay="0"/>
                                  </p:stCondLst>
                                  <p:childTnLst>
                                    <p:set>
                                      <p:cBhvr>
                                        <p:cTn id="198" dur="1" fill="hold">
                                          <p:stCondLst>
                                            <p:cond delay="0"/>
                                          </p:stCondLst>
                                        </p:cTn>
                                        <p:tgtEl>
                                          <p:spTgt spid="38"/>
                                        </p:tgtEl>
                                        <p:attrNameLst>
                                          <p:attrName>style.visibility</p:attrName>
                                        </p:attrNameLst>
                                      </p:cBhvr>
                                      <p:to>
                                        <p:strVal val="visible"/>
                                      </p:to>
                                    </p:set>
                                    <p:anim calcmode="lin" valueType="num">
                                      <p:cBhvr>
                                        <p:cTn id="199" dur="100" fill="hold"/>
                                        <p:tgtEl>
                                          <p:spTgt spid="38"/>
                                        </p:tgtEl>
                                        <p:attrNameLst>
                                          <p:attrName>ppt_w</p:attrName>
                                        </p:attrNameLst>
                                      </p:cBhvr>
                                      <p:tavLst>
                                        <p:tav tm="0">
                                          <p:val>
                                            <p:fltVal val="0"/>
                                          </p:val>
                                        </p:tav>
                                        <p:tav tm="100000">
                                          <p:val>
                                            <p:strVal val="#ppt_w"/>
                                          </p:val>
                                        </p:tav>
                                      </p:tavLst>
                                    </p:anim>
                                    <p:anim calcmode="lin" valueType="num">
                                      <p:cBhvr>
                                        <p:cTn id="200" dur="100" fill="hold"/>
                                        <p:tgtEl>
                                          <p:spTgt spid="38"/>
                                        </p:tgtEl>
                                        <p:attrNameLst>
                                          <p:attrName>ppt_h</p:attrName>
                                        </p:attrNameLst>
                                      </p:cBhvr>
                                      <p:tavLst>
                                        <p:tav tm="0">
                                          <p:val>
                                            <p:fltVal val="0"/>
                                          </p:val>
                                        </p:tav>
                                        <p:tav tm="100000">
                                          <p:val>
                                            <p:strVal val="#ppt_h"/>
                                          </p:val>
                                        </p:tav>
                                      </p:tavLst>
                                    </p:anim>
                                    <p:animEffect transition="in" filter="fade">
                                      <p:cBhvr>
                                        <p:cTn id="201" dur="100"/>
                                        <p:tgtEl>
                                          <p:spTgt spid="38"/>
                                        </p:tgtEl>
                                      </p:cBhvr>
                                    </p:animEffect>
                                  </p:childTnLst>
                                </p:cTn>
                              </p:par>
                            </p:childTnLst>
                          </p:cTn>
                        </p:par>
                        <p:par>
                          <p:cTn id="202" fill="hold">
                            <p:stCondLst>
                              <p:cond delay="3300"/>
                            </p:stCondLst>
                            <p:childTnLst>
                              <p:par>
                                <p:cTn id="203" presetID="53" presetClass="entr" presetSubtype="16" fill="hold" grpId="0" nodeType="afterEffect">
                                  <p:stCondLst>
                                    <p:cond delay="0"/>
                                  </p:stCondLst>
                                  <p:childTnLst>
                                    <p:set>
                                      <p:cBhvr>
                                        <p:cTn id="204" dur="1" fill="hold">
                                          <p:stCondLst>
                                            <p:cond delay="0"/>
                                          </p:stCondLst>
                                        </p:cTn>
                                        <p:tgtEl>
                                          <p:spTgt spid="39"/>
                                        </p:tgtEl>
                                        <p:attrNameLst>
                                          <p:attrName>style.visibility</p:attrName>
                                        </p:attrNameLst>
                                      </p:cBhvr>
                                      <p:to>
                                        <p:strVal val="visible"/>
                                      </p:to>
                                    </p:set>
                                    <p:anim calcmode="lin" valueType="num">
                                      <p:cBhvr>
                                        <p:cTn id="205" dur="100" fill="hold"/>
                                        <p:tgtEl>
                                          <p:spTgt spid="39"/>
                                        </p:tgtEl>
                                        <p:attrNameLst>
                                          <p:attrName>ppt_w</p:attrName>
                                        </p:attrNameLst>
                                      </p:cBhvr>
                                      <p:tavLst>
                                        <p:tav tm="0">
                                          <p:val>
                                            <p:fltVal val="0"/>
                                          </p:val>
                                        </p:tav>
                                        <p:tav tm="100000">
                                          <p:val>
                                            <p:strVal val="#ppt_w"/>
                                          </p:val>
                                        </p:tav>
                                      </p:tavLst>
                                    </p:anim>
                                    <p:anim calcmode="lin" valueType="num">
                                      <p:cBhvr>
                                        <p:cTn id="206" dur="100" fill="hold"/>
                                        <p:tgtEl>
                                          <p:spTgt spid="39"/>
                                        </p:tgtEl>
                                        <p:attrNameLst>
                                          <p:attrName>ppt_h</p:attrName>
                                        </p:attrNameLst>
                                      </p:cBhvr>
                                      <p:tavLst>
                                        <p:tav tm="0">
                                          <p:val>
                                            <p:fltVal val="0"/>
                                          </p:val>
                                        </p:tav>
                                        <p:tav tm="100000">
                                          <p:val>
                                            <p:strVal val="#ppt_h"/>
                                          </p:val>
                                        </p:tav>
                                      </p:tavLst>
                                    </p:anim>
                                    <p:animEffect transition="in" filter="fade">
                                      <p:cBhvr>
                                        <p:cTn id="207" dur="100"/>
                                        <p:tgtEl>
                                          <p:spTgt spid="39"/>
                                        </p:tgtEl>
                                      </p:cBhvr>
                                    </p:animEffect>
                                  </p:childTnLst>
                                </p:cTn>
                              </p:par>
                            </p:childTnLst>
                          </p:cTn>
                        </p:par>
                        <p:par>
                          <p:cTn id="208" fill="hold">
                            <p:stCondLst>
                              <p:cond delay="3400"/>
                            </p:stCondLst>
                            <p:childTnLst>
                              <p:par>
                                <p:cTn id="209" presetID="53" presetClass="entr" presetSubtype="16" fill="hold" grpId="0" nodeType="afterEffect">
                                  <p:stCondLst>
                                    <p:cond delay="0"/>
                                  </p:stCondLst>
                                  <p:childTnLst>
                                    <p:set>
                                      <p:cBhvr>
                                        <p:cTn id="210" dur="1" fill="hold">
                                          <p:stCondLst>
                                            <p:cond delay="0"/>
                                          </p:stCondLst>
                                        </p:cTn>
                                        <p:tgtEl>
                                          <p:spTgt spid="40"/>
                                        </p:tgtEl>
                                        <p:attrNameLst>
                                          <p:attrName>style.visibility</p:attrName>
                                        </p:attrNameLst>
                                      </p:cBhvr>
                                      <p:to>
                                        <p:strVal val="visible"/>
                                      </p:to>
                                    </p:set>
                                    <p:anim calcmode="lin" valueType="num">
                                      <p:cBhvr>
                                        <p:cTn id="211" dur="100" fill="hold"/>
                                        <p:tgtEl>
                                          <p:spTgt spid="40"/>
                                        </p:tgtEl>
                                        <p:attrNameLst>
                                          <p:attrName>ppt_w</p:attrName>
                                        </p:attrNameLst>
                                      </p:cBhvr>
                                      <p:tavLst>
                                        <p:tav tm="0">
                                          <p:val>
                                            <p:fltVal val="0"/>
                                          </p:val>
                                        </p:tav>
                                        <p:tav tm="100000">
                                          <p:val>
                                            <p:strVal val="#ppt_w"/>
                                          </p:val>
                                        </p:tav>
                                      </p:tavLst>
                                    </p:anim>
                                    <p:anim calcmode="lin" valueType="num">
                                      <p:cBhvr>
                                        <p:cTn id="212" dur="100" fill="hold"/>
                                        <p:tgtEl>
                                          <p:spTgt spid="40"/>
                                        </p:tgtEl>
                                        <p:attrNameLst>
                                          <p:attrName>ppt_h</p:attrName>
                                        </p:attrNameLst>
                                      </p:cBhvr>
                                      <p:tavLst>
                                        <p:tav tm="0">
                                          <p:val>
                                            <p:fltVal val="0"/>
                                          </p:val>
                                        </p:tav>
                                        <p:tav tm="100000">
                                          <p:val>
                                            <p:strVal val="#ppt_h"/>
                                          </p:val>
                                        </p:tav>
                                      </p:tavLst>
                                    </p:anim>
                                    <p:animEffect transition="in" filter="fade">
                                      <p:cBhvr>
                                        <p:cTn id="213" dur="100"/>
                                        <p:tgtEl>
                                          <p:spTgt spid="40"/>
                                        </p:tgtEl>
                                      </p:cBhvr>
                                    </p:animEffect>
                                  </p:childTnLst>
                                </p:cTn>
                              </p:par>
                            </p:childTnLst>
                          </p:cTn>
                        </p:par>
                        <p:par>
                          <p:cTn id="214" fill="hold">
                            <p:stCondLst>
                              <p:cond delay="3500"/>
                            </p:stCondLst>
                            <p:childTnLst>
                              <p:par>
                                <p:cTn id="215" presetID="53" presetClass="entr" presetSubtype="16" fill="hold" grpId="0" nodeType="afterEffect">
                                  <p:stCondLst>
                                    <p:cond delay="0"/>
                                  </p:stCondLst>
                                  <p:childTnLst>
                                    <p:set>
                                      <p:cBhvr>
                                        <p:cTn id="216" dur="1" fill="hold">
                                          <p:stCondLst>
                                            <p:cond delay="0"/>
                                          </p:stCondLst>
                                        </p:cTn>
                                        <p:tgtEl>
                                          <p:spTgt spid="41"/>
                                        </p:tgtEl>
                                        <p:attrNameLst>
                                          <p:attrName>style.visibility</p:attrName>
                                        </p:attrNameLst>
                                      </p:cBhvr>
                                      <p:to>
                                        <p:strVal val="visible"/>
                                      </p:to>
                                    </p:set>
                                    <p:anim calcmode="lin" valueType="num">
                                      <p:cBhvr>
                                        <p:cTn id="217" dur="100" fill="hold"/>
                                        <p:tgtEl>
                                          <p:spTgt spid="41"/>
                                        </p:tgtEl>
                                        <p:attrNameLst>
                                          <p:attrName>ppt_w</p:attrName>
                                        </p:attrNameLst>
                                      </p:cBhvr>
                                      <p:tavLst>
                                        <p:tav tm="0">
                                          <p:val>
                                            <p:fltVal val="0"/>
                                          </p:val>
                                        </p:tav>
                                        <p:tav tm="100000">
                                          <p:val>
                                            <p:strVal val="#ppt_w"/>
                                          </p:val>
                                        </p:tav>
                                      </p:tavLst>
                                    </p:anim>
                                    <p:anim calcmode="lin" valueType="num">
                                      <p:cBhvr>
                                        <p:cTn id="218" dur="100" fill="hold"/>
                                        <p:tgtEl>
                                          <p:spTgt spid="41"/>
                                        </p:tgtEl>
                                        <p:attrNameLst>
                                          <p:attrName>ppt_h</p:attrName>
                                        </p:attrNameLst>
                                      </p:cBhvr>
                                      <p:tavLst>
                                        <p:tav tm="0">
                                          <p:val>
                                            <p:fltVal val="0"/>
                                          </p:val>
                                        </p:tav>
                                        <p:tav tm="100000">
                                          <p:val>
                                            <p:strVal val="#ppt_h"/>
                                          </p:val>
                                        </p:tav>
                                      </p:tavLst>
                                    </p:anim>
                                    <p:animEffect transition="in" filter="fade">
                                      <p:cBhvr>
                                        <p:cTn id="219" dur="100"/>
                                        <p:tgtEl>
                                          <p:spTgt spid="41"/>
                                        </p:tgtEl>
                                      </p:cBhvr>
                                    </p:animEffect>
                                  </p:childTnLst>
                                </p:cTn>
                              </p:par>
                            </p:childTnLst>
                          </p:cTn>
                        </p:par>
                        <p:par>
                          <p:cTn id="220" fill="hold">
                            <p:stCondLst>
                              <p:cond delay="3600"/>
                            </p:stCondLst>
                            <p:childTnLst>
                              <p:par>
                                <p:cTn id="221" presetID="53" presetClass="entr" presetSubtype="16" fill="hold" grpId="0" nodeType="afterEffect">
                                  <p:stCondLst>
                                    <p:cond delay="0"/>
                                  </p:stCondLst>
                                  <p:childTnLst>
                                    <p:set>
                                      <p:cBhvr>
                                        <p:cTn id="222" dur="1" fill="hold">
                                          <p:stCondLst>
                                            <p:cond delay="0"/>
                                          </p:stCondLst>
                                        </p:cTn>
                                        <p:tgtEl>
                                          <p:spTgt spid="42"/>
                                        </p:tgtEl>
                                        <p:attrNameLst>
                                          <p:attrName>style.visibility</p:attrName>
                                        </p:attrNameLst>
                                      </p:cBhvr>
                                      <p:to>
                                        <p:strVal val="visible"/>
                                      </p:to>
                                    </p:set>
                                    <p:anim calcmode="lin" valueType="num">
                                      <p:cBhvr>
                                        <p:cTn id="223" dur="100" fill="hold"/>
                                        <p:tgtEl>
                                          <p:spTgt spid="42"/>
                                        </p:tgtEl>
                                        <p:attrNameLst>
                                          <p:attrName>ppt_w</p:attrName>
                                        </p:attrNameLst>
                                      </p:cBhvr>
                                      <p:tavLst>
                                        <p:tav tm="0">
                                          <p:val>
                                            <p:fltVal val="0"/>
                                          </p:val>
                                        </p:tav>
                                        <p:tav tm="100000">
                                          <p:val>
                                            <p:strVal val="#ppt_w"/>
                                          </p:val>
                                        </p:tav>
                                      </p:tavLst>
                                    </p:anim>
                                    <p:anim calcmode="lin" valueType="num">
                                      <p:cBhvr>
                                        <p:cTn id="224" dur="100" fill="hold"/>
                                        <p:tgtEl>
                                          <p:spTgt spid="42"/>
                                        </p:tgtEl>
                                        <p:attrNameLst>
                                          <p:attrName>ppt_h</p:attrName>
                                        </p:attrNameLst>
                                      </p:cBhvr>
                                      <p:tavLst>
                                        <p:tav tm="0">
                                          <p:val>
                                            <p:fltVal val="0"/>
                                          </p:val>
                                        </p:tav>
                                        <p:tav tm="100000">
                                          <p:val>
                                            <p:strVal val="#ppt_h"/>
                                          </p:val>
                                        </p:tav>
                                      </p:tavLst>
                                    </p:anim>
                                    <p:animEffect transition="in" filter="fade">
                                      <p:cBhvr>
                                        <p:cTn id="225" dur="100"/>
                                        <p:tgtEl>
                                          <p:spTgt spid="42"/>
                                        </p:tgtEl>
                                      </p:cBhvr>
                                    </p:animEffect>
                                  </p:childTnLst>
                                </p:cTn>
                              </p:par>
                            </p:childTnLst>
                          </p:cTn>
                        </p:par>
                        <p:par>
                          <p:cTn id="226" fill="hold">
                            <p:stCondLst>
                              <p:cond delay="3700"/>
                            </p:stCondLst>
                            <p:childTnLst>
                              <p:par>
                                <p:cTn id="227" presetID="53" presetClass="entr" presetSubtype="16" fill="hold" grpId="0" nodeType="afterEffect">
                                  <p:stCondLst>
                                    <p:cond delay="0"/>
                                  </p:stCondLst>
                                  <p:childTnLst>
                                    <p:set>
                                      <p:cBhvr>
                                        <p:cTn id="228" dur="1" fill="hold">
                                          <p:stCondLst>
                                            <p:cond delay="0"/>
                                          </p:stCondLst>
                                        </p:cTn>
                                        <p:tgtEl>
                                          <p:spTgt spid="43"/>
                                        </p:tgtEl>
                                        <p:attrNameLst>
                                          <p:attrName>style.visibility</p:attrName>
                                        </p:attrNameLst>
                                      </p:cBhvr>
                                      <p:to>
                                        <p:strVal val="visible"/>
                                      </p:to>
                                    </p:set>
                                    <p:anim calcmode="lin" valueType="num">
                                      <p:cBhvr>
                                        <p:cTn id="229" dur="100" fill="hold"/>
                                        <p:tgtEl>
                                          <p:spTgt spid="43"/>
                                        </p:tgtEl>
                                        <p:attrNameLst>
                                          <p:attrName>ppt_w</p:attrName>
                                        </p:attrNameLst>
                                      </p:cBhvr>
                                      <p:tavLst>
                                        <p:tav tm="0">
                                          <p:val>
                                            <p:fltVal val="0"/>
                                          </p:val>
                                        </p:tav>
                                        <p:tav tm="100000">
                                          <p:val>
                                            <p:strVal val="#ppt_w"/>
                                          </p:val>
                                        </p:tav>
                                      </p:tavLst>
                                    </p:anim>
                                    <p:anim calcmode="lin" valueType="num">
                                      <p:cBhvr>
                                        <p:cTn id="230" dur="100" fill="hold"/>
                                        <p:tgtEl>
                                          <p:spTgt spid="43"/>
                                        </p:tgtEl>
                                        <p:attrNameLst>
                                          <p:attrName>ppt_h</p:attrName>
                                        </p:attrNameLst>
                                      </p:cBhvr>
                                      <p:tavLst>
                                        <p:tav tm="0">
                                          <p:val>
                                            <p:fltVal val="0"/>
                                          </p:val>
                                        </p:tav>
                                        <p:tav tm="100000">
                                          <p:val>
                                            <p:strVal val="#ppt_h"/>
                                          </p:val>
                                        </p:tav>
                                      </p:tavLst>
                                    </p:anim>
                                    <p:animEffect transition="in" filter="fade">
                                      <p:cBhvr>
                                        <p:cTn id="231" dur="100"/>
                                        <p:tgtEl>
                                          <p:spTgt spid="43"/>
                                        </p:tgtEl>
                                      </p:cBhvr>
                                    </p:animEffect>
                                  </p:childTnLst>
                                </p:cTn>
                              </p:par>
                            </p:childTnLst>
                          </p:cTn>
                        </p:par>
                        <p:par>
                          <p:cTn id="232" fill="hold">
                            <p:stCondLst>
                              <p:cond delay="3800"/>
                            </p:stCondLst>
                            <p:childTnLst>
                              <p:par>
                                <p:cTn id="233" presetID="53" presetClass="entr" presetSubtype="16" fill="hold" grpId="0" nodeType="afterEffect">
                                  <p:stCondLst>
                                    <p:cond delay="0"/>
                                  </p:stCondLst>
                                  <p:childTnLst>
                                    <p:set>
                                      <p:cBhvr>
                                        <p:cTn id="234" dur="1" fill="hold">
                                          <p:stCondLst>
                                            <p:cond delay="0"/>
                                          </p:stCondLst>
                                        </p:cTn>
                                        <p:tgtEl>
                                          <p:spTgt spid="44"/>
                                        </p:tgtEl>
                                        <p:attrNameLst>
                                          <p:attrName>style.visibility</p:attrName>
                                        </p:attrNameLst>
                                      </p:cBhvr>
                                      <p:to>
                                        <p:strVal val="visible"/>
                                      </p:to>
                                    </p:set>
                                    <p:anim calcmode="lin" valueType="num">
                                      <p:cBhvr>
                                        <p:cTn id="235" dur="100" fill="hold"/>
                                        <p:tgtEl>
                                          <p:spTgt spid="44"/>
                                        </p:tgtEl>
                                        <p:attrNameLst>
                                          <p:attrName>ppt_w</p:attrName>
                                        </p:attrNameLst>
                                      </p:cBhvr>
                                      <p:tavLst>
                                        <p:tav tm="0">
                                          <p:val>
                                            <p:fltVal val="0"/>
                                          </p:val>
                                        </p:tav>
                                        <p:tav tm="100000">
                                          <p:val>
                                            <p:strVal val="#ppt_w"/>
                                          </p:val>
                                        </p:tav>
                                      </p:tavLst>
                                    </p:anim>
                                    <p:anim calcmode="lin" valueType="num">
                                      <p:cBhvr>
                                        <p:cTn id="236" dur="100" fill="hold"/>
                                        <p:tgtEl>
                                          <p:spTgt spid="44"/>
                                        </p:tgtEl>
                                        <p:attrNameLst>
                                          <p:attrName>ppt_h</p:attrName>
                                        </p:attrNameLst>
                                      </p:cBhvr>
                                      <p:tavLst>
                                        <p:tav tm="0">
                                          <p:val>
                                            <p:fltVal val="0"/>
                                          </p:val>
                                        </p:tav>
                                        <p:tav tm="100000">
                                          <p:val>
                                            <p:strVal val="#ppt_h"/>
                                          </p:val>
                                        </p:tav>
                                      </p:tavLst>
                                    </p:anim>
                                    <p:animEffect transition="in" filter="fade">
                                      <p:cBhvr>
                                        <p:cTn id="237" dur="100"/>
                                        <p:tgtEl>
                                          <p:spTgt spid="44"/>
                                        </p:tgtEl>
                                      </p:cBhvr>
                                    </p:animEffect>
                                  </p:childTnLst>
                                </p:cTn>
                              </p:par>
                            </p:childTnLst>
                          </p:cTn>
                        </p:par>
                        <p:par>
                          <p:cTn id="238" fill="hold">
                            <p:stCondLst>
                              <p:cond delay="3900"/>
                            </p:stCondLst>
                            <p:childTnLst>
                              <p:par>
                                <p:cTn id="239" presetID="53" presetClass="entr" presetSubtype="16" fill="hold" grpId="0" nodeType="afterEffect">
                                  <p:stCondLst>
                                    <p:cond delay="0"/>
                                  </p:stCondLst>
                                  <p:childTnLst>
                                    <p:set>
                                      <p:cBhvr>
                                        <p:cTn id="240" dur="1" fill="hold">
                                          <p:stCondLst>
                                            <p:cond delay="0"/>
                                          </p:stCondLst>
                                        </p:cTn>
                                        <p:tgtEl>
                                          <p:spTgt spid="45"/>
                                        </p:tgtEl>
                                        <p:attrNameLst>
                                          <p:attrName>style.visibility</p:attrName>
                                        </p:attrNameLst>
                                      </p:cBhvr>
                                      <p:to>
                                        <p:strVal val="visible"/>
                                      </p:to>
                                    </p:set>
                                    <p:anim calcmode="lin" valueType="num">
                                      <p:cBhvr>
                                        <p:cTn id="241" dur="100" fill="hold"/>
                                        <p:tgtEl>
                                          <p:spTgt spid="45"/>
                                        </p:tgtEl>
                                        <p:attrNameLst>
                                          <p:attrName>ppt_w</p:attrName>
                                        </p:attrNameLst>
                                      </p:cBhvr>
                                      <p:tavLst>
                                        <p:tav tm="0">
                                          <p:val>
                                            <p:fltVal val="0"/>
                                          </p:val>
                                        </p:tav>
                                        <p:tav tm="100000">
                                          <p:val>
                                            <p:strVal val="#ppt_w"/>
                                          </p:val>
                                        </p:tav>
                                      </p:tavLst>
                                    </p:anim>
                                    <p:anim calcmode="lin" valueType="num">
                                      <p:cBhvr>
                                        <p:cTn id="242" dur="100" fill="hold"/>
                                        <p:tgtEl>
                                          <p:spTgt spid="45"/>
                                        </p:tgtEl>
                                        <p:attrNameLst>
                                          <p:attrName>ppt_h</p:attrName>
                                        </p:attrNameLst>
                                      </p:cBhvr>
                                      <p:tavLst>
                                        <p:tav tm="0">
                                          <p:val>
                                            <p:fltVal val="0"/>
                                          </p:val>
                                        </p:tav>
                                        <p:tav tm="100000">
                                          <p:val>
                                            <p:strVal val="#ppt_h"/>
                                          </p:val>
                                        </p:tav>
                                      </p:tavLst>
                                    </p:anim>
                                    <p:animEffect transition="in" filter="fade">
                                      <p:cBhvr>
                                        <p:cTn id="243" dur="100"/>
                                        <p:tgtEl>
                                          <p:spTgt spid="45"/>
                                        </p:tgtEl>
                                      </p:cBhvr>
                                    </p:animEffect>
                                  </p:childTnLst>
                                </p:cTn>
                              </p:par>
                            </p:childTnLst>
                          </p:cTn>
                        </p:par>
                        <p:par>
                          <p:cTn id="244" fill="hold">
                            <p:stCondLst>
                              <p:cond delay="4000"/>
                            </p:stCondLst>
                            <p:childTnLst>
                              <p:par>
                                <p:cTn id="245" presetID="53" presetClass="entr" presetSubtype="16" fill="hold" grpId="0" nodeType="afterEffect">
                                  <p:stCondLst>
                                    <p:cond delay="0"/>
                                  </p:stCondLst>
                                  <p:childTnLst>
                                    <p:set>
                                      <p:cBhvr>
                                        <p:cTn id="246" dur="1" fill="hold">
                                          <p:stCondLst>
                                            <p:cond delay="0"/>
                                          </p:stCondLst>
                                        </p:cTn>
                                        <p:tgtEl>
                                          <p:spTgt spid="46"/>
                                        </p:tgtEl>
                                        <p:attrNameLst>
                                          <p:attrName>style.visibility</p:attrName>
                                        </p:attrNameLst>
                                      </p:cBhvr>
                                      <p:to>
                                        <p:strVal val="visible"/>
                                      </p:to>
                                    </p:set>
                                    <p:anim calcmode="lin" valueType="num">
                                      <p:cBhvr>
                                        <p:cTn id="247" dur="100" fill="hold"/>
                                        <p:tgtEl>
                                          <p:spTgt spid="46"/>
                                        </p:tgtEl>
                                        <p:attrNameLst>
                                          <p:attrName>ppt_w</p:attrName>
                                        </p:attrNameLst>
                                      </p:cBhvr>
                                      <p:tavLst>
                                        <p:tav tm="0">
                                          <p:val>
                                            <p:fltVal val="0"/>
                                          </p:val>
                                        </p:tav>
                                        <p:tav tm="100000">
                                          <p:val>
                                            <p:strVal val="#ppt_w"/>
                                          </p:val>
                                        </p:tav>
                                      </p:tavLst>
                                    </p:anim>
                                    <p:anim calcmode="lin" valueType="num">
                                      <p:cBhvr>
                                        <p:cTn id="248" dur="100" fill="hold"/>
                                        <p:tgtEl>
                                          <p:spTgt spid="46"/>
                                        </p:tgtEl>
                                        <p:attrNameLst>
                                          <p:attrName>ppt_h</p:attrName>
                                        </p:attrNameLst>
                                      </p:cBhvr>
                                      <p:tavLst>
                                        <p:tav tm="0">
                                          <p:val>
                                            <p:fltVal val="0"/>
                                          </p:val>
                                        </p:tav>
                                        <p:tav tm="100000">
                                          <p:val>
                                            <p:strVal val="#ppt_h"/>
                                          </p:val>
                                        </p:tav>
                                      </p:tavLst>
                                    </p:anim>
                                    <p:animEffect transition="in" filter="fade">
                                      <p:cBhvr>
                                        <p:cTn id="249" dur="100"/>
                                        <p:tgtEl>
                                          <p:spTgt spid="46"/>
                                        </p:tgtEl>
                                      </p:cBhvr>
                                    </p:animEffect>
                                  </p:childTnLst>
                                </p:cTn>
                              </p:par>
                            </p:childTnLst>
                          </p:cTn>
                        </p:par>
                        <p:par>
                          <p:cTn id="250" fill="hold">
                            <p:stCondLst>
                              <p:cond delay="4100"/>
                            </p:stCondLst>
                            <p:childTnLst>
                              <p:par>
                                <p:cTn id="251" presetID="53" presetClass="entr" presetSubtype="16" fill="hold" grpId="0" nodeType="afterEffect">
                                  <p:stCondLst>
                                    <p:cond delay="0"/>
                                  </p:stCondLst>
                                  <p:childTnLst>
                                    <p:set>
                                      <p:cBhvr>
                                        <p:cTn id="252" dur="1" fill="hold">
                                          <p:stCondLst>
                                            <p:cond delay="0"/>
                                          </p:stCondLst>
                                        </p:cTn>
                                        <p:tgtEl>
                                          <p:spTgt spid="47"/>
                                        </p:tgtEl>
                                        <p:attrNameLst>
                                          <p:attrName>style.visibility</p:attrName>
                                        </p:attrNameLst>
                                      </p:cBhvr>
                                      <p:to>
                                        <p:strVal val="visible"/>
                                      </p:to>
                                    </p:set>
                                    <p:anim calcmode="lin" valueType="num">
                                      <p:cBhvr>
                                        <p:cTn id="253" dur="100" fill="hold"/>
                                        <p:tgtEl>
                                          <p:spTgt spid="47"/>
                                        </p:tgtEl>
                                        <p:attrNameLst>
                                          <p:attrName>ppt_w</p:attrName>
                                        </p:attrNameLst>
                                      </p:cBhvr>
                                      <p:tavLst>
                                        <p:tav tm="0">
                                          <p:val>
                                            <p:fltVal val="0"/>
                                          </p:val>
                                        </p:tav>
                                        <p:tav tm="100000">
                                          <p:val>
                                            <p:strVal val="#ppt_w"/>
                                          </p:val>
                                        </p:tav>
                                      </p:tavLst>
                                    </p:anim>
                                    <p:anim calcmode="lin" valueType="num">
                                      <p:cBhvr>
                                        <p:cTn id="254" dur="100" fill="hold"/>
                                        <p:tgtEl>
                                          <p:spTgt spid="47"/>
                                        </p:tgtEl>
                                        <p:attrNameLst>
                                          <p:attrName>ppt_h</p:attrName>
                                        </p:attrNameLst>
                                      </p:cBhvr>
                                      <p:tavLst>
                                        <p:tav tm="0">
                                          <p:val>
                                            <p:fltVal val="0"/>
                                          </p:val>
                                        </p:tav>
                                        <p:tav tm="100000">
                                          <p:val>
                                            <p:strVal val="#ppt_h"/>
                                          </p:val>
                                        </p:tav>
                                      </p:tavLst>
                                    </p:anim>
                                    <p:animEffect transition="in" filter="fade">
                                      <p:cBhvr>
                                        <p:cTn id="255" dur="1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53708F5-547B-4EF4-A71B-E40E27BF099F}"/>
              </a:ext>
            </a:extLst>
          </p:cNvPr>
          <p:cNvSpPr/>
          <p:nvPr/>
        </p:nvSpPr>
        <p:spPr>
          <a:xfrm>
            <a:off x="5350001" y="3302439"/>
            <a:ext cx="2232192" cy="338554"/>
          </a:xfrm>
          <a:prstGeom prst="rect">
            <a:avLst/>
          </a:prstGeom>
        </p:spPr>
        <p:txBody>
          <a:bodyPr wrap="square" lIns="18288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Custom training</a:t>
            </a:r>
          </a:p>
        </p:txBody>
      </p:sp>
      <p:sp>
        <p:nvSpPr>
          <p:cNvPr id="49" name="Freeform 96" title="Icon of a gear with a wrench">
            <a:extLst>
              <a:ext uri="{FF2B5EF4-FFF2-40B4-BE49-F238E27FC236}">
                <a16:creationId xmlns:a16="http://schemas.microsoft.com/office/drawing/2014/main" id="{177E1FF3-2113-4DFE-A1D2-0AF384271914}"/>
              </a:ext>
            </a:extLst>
          </p:cNvPr>
          <p:cNvSpPr>
            <a:spLocks noChangeAspect="1" noEditPoints="1"/>
          </p:cNvSpPr>
          <p:nvPr/>
        </p:nvSpPr>
        <p:spPr bwMode="auto">
          <a:xfrm>
            <a:off x="5016988" y="3318404"/>
            <a:ext cx="333013" cy="306625"/>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Rectangle 21">
            <a:extLst>
              <a:ext uri="{FF2B5EF4-FFF2-40B4-BE49-F238E27FC236}">
                <a16:creationId xmlns:a16="http://schemas.microsoft.com/office/drawing/2014/main" id="{11851462-21A4-41BE-BA7C-CC3B0EC3352B}"/>
              </a:ext>
            </a:extLst>
          </p:cNvPr>
          <p:cNvSpPr/>
          <p:nvPr/>
        </p:nvSpPr>
        <p:spPr>
          <a:xfrm>
            <a:off x="5350001" y="3728320"/>
            <a:ext cx="1772793" cy="1991186"/>
          </a:xfrm>
          <a:prstGeom prst="rect">
            <a:avLst/>
          </a:prstGeom>
        </p:spPr>
        <p:txBody>
          <a:bodyPr wrap="none" lIns="182880">
            <a:spAutoFit/>
          </a:bodyPr>
          <a:lstStyle/>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Custom vision</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Custom speech</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Custom voice</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Custom language</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Custom search</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Custom translation</a:t>
            </a:r>
          </a:p>
        </p:txBody>
      </p:sp>
      <p:sp>
        <p:nvSpPr>
          <p:cNvPr id="4" name="Rectangle 3">
            <a:extLst>
              <a:ext uri="{FF2B5EF4-FFF2-40B4-BE49-F238E27FC236}">
                <a16:creationId xmlns:a16="http://schemas.microsoft.com/office/drawing/2014/main" id="{A16FC13B-E3F8-4B7E-8543-9DEAFC1DEFE1}"/>
              </a:ext>
            </a:extLst>
          </p:cNvPr>
          <p:cNvSpPr/>
          <p:nvPr/>
        </p:nvSpPr>
        <p:spPr bwMode="auto">
          <a:xfrm>
            <a:off x="1219703" y="2704475"/>
            <a:ext cx="3867488" cy="550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6355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Broad services</a:t>
            </a:r>
            <a:endParaRPr kumimoji="0" lang="en-US" sz="2000" b="0" i="0" u="none" strike="noStrike" kern="1200" cap="none" spc="0" normalizeH="0" baseline="0" noProof="0">
              <a:ln>
                <a:noFill/>
              </a:ln>
              <a:solidFill>
                <a:srgbClr val="163555"/>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31" name="Rectangle 30">
            <a:extLst>
              <a:ext uri="{FF2B5EF4-FFF2-40B4-BE49-F238E27FC236}">
                <a16:creationId xmlns:a16="http://schemas.microsoft.com/office/drawing/2014/main" id="{535C30F4-B427-4A83-ACED-8561921D6F0E}"/>
              </a:ext>
            </a:extLst>
          </p:cNvPr>
          <p:cNvSpPr/>
          <p:nvPr/>
        </p:nvSpPr>
        <p:spPr bwMode="auto">
          <a:xfrm>
            <a:off x="5016988" y="2704475"/>
            <a:ext cx="2226818" cy="550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6355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Any scenario</a:t>
            </a:r>
            <a:endParaRPr kumimoji="0" lang="en-US" sz="2000" b="0" i="0" u="none" strike="noStrike" kern="1200" cap="none" spc="0" normalizeH="0" baseline="0" noProof="0">
              <a:ln>
                <a:noFill/>
              </a:ln>
              <a:solidFill>
                <a:srgbClr val="163555"/>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32" name="Rectangle 31">
            <a:extLst>
              <a:ext uri="{FF2B5EF4-FFF2-40B4-BE49-F238E27FC236}">
                <a16:creationId xmlns:a16="http://schemas.microsoft.com/office/drawing/2014/main" id="{9C7DEE79-D2F6-4A47-BBB6-3A79637C3952}"/>
              </a:ext>
            </a:extLst>
          </p:cNvPr>
          <p:cNvSpPr/>
          <p:nvPr/>
        </p:nvSpPr>
        <p:spPr bwMode="auto">
          <a:xfrm>
            <a:off x="9035282" y="2704471"/>
            <a:ext cx="3867488" cy="5508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163555"/>
                </a:solidFill>
                <a:effectLst/>
                <a:uLnTx/>
                <a:uFillTx/>
                <a:latin typeface="Segoe UI Semibold" panose="020B0702040204020203" pitchFamily="34" charset="0"/>
                <a:ea typeface="Calibri" panose="020F0502020204030204" pitchFamily="34" charset="0"/>
                <a:cs typeface="Segoe UI Semibold" panose="020B0702040204020203" pitchFamily="34" charset="0"/>
              </a:rPr>
              <a:t>Everywhere</a:t>
            </a:r>
            <a:endParaRPr kumimoji="0" lang="en-US" sz="2000" b="0" i="0" u="none" strike="noStrike" kern="1200" cap="none" spc="0" normalizeH="0" baseline="0" noProof="0">
              <a:ln>
                <a:noFill/>
              </a:ln>
              <a:solidFill>
                <a:srgbClr val="163555"/>
              </a:solidFill>
              <a:effectLst/>
              <a:uLnTx/>
              <a:uFillTx/>
              <a:latin typeface="Segoe UI Semibold" panose="020B0702040204020203" pitchFamily="34" charset="0"/>
              <a:ea typeface="Calibri" panose="020F0502020204030204"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8F753E49-0402-4AB6-A3EE-5F92B59BDBA0}"/>
              </a:ext>
            </a:extLst>
          </p:cNvPr>
          <p:cNvSpPr/>
          <p:nvPr/>
        </p:nvSpPr>
        <p:spPr>
          <a:xfrm>
            <a:off x="1527175" y="3302439"/>
            <a:ext cx="1192314" cy="338554"/>
          </a:xfrm>
          <a:prstGeom prst="rect">
            <a:avLst/>
          </a:prstGeom>
        </p:spPr>
        <p:txBody>
          <a:bodyPr wrap="none" lIns="18288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Cognition</a:t>
            </a:r>
          </a:p>
        </p:txBody>
      </p:sp>
      <p:sp>
        <p:nvSpPr>
          <p:cNvPr id="41" name="brain_3" title="Icon of a brain">
            <a:extLst>
              <a:ext uri="{FF2B5EF4-FFF2-40B4-BE49-F238E27FC236}">
                <a16:creationId xmlns:a16="http://schemas.microsoft.com/office/drawing/2014/main" id="{4BD9052B-1B6E-48BF-B644-7D5798B4C3A7}"/>
              </a:ext>
            </a:extLst>
          </p:cNvPr>
          <p:cNvSpPr>
            <a:spLocks noChangeAspect="1" noEditPoints="1"/>
          </p:cNvSpPr>
          <p:nvPr/>
        </p:nvSpPr>
        <p:spPr bwMode="auto">
          <a:xfrm>
            <a:off x="1219703" y="3319309"/>
            <a:ext cx="283478" cy="304815"/>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C9EEF777-618B-4CAE-9EDF-4E7426366A3E}"/>
              </a:ext>
            </a:extLst>
          </p:cNvPr>
          <p:cNvSpPr/>
          <p:nvPr/>
        </p:nvSpPr>
        <p:spPr>
          <a:xfrm>
            <a:off x="1527175" y="3728320"/>
            <a:ext cx="1161857" cy="1668021"/>
          </a:xfrm>
          <a:prstGeom prst="rect">
            <a:avLst/>
          </a:prstGeom>
        </p:spPr>
        <p:txBody>
          <a:bodyPr wrap="none" lIns="182880">
            <a:spAutoFit/>
          </a:bodyPr>
          <a:lstStyle/>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Vision</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Speech</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Language</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Knowledge</a:t>
            </a:r>
          </a:p>
          <a:p>
            <a:pPr marL="0" marR="0" lvl="0" indent="0" algn="l" defTabSz="914367" rtl="0" eaLnBrk="1" fontAlgn="auto" latinLnBrk="0" hangingPunct="1">
              <a:lnSpc>
                <a:spcPct val="15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1A1A1A"/>
                    </a:gs>
                    <a:gs pos="100000">
                      <a:srgbClr val="1A1A1A"/>
                    </a:gs>
                  </a:gsLst>
                  <a:lin ang="5400000" scaled="0"/>
                </a:gradFill>
                <a:effectLst/>
                <a:uLnTx/>
                <a:uFillTx/>
                <a:latin typeface="Segoe UI" panose="020B0502040204020203" pitchFamily="34" charset="0"/>
                <a:ea typeface="+mn-ea"/>
                <a:cs typeface="Segoe UI" panose="020B0502040204020203" pitchFamily="34" charset="0"/>
              </a:rPr>
              <a:t>Search</a:t>
            </a:r>
          </a:p>
        </p:txBody>
      </p:sp>
      <p:sp>
        <p:nvSpPr>
          <p:cNvPr id="48" name="Rectangle 47">
            <a:extLst>
              <a:ext uri="{FF2B5EF4-FFF2-40B4-BE49-F238E27FC236}">
                <a16:creationId xmlns:a16="http://schemas.microsoft.com/office/drawing/2014/main" id="{45577CAF-7D4A-4455-97FB-398B8883441E}"/>
              </a:ext>
            </a:extLst>
          </p:cNvPr>
          <p:cNvSpPr/>
          <p:nvPr/>
        </p:nvSpPr>
        <p:spPr>
          <a:xfrm>
            <a:off x="9454964" y="3302439"/>
            <a:ext cx="823623" cy="338554"/>
          </a:xfrm>
          <a:prstGeom prst="rect">
            <a:avLst/>
          </a:prstGeom>
        </p:spPr>
        <p:txBody>
          <a:bodyPr wrap="none" lIns="18288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Cloud</a:t>
            </a:r>
          </a:p>
        </p:txBody>
      </p:sp>
      <p:sp>
        <p:nvSpPr>
          <p:cNvPr id="57" name="Rectangle 56">
            <a:extLst>
              <a:ext uri="{FF2B5EF4-FFF2-40B4-BE49-F238E27FC236}">
                <a16:creationId xmlns:a16="http://schemas.microsoft.com/office/drawing/2014/main" id="{79DCBDEB-EAE2-4CC4-A653-1849FDDD6024}"/>
              </a:ext>
            </a:extLst>
          </p:cNvPr>
          <p:cNvSpPr/>
          <p:nvPr/>
        </p:nvSpPr>
        <p:spPr>
          <a:xfrm>
            <a:off x="9454964" y="3972237"/>
            <a:ext cx="1430969" cy="338554"/>
          </a:xfrm>
          <a:prstGeom prst="rect">
            <a:avLst/>
          </a:prstGeom>
        </p:spPr>
        <p:txBody>
          <a:bodyPr wrap="none" lIns="18288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On Premises</a:t>
            </a:r>
          </a:p>
        </p:txBody>
      </p:sp>
      <p:sp>
        <p:nvSpPr>
          <p:cNvPr id="58" name="Rectangle 57">
            <a:extLst>
              <a:ext uri="{FF2B5EF4-FFF2-40B4-BE49-F238E27FC236}">
                <a16:creationId xmlns:a16="http://schemas.microsoft.com/office/drawing/2014/main" id="{1E57F8E6-0B26-4A60-944B-32846C73A906}"/>
              </a:ext>
            </a:extLst>
          </p:cNvPr>
          <p:cNvSpPr/>
          <p:nvPr/>
        </p:nvSpPr>
        <p:spPr>
          <a:xfrm>
            <a:off x="9454964" y="4640257"/>
            <a:ext cx="1665199" cy="338554"/>
          </a:xfrm>
          <a:prstGeom prst="rect">
            <a:avLst/>
          </a:prstGeom>
        </p:spPr>
        <p:txBody>
          <a:bodyPr wrap="none" lIns="18288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Mobile devices</a:t>
            </a:r>
          </a:p>
        </p:txBody>
      </p:sp>
      <p:sp>
        <p:nvSpPr>
          <p:cNvPr id="59" name="Rectangle 58">
            <a:extLst>
              <a:ext uri="{FF2B5EF4-FFF2-40B4-BE49-F238E27FC236}">
                <a16:creationId xmlns:a16="http://schemas.microsoft.com/office/drawing/2014/main" id="{3C43B593-9293-49F7-908F-494754865B67}"/>
              </a:ext>
            </a:extLst>
          </p:cNvPr>
          <p:cNvSpPr/>
          <p:nvPr/>
        </p:nvSpPr>
        <p:spPr>
          <a:xfrm>
            <a:off x="9454964" y="5308277"/>
            <a:ext cx="571951" cy="338554"/>
          </a:xfrm>
          <a:prstGeom prst="rect">
            <a:avLst/>
          </a:prstGeom>
        </p:spPr>
        <p:txBody>
          <a:bodyPr wrap="none" lIns="18288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0078D4"/>
                    </a:gs>
                    <a:gs pos="100000">
                      <a:srgbClr val="0078D4"/>
                    </a:gs>
                  </a:gsLst>
                  <a:lin ang="5400000" scaled="0"/>
                </a:gradFill>
                <a:effectLst/>
                <a:uLnTx/>
                <a:uFillTx/>
                <a:latin typeface="Segoe UI Semibold" panose="020B0702040204020203" pitchFamily="34" charset="0"/>
                <a:ea typeface="+mn-ea"/>
                <a:cs typeface="Segoe UI Semibold" panose="020B0702040204020203" pitchFamily="34" charset="0"/>
              </a:rPr>
              <a:t>IoT</a:t>
            </a:r>
          </a:p>
        </p:txBody>
      </p:sp>
      <p:sp>
        <p:nvSpPr>
          <p:cNvPr id="60" name="Freeform: Shape 59">
            <a:extLst>
              <a:ext uri="{FF2B5EF4-FFF2-40B4-BE49-F238E27FC236}">
                <a16:creationId xmlns:a16="http://schemas.microsoft.com/office/drawing/2014/main" id="{6170FB6A-CB5C-418A-BEC2-2A386555004A}"/>
              </a:ext>
            </a:extLst>
          </p:cNvPr>
          <p:cNvSpPr/>
          <p:nvPr/>
        </p:nvSpPr>
        <p:spPr bwMode="auto">
          <a:xfrm flipV="1">
            <a:off x="9064477" y="3360309"/>
            <a:ext cx="404198" cy="22281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1" name="IoT">
            <a:extLst>
              <a:ext uri="{FF2B5EF4-FFF2-40B4-BE49-F238E27FC236}">
                <a16:creationId xmlns:a16="http://schemas.microsoft.com/office/drawing/2014/main" id="{6F236E1C-6CC3-4589-8D0B-DA6CCAF2E585}"/>
              </a:ext>
            </a:extLst>
          </p:cNvPr>
          <p:cNvSpPr>
            <a:spLocks noChangeAspect="1" noEditPoints="1"/>
          </p:cNvSpPr>
          <p:nvPr/>
        </p:nvSpPr>
        <p:spPr bwMode="auto">
          <a:xfrm>
            <a:off x="9067947" y="5284072"/>
            <a:ext cx="365760" cy="36634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2" name="UniversalApp_E8CC">
            <a:extLst>
              <a:ext uri="{FF2B5EF4-FFF2-40B4-BE49-F238E27FC236}">
                <a16:creationId xmlns:a16="http://schemas.microsoft.com/office/drawing/2014/main" id="{940B36BF-455A-4E84-BD61-8D728F07DA47}"/>
              </a:ext>
            </a:extLst>
          </p:cNvPr>
          <p:cNvSpPr>
            <a:spLocks noChangeAspect="1" noEditPoints="1"/>
          </p:cNvSpPr>
          <p:nvPr/>
        </p:nvSpPr>
        <p:spPr bwMode="auto">
          <a:xfrm>
            <a:off x="9064478" y="4679633"/>
            <a:ext cx="365760" cy="268401"/>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63" name="Straight Arrow Connector 62">
            <a:extLst>
              <a:ext uri="{FF2B5EF4-FFF2-40B4-BE49-F238E27FC236}">
                <a16:creationId xmlns:a16="http://schemas.microsoft.com/office/drawing/2014/main" id="{826F148C-6763-4273-A11C-177E7D1091E6}"/>
              </a:ext>
            </a:extLst>
          </p:cNvPr>
          <p:cNvCxnSpPr>
            <a:cxnSpLocks/>
          </p:cNvCxnSpPr>
          <p:nvPr/>
        </p:nvCxnSpPr>
        <p:spPr>
          <a:xfrm>
            <a:off x="3081528" y="2866727"/>
            <a:ext cx="1691640" cy="0"/>
          </a:xfrm>
          <a:prstGeom prst="straightConnector1">
            <a:avLst/>
          </a:prstGeom>
          <a:ln w="19050">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sp>
        <p:nvSpPr>
          <p:cNvPr id="65" name="building_5">
            <a:extLst>
              <a:ext uri="{FF2B5EF4-FFF2-40B4-BE49-F238E27FC236}">
                <a16:creationId xmlns:a16="http://schemas.microsoft.com/office/drawing/2014/main" id="{4974A8B0-BA8A-43E3-9698-E55CFEE333FC}"/>
              </a:ext>
            </a:extLst>
          </p:cNvPr>
          <p:cNvSpPr>
            <a:spLocks noChangeAspect="1" noEditPoints="1"/>
          </p:cNvSpPr>
          <p:nvPr/>
        </p:nvSpPr>
        <p:spPr bwMode="auto">
          <a:xfrm>
            <a:off x="9078972" y="3895077"/>
            <a:ext cx="336772" cy="36576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66" name="Straight Arrow Connector 65">
            <a:extLst>
              <a:ext uri="{FF2B5EF4-FFF2-40B4-BE49-F238E27FC236}">
                <a16:creationId xmlns:a16="http://schemas.microsoft.com/office/drawing/2014/main" id="{0B532BD3-F073-4ED8-8A38-E684752DE4E0}"/>
              </a:ext>
            </a:extLst>
          </p:cNvPr>
          <p:cNvCxnSpPr>
            <a:cxnSpLocks/>
          </p:cNvCxnSpPr>
          <p:nvPr/>
        </p:nvCxnSpPr>
        <p:spPr>
          <a:xfrm>
            <a:off x="6845593" y="2866727"/>
            <a:ext cx="1828800" cy="0"/>
          </a:xfrm>
          <a:prstGeom prst="straightConnector1">
            <a:avLst/>
          </a:prstGeom>
          <a:ln w="19050">
            <a:solidFill>
              <a:schemeClr val="accent2"/>
            </a:solidFill>
            <a:tailEnd type="arrow" w="med" len="sm"/>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26D8D672-29CF-4150-B856-DE4CFDE529B6}"/>
              </a:ext>
            </a:extLst>
          </p:cNvPr>
          <p:cNvSpPr/>
          <p:nvPr/>
        </p:nvSpPr>
        <p:spPr>
          <a:xfrm>
            <a:off x="3147837" y="1692695"/>
            <a:ext cx="5899372" cy="646331"/>
          </a:xfrm>
          <a:prstGeom prst="rect">
            <a:avLst/>
          </a:prstGeom>
        </p:spPr>
        <p:txBody>
          <a:bodyPr wrap="none">
            <a:spAutoFit/>
          </a:bodyPr>
          <a:lstStyle/>
          <a:p>
            <a:pPr lvl="0" defTabSz="932148">
              <a:spcBef>
                <a:spcPct val="0"/>
              </a:spcBef>
              <a:spcAft>
                <a:spcPts val="1200"/>
              </a:spcAft>
              <a:defRPr/>
            </a:pPr>
            <a:r>
              <a:rPr lang="en-US" sz="3600" b="1" kern="0">
                <a:ln w="3175">
                  <a:noFill/>
                </a:ln>
                <a:solidFill>
                  <a:srgbClr val="235689"/>
                </a:solidFill>
                <a:latin typeface="Segoe UI" panose="020B0502040204020203" pitchFamily="34" charset="0"/>
                <a:cs typeface="Segoe UI" panose="020B0502040204020203" pitchFamily="34" charset="0"/>
              </a:rPr>
              <a:t>Over 1 million developers!</a:t>
            </a:r>
          </a:p>
        </p:txBody>
      </p:sp>
      <p:pic>
        <p:nvPicPr>
          <p:cNvPr id="23" name="Picture 22">
            <a:extLst>
              <a:ext uri="{FF2B5EF4-FFF2-40B4-BE49-F238E27FC236}">
                <a16:creationId xmlns:a16="http://schemas.microsoft.com/office/drawing/2014/main" id="{CD6175D2-7593-4EDC-A9E3-9466DC2D62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
        <p:nvSpPr>
          <p:cNvPr id="24" name="Title 16">
            <a:extLst>
              <a:ext uri="{FF2B5EF4-FFF2-40B4-BE49-F238E27FC236}">
                <a16:creationId xmlns:a16="http://schemas.microsoft.com/office/drawing/2014/main" id="{24787BCE-D635-4548-AEC6-00171BD7358B}"/>
              </a:ext>
            </a:extLst>
          </p:cNvPr>
          <p:cNvSpPr txBox="1">
            <a:spLocks/>
          </p:cNvSpPr>
          <p:nvPr/>
        </p:nvSpPr>
        <p:spPr>
          <a:xfrm>
            <a:off x="588263" y="4572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altLang="zh-CN">
                <a:solidFill>
                  <a:srgbClr val="163555"/>
                </a:solidFill>
                <a:latin typeface="Segoe UI (Headings)"/>
              </a:rPr>
              <a:t>Cognitive Services</a:t>
            </a:r>
            <a:endParaRPr lang="en-US">
              <a:solidFill>
                <a:srgbClr val="163555"/>
              </a:solidFill>
              <a:latin typeface="Segoe UI (Headings)"/>
            </a:endParaRPr>
          </a:p>
        </p:txBody>
      </p:sp>
    </p:spTree>
    <p:extLst>
      <p:ext uri="{BB962C8B-B14F-4D97-AF65-F5344CB8AC3E}">
        <p14:creationId xmlns:p14="http://schemas.microsoft.com/office/powerpoint/2010/main" val="330240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350"/>
                                        <p:tgtEl>
                                          <p:spTgt spid="4"/>
                                        </p:tgtEl>
                                      </p:cBhvr>
                                    </p:animEffect>
                                  </p:childTnLst>
                                </p:cTn>
                              </p:par>
                              <p:par>
                                <p:cTn id="8" presetID="35" presetClass="path" presetSubtype="0" decel="100000" fill="hold" grpId="1" nodeType="withEffect">
                                  <p:stCondLst>
                                    <p:cond delay="0"/>
                                  </p:stCondLst>
                                  <p:childTnLst>
                                    <p:animMotion origin="layout" path="M -3.75E-6 1.11111E-6 L -0.04856 1.11111E-6 " pathEditMode="relative" rAng="0" ptsTypes="AA">
                                      <p:cBhvr>
                                        <p:cTn id="9" dur="500" spd="-100000" fill="hold"/>
                                        <p:tgtEl>
                                          <p:spTgt spid="4"/>
                                        </p:tgtEl>
                                        <p:attrNameLst>
                                          <p:attrName>ppt_x</p:attrName>
                                          <p:attrName>ppt_y</p:attrName>
                                        </p:attrNameLst>
                                      </p:cBhvr>
                                      <p:rCtr x="-2435" y="0"/>
                                    </p:animMotion>
                                  </p:childTnLst>
                                </p:cTn>
                              </p:par>
                              <p:par>
                                <p:cTn id="10" presetID="10" presetClass="entr" presetSubtype="0" fill="hold" nodeType="withEffect">
                                  <p:stCondLst>
                                    <p:cond delay="10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350"/>
                                        <p:tgtEl>
                                          <p:spTgt spid="63"/>
                                        </p:tgtEl>
                                      </p:cBhvr>
                                    </p:animEffect>
                                  </p:childTnLst>
                                </p:cTn>
                              </p:par>
                              <p:par>
                                <p:cTn id="13" presetID="35" presetClass="path" presetSubtype="0" decel="100000" fill="hold" nodeType="withEffect">
                                  <p:stCondLst>
                                    <p:cond delay="100"/>
                                  </p:stCondLst>
                                  <p:childTnLst>
                                    <p:animMotion origin="layout" path="M 4.58333E-6 -3.7037E-6 L -0.04857 -3.7037E-6 " pathEditMode="relative" rAng="0" ptsTypes="AA">
                                      <p:cBhvr>
                                        <p:cTn id="14" dur="500" spd="-100000" fill="hold"/>
                                        <p:tgtEl>
                                          <p:spTgt spid="63"/>
                                        </p:tgtEl>
                                        <p:attrNameLst>
                                          <p:attrName>ppt_x</p:attrName>
                                          <p:attrName>ppt_y</p:attrName>
                                        </p:attrNameLst>
                                      </p:cBhvr>
                                      <p:rCtr x="-2435" y="0"/>
                                    </p:animMotion>
                                  </p:childTnLst>
                                </p:cTn>
                              </p:par>
                              <p:par>
                                <p:cTn id="15" presetID="10" presetClass="entr" presetSubtype="0" fill="hold" grpId="0" nodeType="withEffect">
                                  <p:stCondLst>
                                    <p:cond delay="1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350"/>
                                        <p:tgtEl>
                                          <p:spTgt spid="31"/>
                                        </p:tgtEl>
                                      </p:cBhvr>
                                    </p:animEffect>
                                  </p:childTnLst>
                                </p:cTn>
                              </p:par>
                              <p:par>
                                <p:cTn id="18" presetID="35" presetClass="path" presetSubtype="0" decel="100000" fill="hold" grpId="1" nodeType="withEffect">
                                  <p:stCondLst>
                                    <p:cond delay="100"/>
                                  </p:stCondLst>
                                  <p:childTnLst>
                                    <p:animMotion origin="layout" path="M -1.45833E-6 1.48148E-6 L -0.04857 1.48148E-6 " pathEditMode="relative" rAng="0" ptsTypes="AA">
                                      <p:cBhvr>
                                        <p:cTn id="19" dur="500" spd="-100000" fill="hold"/>
                                        <p:tgtEl>
                                          <p:spTgt spid="31"/>
                                        </p:tgtEl>
                                        <p:attrNameLst>
                                          <p:attrName>ppt_x</p:attrName>
                                          <p:attrName>ppt_y</p:attrName>
                                        </p:attrNameLst>
                                      </p:cBhvr>
                                      <p:rCtr x="-2435" y="0"/>
                                    </p:animMotion>
                                  </p:childTnLst>
                                </p:cTn>
                              </p:par>
                              <p:par>
                                <p:cTn id="20" presetID="10" presetClass="entr" presetSubtype="0" fill="hold" nodeType="withEffect">
                                  <p:stCondLst>
                                    <p:cond delay="200"/>
                                  </p:stCondLst>
                                  <p:childTnLst>
                                    <p:set>
                                      <p:cBhvr>
                                        <p:cTn id="21" dur="1" fill="hold">
                                          <p:stCondLst>
                                            <p:cond delay="0"/>
                                          </p:stCondLst>
                                        </p:cTn>
                                        <p:tgtEl>
                                          <p:spTgt spid="66"/>
                                        </p:tgtEl>
                                        <p:attrNameLst>
                                          <p:attrName>style.visibility</p:attrName>
                                        </p:attrNameLst>
                                      </p:cBhvr>
                                      <p:to>
                                        <p:strVal val="visible"/>
                                      </p:to>
                                    </p:set>
                                    <p:animEffect transition="in" filter="fade">
                                      <p:cBhvr>
                                        <p:cTn id="22" dur="350"/>
                                        <p:tgtEl>
                                          <p:spTgt spid="66"/>
                                        </p:tgtEl>
                                      </p:cBhvr>
                                    </p:animEffect>
                                  </p:childTnLst>
                                </p:cTn>
                              </p:par>
                              <p:par>
                                <p:cTn id="23" presetID="35" presetClass="path" presetSubtype="0" decel="100000" fill="hold" nodeType="withEffect">
                                  <p:stCondLst>
                                    <p:cond delay="200"/>
                                  </p:stCondLst>
                                  <p:childTnLst>
                                    <p:animMotion origin="layout" path="M -2.08333E-6 -4.81481E-6 L -0.04857 -4.81481E-6 " pathEditMode="relative" rAng="0" ptsTypes="AA">
                                      <p:cBhvr>
                                        <p:cTn id="24" dur="500" spd="-100000" fill="hold"/>
                                        <p:tgtEl>
                                          <p:spTgt spid="66"/>
                                        </p:tgtEl>
                                        <p:attrNameLst>
                                          <p:attrName>ppt_x</p:attrName>
                                          <p:attrName>ppt_y</p:attrName>
                                        </p:attrNameLst>
                                      </p:cBhvr>
                                      <p:rCtr x="-2435" y="0"/>
                                    </p:animMotion>
                                  </p:childTnLst>
                                </p:cTn>
                              </p:par>
                              <p:par>
                                <p:cTn id="25" presetID="10" presetClass="entr" presetSubtype="0" fill="hold" grpId="0" nodeType="withEffect">
                                  <p:stCondLst>
                                    <p:cond delay="20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350"/>
                                        <p:tgtEl>
                                          <p:spTgt spid="32"/>
                                        </p:tgtEl>
                                      </p:cBhvr>
                                    </p:animEffect>
                                  </p:childTnLst>
                                </p:cTn>
                              </p:par>
                              <p:par>
                                <p:cTn id="28" presetID="35" presetClass="path" presetSubtype="0" decel="100000" fill="hold" grpId="1" nodeType="withEffect">
                                  <p:stCondLst>
                                    <p:cond delay="200"/>
                                  </p:stCondLst>
                                  <p:childTnLst>
                                    <p:animMotion origin="layout" path="M -1.45833E-6 1.48148E-6 L -0.04857 1.48148E-6 " pathEditMode="relative" rAng="0" ptsTypes="AA">
                                      <p:cBhvr>
                                        <p:cTn id="29" dur="500" spd="-100000" fill="hold"/>
                                        <p:tgtEl>
                                          <p:spTgt spid="32"/>
                                        </p:tgtEl>
                                        <p:attrNameLst>
                                          <p:attrName>ppt_x</p:attrName>
                                          <p:attrName>ppt_y</p:attrName>
                                        </p:attrNameLst>
                                      </p:cBhvr>
                                      <p:rCtr x="-2435" y="0"/>
                                    </p:animMotion>
                                  </p:childTnLst>
                                </p:cTn>
                              </p:par>
                              <p:par>
                                <p:cTn id="30" presetID="10"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64" presetClass="path" presetSubtype="0" decel="100000" fill="hold" grpId="1" nodeType="withEffect">
                                  <p:stCondLst>
                                    <p:cond delay="0"/>
                                  </p:stCondLst>
                                  <p:childTnLst>
                                    <p:animMotion origin="layout" path="M -3.33333E-6 4.44444E-6 L -3.33333E-6 -0.02477 " pathEditMode="relative" rAng="0" ptsTypes="AA">
                                      <p:cBhvr>
                                        <p:cTn id="34" dur="500" spd="-100000" fill="hold"/>
                                        <p:tgtEl>
                                          <p:spTgt spid="41"/>
                                        </p:tgtEl>
                                        <p:attrNameLst>
                                          <p:attrName>ppt_x</p:attrName>
                                          <p:attrName>ppt_y</p:attrName>
                                        </p:attrNameLst>
                                      </p:cBhvr>
                                      <p:rCtr x="0" y="-1250"/>
                                    </p:animMotion>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par>
                                <p:cTn id="38" presetID="64" presetClass="path" presetSubtype="0" decel="100000" fill="hold" grpId="1" nodeType="withEffect">
                                  <p:stCondLst>
                                    <p:cond delay="0"/>
                                  </p:stCondLst>
                                  <p:childTnLst>
                                    <p:animMotion origin="layout" path="M -3.33333E-6 4.44444E-6 L -3.33333E-6 -0.02477 " pathEditMode="relative" rAng="0" ptsTypes="AA">
                                      <p:cBhvr>
                                        <p:cTn id="39" dur="500" spd="-100000" fill="hold"/>
                                        <p:tgtEl>
                                          <p:spTgt spid="39"/>
                                        </p:tgtEl>
                                        <p:attrNameLst>
                                          <p:attrName>ppt_x</p:attrName>
                                          <p:attrName>ppt_y</p:attrName>
                                        </p:attrNameLst>
                                      </p:cBhvr>
                                      <p:rCtr x="0" y="-1250"/>
                                    </p:animMotion>
                                  </p:childTnLst>
                                </p:cTn>
                              </p:par>
                              <p:par>
                                <p:cTn id="40" presetID="10" presetClass="entr" presetSubtype="0"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par>
                                <p:cTn id="43" presetID="64" presetClass="path" presetSubtype="0" decel="100000" fill="hold" grpId="1" nodeType="withEffect">
                                  <p:stCondLst>
                                    <p:cond delay="0"/>
                                  </p:stCondLst>
                                  <p:childTnLst>
                                    <p:animMotion origin="layout" path="M -3.33333E-6 4.44444E-6 L -3.33333E-6 -0.02477 " pathEditMode="relative" rAng="0" ptsTypes="AA">
                                      <p:cBhvr>
                                        <p:cTn id="44" dur="500" spd="-100000" fill="hold"/>
                                        <p:tgtEl>
                                          <p:spTgt spid="53"/>
                                        </p:tgtEl>
                                        <p:attrNameLst>
                                          <p:attrName>ppt_x</p:attrName>
                                          <p:attrName>ppt_y</p:attrName>
                                        </p:attrNameLst>
                                      </p:cBhvr>
                                      <p:rCtr x="0" y="-1250"/>
                                    </p:animMotion>
                                  </p:childTnLst>
                                </p:cTn>
                              </p:par>
                              <p:par>
                                <p:cTn id="45" presetID="10" presetClass="entr" presetSubtype="0" fill="hold" grpId="0" nodeType="withEffect">
                                  <p:stCondLst>
                                    <p:cond delay="10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par>
                                <p:cTn id="48" presetID="64" presetClass="path" presetSubtype="0" decel="100000" fill="hold" grpId="1" nodeType="withEffect">
                                  <p:stCondLst>
                                    <p:cond delay="100"/>
                                  </p:stCondLst>
                                  <p:childTnLst>
                                    <p:animMotion origin="layout" path="M 2.70833E-6 -1.48148E-6 L 2.70833E-6 -0.02477 " pathEditMode="relative" rAng="0" ptsTypes="AA">
                                      <p:cBhvr>
                                        <p:cTn id="49" dur="500" spd="-100000" fill="hold"/>
                                        <p:tgtEl>
                                          <p:spTgt spid="49"/>
                                        </p:tgtEl>
                                        <p:attrNameLst>
                                          <p:attrName>ppt_x</p:attrName>
                                          <p:attrName>ppt_y</p:attrName>
                                        </p:attrNameLst>
                                      </p:cBhvr>
                                      <p:rCtr x="0" y="-1250"/>
                                    </p:animMotion>
                                  </p:childTnLst>
                                </p:cTn>
                              </p:par>
                              <p:par>
                                <p:cTn id="50" presetID="10" presetClass="entr" presetSubtype="0" fill="hold" grpId="0" nodeType="withEffect">
                                  <p:stCondLst>
                                    <p:cond delay="10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64" presetClass="path" presetSubtype="0" decel="100000" fill="hold" grpId="1" nodeType="withEffect">
                                  <p:stCondLst>
                                    <p:cond delay="100"/>
                                  </p:stCondLst>
                                  <p:childTnLst>
                                    <p:animMotion origin="layout" path="M 4.375E-6 7.40741E-7 L 4.375E-6 -0.02477 " pathEditMode="relative" rAng="0" ptsTypes="AA">
                                      <p:cBhvr>
                                        <p:cTn id="54" dur="500" spd="-100000" fill="hold"/>
                                        <p:tgtEl>
                                          <p:spTgt spid="47"/>
                                        </p:tgtEl>
                                        <p:attrNameLst>
                                          <p:attrName>ppt_x</p:attrName>
                                          <p:attrName>ppt_y</p:attrName>
                                        </p:attrNameLst>
                                      </p:cBhvr>
                                      <p:rCtr x="0" y="-1250"/>
                                    </p:animMotion>
                                  </p:childTnLst>
                                </p:cTn>
                              </p:par>
                              <p:par>
                                <p:cTn id="55" presetID="10" presetClass="entr" presetSubtype="0" fill="hold" grpId="0" nodeType="withEffect">
                                  <p:stCondLst>
                                    <p:cond delay="10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par>
                                <p:cTn id="58" presetID="64" presetClass="path" presetSubtype="0" decel="100000" fill="hold" grpId="1" nodeType="withEffect">
                                  <p:stCondLst>
                                    <p:cond delay="100"/>
                                  </p:stCondLst>
                                  <p:childTnLst>
                                    <p:animMotion origin="layout" path="M 4.58333E-6 3.33333E-6 L 4.58333E-6 -0.02477 " pathEditMode="relative" rAng="0" ptsTypes="AA">
                                      <p:cBhvr>
                                        <p:cTn id="59" dur="500" spd="-100000" fill="hold"/>
                                        <p:tgtEl>
                                          <p:spTgt spid="22"/>
                                        </p:tgtEl>
                                        <p:attrNameLst>
                                          <p:attrName>ppt_x</p:attrName>
                                          <p:attrName>ppt_y</p:attrName>
                                        </p:attrNameLst>
                                      </p:cBhvr>
                                      <p:rCtr x="0" y="-1250"/>
                                    </p:animMotion>
                                  </p:childTnLst>
                                </p:cTn>
                              </p:par>
                              <p:par>
                                <p:cTn id="60" presetID="10" presetClass="entr" presetSubtype="0" fill="hold" grpId="0" nodeType="withEffect">
                                  <p:stCondLst>
                                    <p:cond delay="200"/>
                                  </p:stCondLst>
                                  <p:childTnLst>
                                    <p:set>
                                      <p:cBhvr>
                                        <p:cTn id="61" dur="1" fill="hold">
                                          <p:stCondLst>
                                            <p:cond delay="0"/>
                                          </p:stCondLst>
                                        </p:cTn>
                                        <p:tgtEl>
                                          <p:spTgt spid="60"/>
                                        </p:tgtEl>
                                        <p:attrNameLst>
                                          <p:attrName>style.visibility</p:attrName>
                                        </p:attrNameLst>
                                      </p:cBhvr>
                                      <p:to>
                                        <p:strVal val="visible"/>
                                      </p:to>
                                    </p:set>
                                    <p:animEffect transition="in" filter="fade">
                                      <p:cBhvr>
                                        <p:cTn id="62" dur="500"/>
                                        <p:tgtEl>
                                          <p:spTgt spid="60"/>
                                        </p:tgtEl>
                                      </p:cBhvr>
                                    </p:animEffect>
                                  </p:childTnLst>
                                </p:cTn>
                              </p:par>
                              <p:par>
                                <p:cTn id="63" presetID="64" presetClass="path" presetSubtype="0" decel="100000" fill="hold" grpId="1" nodeType="withEffect">
                                  <p:stCondLst>
                                    <p:cond delay="200"/>
                                  </p:stCondLst>
                                  <p:childTnLst>
                                    <p:animMotion origin="layout" path="M 3.95833E-6 -1.85185E-6 L 3.95833E-6 -0.02477 " pathEditMode="relative" rAng="0" ptsTypes="AA">
                                      <p:cBhvr>
                                        <p:cTn id="64" dur="500" spd="-100000" fill="hold"/>
                                        <p:tgtEl>
                                          <p:spTgt spid="60"/>
                                        </p:tgtEl>
                                        <p:attrNameLst>
                                          <p:attrName>ppt_x</p:attrName>
                                          <p:attrName>ppt_y</p:attrName>
                                        </p:attrNameLst>
                                      </p:cBhvr>
                                      <p:rCtr x="0" y="-1250"/>
                                    </p:animMotion>
                                  </p:childTnLst>
                                </p:cTn>
                              </p:par>
                              <p:par>
                                <p:cTn id="65" presetID="10" presetClass="entr" presetSubtype="0" fill="hold" grpId="0" nodeType="withEffect">
                                  <p:stCondLst>
                                    <p:cond delay="20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64" presetClass="path" presetSubtype="0" decel="100000" fill="hold" grpId="1" nodeType="withEffect">
                                  <p:stCondLst>
                                    <p:cond delay="200"/>
                                  </p:stCondLst>
                                  <p:childTnLst>
                                    <p:animMotion origin="layout" path="M -4.79167E-6 3.7037E-7 L -4.79167E-6 -0.02477 " pathEditMode="relative" rAng="0" ptsTypes="AA">
                                      <p:cBhvr>
                                        <p:cTn id="69" dur="500" spd="-100000" fill="hold"/>
                                        <p:tgtEl>
                                          <p:spTgt spid="48"/>
                                        </p:tgtEl>
                                        <p:attrNameLst>
                                          <p:attrName>ppt_x</p:attrName>
                                          <p:attrName>ppt_y</p:attrName>
                                        </p:attrNameLst>
                                      </p:cBhvr>
                                      <p:rCtr x="0" y="-1250"/>
                                    </p:animMotion>
                                  </p:childTnLst>
                                </p:cTn>
                              </p:par>
                              <p:par>
                                <p:cTn id="70" presetID="10" presetClass="entr" presetSubtype="0" fill="hold" grpId="0" nodeType="withEffect">
                                  <p:stCondLst>
                                    <p:cond delay="200"/>
                                  </p:stCondLst>
                                  <p:childTnLst>
                                    <p:set>
                                      <p:cBhvr>
                                        <p:cTn id="71" dur="1" fill="hold">
                                          <p:stCondLst>
                                            <p:cond delay="0"/>
                                          </p:stCondLst>
                                        </p:cTn>
                                        <p:tgtEl>
                                          <p:spTgt spid="65"/>
                                        </p:tgtEl>
                                        <p:attrNameLst>
                                          <p:attrName>style.visibility</p:attrName>
                                        </p:attrNameLst>
                                      </p:cBhvr>
                                      <p:to>
                                        <p:strVal val="visible"/>
                                      </p:to>
                                    </p:set>
                                    <p:animEffect transition="in" filter="fade">
                                      <p:cBhvr>
                                        <p:cTn id="72" dur="500"/>
                                        <p:tgtEl>
                                          <p:spTgt spid="65"/>
                                        </p:tgtEl>
                                      </p:cBhvr>
                                    </p:animEffect>
                                  </p:childTnLst>
                                </p:cTn>
                              </p:par>
                              <p:par>
                                <p:cTn id="73" presetID="64" presetClass="path" presetSubtype="0" decel="100000" fill="hold" grpId="1" nodeType="withEffect">
                                  <p:stCondLst>
                                    <p:cond delay="200"/>
                                  </p:stCondLst>
                                  <p:childTnLst>
                                    <p:animMotion origin="layout" path="M -3.54167E-6 -4.07407E-6 L -3.54167E-6 -0.02476 " pathEditMode="relative" rAng="0" ptsTypes="AA">
                                      <p:cBhvr>
                                        <p:cTn id="74" dur="500" spd="-100000" fill="hold"/>
                                        <p:tgtEl>
                                          <p:spTgt spid="65"/>
                                        </p:tgtEl>
                                        <p:attrNameLst>
                                          <p:attrName>ppt_x</p:attrName>
                                          <p:attrName>ppt_y</p:attrName>
                                        </p:attrNameLst>
                                      </p:cBhvr>
                                      <p:rCtr x="0" y="-1250"/>
                                    </p:animMotion>
                                  </p:childTnLst>
                                </p:cTn>
                              </p:par>
                              <p:par>
                                <p:cTn id="75" presetID="10" presetClass="entr" presetSubtype="0" fill="hold" grpId="0" nodeType="withEffect">
                                  <p:stCondLst>
                                    <p:cond delay="200"/>
                                  </p:stCondLst>
                                  <p:childTnLst>
                                    <p:set>
                                      <p:cBhvr>
                                        <p:cTn id="76" dur="1" fill="hold">
                                          <p:stCondLst>
                                            <p:cond delay="0"/>
                                          </p:stCondLst>
                                        </p:cTn>
                                        <p:tgtEl>
                                          <p:spTgt spid="57"/>
                                        </p:tgtEl>
                                        <p:attrNameLst>
                                          <p:attrName>style.visibility</p:attrName>
                                        </p:attrNameLst>
                                      </p:cBhvr>
                                      <p:to>
                                        <p:strVal val="visible"/>
                                      </p:to>
                                    </p:set>
                                    <p:animEffect transition="in" filter="fade">
                                      <p:cBhvr>
                                        <p:cTn id="77" dur="500"/>
                                        <p:tgtEl>
                                          <p:spTgt spid="57"/>
                                        </p:tgtEl>
                                      </p:cBhvr>
                                    </p:animEffect>
                                  </p:childTnLst>
                                </p:cTn>
                              </p:par>
                              <p:par>
                                <p:cTn id="78" presetID="64" presetClass="path" presetSubtype="0" decel="100000" fill="hold" grpId="1" nodeType="withEffect">
                                  <p:stCondLst>
                                    <p:cond delay="200"/>
                                  </p:stCondLst>
                                  <p:childTnLst>
                                    <p:animMotion origin="layout" path="M -4.58333E-6 -3.33333E-6 L -4.58333E-6 -0.02477 " pathEditMode="relative" rAng="0" ptsTypes="AA">
                                      <p:cBhvr>
                                        <p:cTn id="79" dur="500" spd="-100000" fill="hold"/>
                                        <p:tgtEl>
                                          <p:spTgt spid="57"/>
                                        </p:tgtEl>
                                        <p:attrNameLst>
                                          <p:attrName>ppt_x</p:attrName>
                                          <p:attrName>ppt_y</p:attrName>
                                        </p:attrNameLst>
                                      </p:cBhvr>
                                      <p:rCtr x="0" y="-1250"/>
                                    </p:animMotion>
                                  </p:childTnLst>
                                </p:cTn>
                              </p:par>
                              <p:par>
                                <p:cTn id="80" presetID="10" presetClass="entr" presetSubtype="0" fill="hold" grpId="0" nodeType="withEffect">
                                  <p:stCondLst>
                                    <p:cond delay="20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par>
                                <p:cTn id="83" presetID="64" presetClass="path" presetSubtype="0" decel="100000" fill="hold" grpId="1" nodeType="withEffect">
                                  <p:stCondLst>
                                    <p:cond delay="200"/>
                                  </p:stCondLst>
                                  <p:childTnLst>
                                    <p:animMotion origin="layout" path="M -3.54167E-6 0 L -3.54167E-6 -0.02477 " pathEditMode="relative" rAng="0" ptsTypes="AA">
                                      <p:cBhvr>
                                        <p:cTn id="84" dur="500" spd="-100000" fill="hold"/>
                                        <p:tgtEl>
                                          <p:spTgt spid="62"/>
                                        </p:tgtEl>
                                        <p:attrNameLst>
                                          <p:attrName>ppt_x</p:attrName>
                                          <p:attrName>ppt_y</p:attrName>
                                        </p:attrNameLst>
                                      </p:cBhvr>
                                      <p:rCtr x="0" y="-1250"/>
                                    </p:animMotion>
                                  </p:childTnLst>
                                </p:cTn>
                              </p:par>
                              <p:par>
                                <p:cTn id="85" presetID="10" presetClass="entr" presetSubtype="0" fill="hold" grpId="0" nodeType="withEffect">
                                  <p:stCondLst>
                                    <p:cond delay="20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64" presetClass="path" presetSubtype="0" decel="100000" fill="hold" grpId="1" nodeType="withEffect">
                                  <p:stCondLst>
                                    <p:cond delay="200"/>
                                  </p:stCondLst>
                                  <p:childTnLst>
                                    <p:animMotion origin="layout" path="M 1.11022E-16 2.96296E-6 L 1.11022E-16 -0.02477 " pathEditMode="relative" rAng="0" ptsTypes="AA">
                                      <p:cBhvr>
                                        <p:cTn id="89" dur="500" spd="-100000" fill="hold"/>
                                        <p:tgtEl>
                                          <p:spTgt spid="58"/>
                                        </p:tgtEl>
                                        <p:attrNameLst>
                                          <p:attrName>ppt_x</p:attrName>
                                          <p:attrName>ppt_y</p:attrName>
                                        </p:attrNameLst>
                                      </p:cBhvr>
                                      <p:rCtr x="0" y="-1250"/>
                                    </p:animMotion>
                                  </p:childTnLst>
                                </p:cTn>
                              </p:par>
                              <p:par>
                                <p:cTn id="90" presetID="10" presetClass="entr" presetSubtype="0" fill="hold" grpId="0" nodeType="withEffect">
                                  <p:stCondLst>
                                    <p:cond delay="20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childTnLst>
                                </p:cTn>
                              </p:par>
                              <p:par>
                                <p:cTn id="93" presetID="64" presetClass="path" presetSubtype="0" decel="100000" fill="hold" grpId="1" nodeType="withEffect">
                                  <p:stCondLst>
                                    <p:cond delay="200"/>
                                  </p:stCondLst>
                                  <p:childTnLst>
                                    <p:animMotion origin="layout" path="M -3.95833E-6 -3.7037E-7 L -3.95833E-6 -0.02477 " pathEditMode="relative" rAng="0" ptsTypes="AA">
                                      <p:cBhvr>
                                        <p:cTn id="94" dur="500" spd="-100000" fill="hold"/>
                                        <p:tgtEl>
                                          <p:spTgt spid="61"/>
                                        </p:tgtEl>
                                        <p:attrNameLst>
                                          <p:attrName>ppt_x</p:attrName>
                                          <p:attrName>ppt_y</p:attrName>
                                        </p:attrNameLst>
                                      </p:cBhvr>
                                      <p:rCtr x="0" y="-1250"/>
                                    </p:animMotion>
                                  </p:childTnLst>
                                </p:cTn>
                              </p:par>
                              <p:par>
                                <p:cTn id="95" presetID="10" presetClass="entr" presetSubtype="0" fill="hold" grpId="0" nodeType="withEffect">
                                  <p:stCondLst>
                                    <p:cond delay="200"/>
                                  </p:stCondLst>
                                  <p:childTnLst>
                                    <p:set>
                                      <p:cBhvr>
                                        <p:cTn id="96" dur="1" fill="hold">
                                          <p:stCondLst>
                                            <p:cond delay="0"/>
                                          </p:stCondLst>
                                        </p:cTn>
                                        <p:tgtEl>
                                          <p:spTgt spid="59"/>
                                        </p:tgtEl>
                                        <p:attrNameLst>
                                          <p:attrName>style.visibility</p:attrName>
                                        </p:attrNameLst>
                                      </p:cBhvr>
                                      <p:to>
                                        <p:strVal val="visible"/>
                                      </p:to>
                                    </p:set>
                                    <p:animEffect transition="in" filter="fade">
                                      <p:cBhvr>
                                        <p:cTn id="97" dur="500"/>
                                        <p:tgtEl>
                                          <p:spTgt spid="59"/>
                                        </p:tgtEl>
                                      </p:cBhvr>
                                    </p:animEffect>
                                  </p:childTnLst>
                                </p:cTn>
                              </p:par>
                              <p:par>
                                <p:cTn id="98" presetID="64" presetClass="path" presetSubtype="0" decel="100000" fill="hold" grpId="1" nodeType="withEffect">
                                  <p:stCondLst>
                                    <p:cond delay="200"/>
                                  </p:stCondLst>
                                  <p:childTnLst>
                                    <p:animMotion origin="layout" path="M 1.66667E-6 7.40741E-7 L 1.66667E-6 -0.02477 " pathEditMode="relative" rAng="0" ptsTypes="AA">
                                      <p:cBhvr>
                                        <p:cTn id="99" dur="500" spd="-100000" fill="hold"/>
                                        <p:tgtEl>
                                          <p:spTgt spid="59"/>
                                        </p:tgtEl>
                                        <p:attrNameLst>
                                          <p:attrName>ppt_x</p:attrName>
                                          <p:attrName>ppt_y</p:attrName>
                                        </p:attrNameLst>
                                      </p:cBhvr>
                                      <p:rCtr x="0" y="-125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7" grpId="1"/>
      <p:bldP spid="49" grpId="0" animBg="1"/>
      <p:bldP spid="49" grpId="1" animBg="1"/>
      <p:bldP spid="22" grpId="0"/>
      <p:bldP spid="22" grpId="1"/>
      <p:bldP spid="4" grpId="0"/>
      <p:bldP spid="4" grpId="1"/>
      <p:bldP spid="31" grpId="0"/>
      <p:bldP spid="31" grpId="1"/>
      <p:bldP spid="32" grpId="0"/>
      <p:bldP spid="32" grpId="1"/>
      <p:bldP spid="39" grpId="0"/>
      <p:bldP spid="39" grpId="1"/>
      <p:bldP spid="41" grpId="0" animBg="1"/>
      <p:bldP spid="41" grpId="1" animBg="1"/>
      <p:bldP spid="53" grpId="0"/>
      <p:bldP spid="53" grpId="1"/>
      <p:bldP spid="48" grpId="0"/>
      <p:bldP spid="48" grpId="1"/>
      <p:bldP spid="57" grpId="0"/>
      <p:bldP spid="57" grpId="1"/>
      <p:bldP spid="58" grpId="0"/>
      <p:bldP spid="58" grpId="1"/>
      <p:bldP spid="59" grpId="0"/>
      <p:bldP spid="59" grpId="1"/>
      <p:bldP spid="60" grpId="0" animBg="1"/>
      <p:bldP spid="60" grpId="1" animBg="1"/>
      <p:bldP spid="61" grpId="0" animBg="1"/>
      <p:bldP spid="61" grpId="1" animBg="1"/>
      <p:bldP spid="62" grpId="0" animBg="1"/>
      <p:bldP spid="62" grpId="1" animBg="1"/>
      <p:bldP spid="65" grpId="0" animBg="1"/>
      <p:bldP spid="65" grpId="1"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BC1AD-C96D-4CC8-B138-DF6B9F4321A7}"/>
              </a:ext>
            </a:extLst>
          </p:cNvPr>
          <p:cNvSpPr>
            <a:spLocks noGrp="1"/>
          </p:cNvSpPr>
          <p:nvPr>
            <p:ph type="title"/>
          </p:nvPr>
        </p:nvSpPr>
        <p:spPr/>
        <p:txBody>
          <a:bodyPr/>
          <a:lstStyle/>
          <a:p>
            <a:r>
              <a:rPr lang="en-US"/>
              <a:t>Machine learning</a:t>
            </a:r>
            <a:endParaRPr lang="en-US" dirty="0"/>
          </a:p>
        </p:txBody>
      </p:sp>
      <p:sp>
        <p:nvSpPr>
          <p:cNvPr id="3" name="Text Placeholder 2">
            <a:extLst>
              <a:ext uri="{FF2B5EF4-FFF2-40B4-BE49-F238E27FC236}">
                <a16:creationId xmlns:a16="http://schemas.microsoft.com/office/drawing/2014/main" id="{552B7388-10FB-4F3F-984D-743699BCD0BD}"/>
              </a:ext>
            </a:extLst>
          </p:cNvPr>
          <p:cNvSpPr>
            <a:spLocks noGrp="1"/>
          </p:cNvSpPr>
          <p:nvPr>
            <p:ph type="body" idx="1"/>
          </p:nvPr>
        </p:nvSpPr>
        <p:spPr/>
        <p:txBody>
          <a:bodyPr/>
          <a:lstStyle/>
          <a:p>
            <a:r>
              <a:rPr lang="en-US"/>
              <a:t>Demo</a:t>
            </a:r>
          </a:p>
        </p:txBody>
      </p:sp>
    </p:spTree>
    <p:extLst>
      <p:ext uri="{BB962C8B-B14F-4D97-AF65-F5344CB8AC3E}">
        <p14:creationId xmlns:p14="http://schemas.microsoft.com/office/powerpoint/2010/main" val="1971731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50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CC63A-7E6F-4FAE-B43E-DE503E2D0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794" y="-852138"/>
            <a:ext cx="2452705" cy="795343"/>
          </a:xfrm>
          <a:prstGeom prst="rect">
            <a:avLst/>
          </a:prstGeom>
        </p:spPr>
      </p:pic>
      <p:sp>
        <p:nvSpPr>
          <p:cNvPr id="2" name="Oval 1">
            <a:extLst>
              <a:ext uri="{FF2B5EF4-FFF2-40B4-BE49-F238E27FC236}">
                <a16:creationId xmlns:a16="http://schemas.microsoft.com/office/drawing/2014/main" id="{662873B2-47D4-4737-BFC1-C13938163217}"/>
              </a:ext>
            </a:extLst>
          </p:cNvPr>
          <p:cNvSpPr/>
          <p:nvPr/>
        </p:nvSpPr>
        <p:spPr bwMode="auto">
          <a:xfrm>
            <a:off x="402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I</a:t>
            </a:r>
            <a:r>
              <a:rPr lang="en-GB" sz="2800" b="1" spc="-100" dirty="0" err="1">
                <a:solidFill>
                  <a:srgbClr val="235689"/>
                </a:solidFill>
                <a:ea typeface="Segoe UI" pitchFamily="34" charset="0"/>
                <a:cs typeface="Segoe UI" pitchFamily="34" charset="0"/>
              </a:rPr>
              <a:t>oT</a:t>
            </a:r>
            <a:r>
              <a:rPr lang="en-GB" sz="2800" b="1" spc="-100" dirty="0">
                <a:solidFill>
                  <a:srgbClr val="235689"/>
                </a:solidFill>
                <a:ea typeface="Segoe UI" pitchFamily="34" charset="0"/>
                <a:cs typeface="Segoe UI" pitchFamily="34" charset="0"/>
              </a:rPr>
              <a:t> Edge</a:t>
            </a:r>
          </a:p>
        </p:txBody>
      </p:sp>
      <p:sp>
        <p:nvSpPr>
          <p:cNvPr id="11" name="Oval 10">
            <a:extLst>
              <a:ext uri="{FF2B5EF4-FFF2-40B4-BE49-F238E27FC236}">
                <a16:creationId xmlns:a16="http://schemas.microsoft.com/office/drawing/2014/main" id="{A815CFB7-3D1A-4F5E-BD99-02E63A4033ED}"/>
              </a:ext>
            </a:extLst>
          </p:cNvPr>
          <p:cNvSpPr/>
          <p:nvPr/>
        </p:nvSpPr>
        <p:spPr bwMode="auto">
          <a:xfrm>
            <a:off x="645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Sphere</a:t>
            </a:r>
          </a:p>
        </p:txBody>
      </p:sp>
      <p:sp>
        <p:nvSpPr>
          <p:cNvPr id="5" name="Rectangle 4">
            <a:extLst>
              <a:ext uri="{FF2B5EF4-FFF2-40B4-BE49-F238E27FC236}">
                <a16:creationId xmlns:a16="http://schemas.microsoft.com/office/drawing/2014/main" id="{71516F0F-2AA5-4282-A480-39F89A2D3FC3}"/>
              </a:ext>
            </a:extLst>
          </p:cNvPr>
          <p:cNvSpPr/>
          <p:nvPr/>
        </p:nvSpPr>
        <p:spPr bwMode="auto">
          <a:xfrm>
            <a:off x="0" y="3429000"/>
            <a:ext cx="12192000" cy="34290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0401754-E36C-440C-928B-1876A7575A02}"/>
              </a:ext>
            </a:extLst>
          </p:cNvPr>
          <p:cNvSpPr/>
          <p:nvPr/>
        </p:nvSpPr>
        <p:spPr bwMode="auto">
          <a:xfrm>
            <a:off x="159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Apps</a:t>
            </a:r>
          </a:p>
        </p:txBody>
      </p:sp>
      <p:sp>
        <p:nvSpPr>
          <p:cNvPr id="16" name="Oval 15">
            <a:extLst>
              <a:ext uri="{FF2B5EF4-FFF2-40B4-BE49-F238E27FC236}">
                <a16:creationId xmlns:a16="http://schemas.microsoft.com/office/drawing/2014/main" id="{C9531466-F11F-46E6-9E01-DED56307A414}"/>
              </a:ext>
            </a:extLst>
          </p:cNvPr>
          <p:cNvSpPr/>
          <p:nvPr/>
        </p:nvSpPr>
        <p:spPr bwMode="auto">
          <a:xfrm>
            <a:off x="402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Web</a:t>
            </a:r>
          </a:p>
        </p:txBody>
      </p:sp>
      <p:sp>
        <p:nvSpPr>
          <p:cNvPr id="17" name="Oval 16">
            <a:extLst>
              <a:ext uri="{FF2B5EF4-FFF2-40B4-BE49-F238E27FC236}">
                <a16:creationId xmlns:a16="http://schemas.microsoft.com/office/drawing/2014/main" id="{EFF1D0FB-83D6-43C8-9FE6-B6F6FC7CA4A7}"/>
              </a:ext>
            </a:extLst>
          </p:cNvPr>
          <p:cNvSpPr/>
          <p:nvPr/>
        </p:nvSpPr>
        <p:spPr bwMode="auto">
          <a:xfrm>
            <a:off x="645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Office</a:t>
            </a:r>
          </a:p>
        </p:txBody>
      </p:sp>
      <p:sp>
        <p:nvSpPr>
          <p:cNvPr id="18" name="Oval 17">
            <a:extLst>
              <a:ext uri="{FF2B5EF4-FFF2-40B4-BE49-F238E27FC236}">
                <a16:creationId xmlns:a16="http://schemas.microsoft.com/office/drawing/2014/main" id="{CC9C9D02-4A9F-4B92-9C0C-97A653DE7112}"/>
              </a:ext>
            </a:extLst>
          </p:cNvPr>
          <p:cNvSpPr/>
          <p:nvPr/>
        </p:nvSpPr>
        <p:spPr bwMode="auto">
          <a:xfrm>
            <a:off x="888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Graph</a:t>
            </a:r>
          </a:p>
        </p:txBody>
      </p:sp>
      <p:sp>
        <p:nvSpPr>
          <p:cNvPr id="22" name="Oval 21">
            <a:extLst>
              <a:ext uri="{FF2B5EF4-FFF2-40B4-BE49-F238E27FC236}">
                <a16:creationId xmlns:a16="http://schemas.microsoft.com/office/drawing/2014/main" id="{EA70D272-ECB3-4CD0-ADC8-3B4406CB6AFA}"/>
              </a:ext>
            </a:extLst>
          </p:cNvPr>
          <p:cNvSpPr/>
          <p:nvPr/>
        </p:nvSpPr>
        <p:spPr bwMode="auto">
          <a:xfrm>
            <a:off x="159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Stack</a:t>
            </a:r>
          </a:p>
        </p:txBody>
      </p:sp>
      <p:sp>
        <p:nvSpPr>
          <p:cNvPr id="23" name="Oval 22">
            <a:extLst>
              <a:ext uri="{FF2B5EF4-FFF2-40B4-BE49-F238E27FC236}">
                <a16:creationId xmlns:a16="http://schemas.microsoft.com/office/drawing/2014/main" id="{D7082231-82B7-449F-9577-D300D8A74195}"/>
              </a:ext>
            </a:extLst>
          </p:cNvPr>
          <p:cNvSpPr/>
          <p:nvPr/>
        </p:nvSpPr>
        <p:spPr bwMode="auto">
          <a:xfrm>
            <a:off x="888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A</a:t>
            </a:r>
            <a:r>
              <a:rPr lang="en-GB" sz="2800" b="1" spc="-100" dirty="0">
                <a:solidFill>
                  <a:srgbClr val="235689"/>
                </a:solidFill>
                <a:ea typeface="Segoe UI" pitchFamily="34" charset="0"/>
                <a:cs typeface="Segoe UI" pitchFamily="34" charset="0"/>
              </a:rPr>
              <a:t>I &amp; ML</a:t>
            </a:r>
          </a:p>
        </p:txBody>
      </p:sp>
      <p:sp>
        <p:nvSpPr>
          <p:cNvPr id="7" name="TextBox 6">
            <a:extLst>
              <a:ext uri="{FF2B5EF4-FFF2-40B4-BE49-F238E27FC236}">
                <a16:creationId xmlns:a16="http://schemas.microsoft.com/office/drawing/2014/main" id="{5265CA42-6BE4-4096-ABDD-D6161B28821C}"/>
              </a:ext>
            </a:extLst>
          </p:cNvPr>
          <p:cNvSpPr txBox="1"/>
          <p:nvPr/>
        </p:nvSpPr>
        <p:spPr>
          <a:xfrm>
            <a:off x="4656000" y="369000"/>
            <a:ext cx="2880000" cy="492443"/>
          </a:xfrm>
          <a:prstGeom prst="rect">
            <a:avLst/>
          </a:prstGeom>
          <a:noFill/>
        </p:spPr>
        <p:txBody>
          <a:bodyPr wrap="square" lIns="0" tIns="0" rIns="0" bIns="0" rtlCol="0">
            <a:spAutoFit/>
          </a:bodyPr>
          <a:lstStyle/>
          <a:p>
            <a:pPr algn="ctr"/>
            <a:r>
              <a:rPr lang="en-US" sz="3200" b="1" spc="-100" dirty="0">
                <a:solidFill>
                  <a:srgbClr val="235689"/>
                </a:solidFill>
              </a:rPr>
              <a:t>Azure</a:t>
            </a:r>
            <a:endParaRPr lang="en-GB" sz="3200" b="1" spc="-100" dirty="0" err="1">
              <a:solidFill>
                <a:srgbClr val="235689"/>
              </a:solidFill>
            </a:endParaRPr>
          </a:p>
        </p:txBody>
      </p:sp>
      <p:sp>
        <p:nvSpPr>
          <p:cNvPr id="24" name="TextBox 23">
            <a:extLst>
              <a:ext uri="{FF2B5EF4-FFF2-40B4-BE49-F238E27FC236}">
                <a16:creationId xmlns:a16="http://schemas.microsoft.com/office/drawing/2014/main" id="{2C091F46-67B6-4EE2-8247-5F554B5523DF}"/>
              </a:ext>
            </a:extLst>
          </p:cNvPr>
          <p:cNvSpPr txBox="1"/>
          <p:nvPr/>
        </p:nvSpPr>
        <p:spPr>
          <a:xfrm>
            <a:off x="4656000" y="3699000"/>
            <a:ext cx="2880000" cy="492443"/>
          </a:xfrm>
          <a:prstGeom prst="rect">
            <a:avLst/>
          </a:prstGeom>
          <a:noFill/>
        </p:spPr>
        <p:txBody>
          <a:bodyPr wrap="square" lIns="0" tIns="0" rIns="0" bIns="0" rtlCol="0">
            <a:spAutoFit/>
          </a:bodyPr>
          <a:lstStyle/>
          <a:p>
            <a:pPr algn="ctr"/>
            <a:r>
              <a:rPr lang="en-US" sz="3200" b="1" spc="-100" dirty="0">
                <a:solidFill>
                  <a:srgbClr val="F2F2F2"/>
                </a:solidFill>
              </a:rPr>
              <a:t>Microsoft 365</a:t>
            </a:r>
            <a:endParaRPr lang="en-GB" sz="3200" b="1" spc="-100" dirty="0" err="1">
              <a:solidFill>
                <a:srgbClr val="F2F2F2"/>
              </a:solidFill>
            </a:endParaRPr>
          </a:p>
        </p:txBody>
      </p:sp>
      <p:sp>
        <p:nvSpPr>
          <p:cNvPr id="15" name="Rectangle 14">
            <a:extLst>
              <a:ext uri="{FF2B5EF4-FFF2-40B4-BE49-F238E27FC236}">
                <a16:creationId xmlns:a16="http://schemas.microsoft.com/office/drawing/2014/main" id="{7BCD5C1F-D8B8-4FE1-829A-DF8242EADA0C}"/>
              </a:ext>
            </a:extLst>
          </p:cNvPr>
          <p:cNvSpPr/>
          <p:nvPr/>
        </p:nvSpPr>
        <p:spPr>
          <a:xfrm>
            <a:off x="0" y="0"/>
            <a:ext cx="12192000" cy="3429000"/>
          </a:xfrm>
          <a:prstGeom prst="rect">
            <a:avLst/>
          </a:prstGeom>
          <a:solidFill>
            <a:srgbClr val="F2F2F2">
              <a:alpha val="70000"/>
            </a:srgbClr>
          </a:solidFill>
          <a:ln w="412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95073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FA87E57-2E1A-4FEE-872A-5015C04B1431}"/>
              </a:ext>
            </a:extLst>
          </p:cNvPr>
          <p:cNvGrpSpPr/>
          <p:nvPr/>
        </p:nvGrpSpPr>
        <p:grpSpPr>
          <a:xfrm>
            <a:off x="4337031" y="1151070"/>
            <a:ext cx="3825785" cy="293542"/>
            <a:chOff x="4215696" y="1151070"/>
            <a:chExt cx="3825785" cy="293542"/>
          </a:xfrm>
        </p:grpSpPr>
        <p:sp>
          <p:nvSpPr>
            <p:cNvPr id="344" name="Title 3">
              <a:extLst>
                <a:ext uri="{FF2B5EF4-FFF2-40B4-BE49-F238E27FC236}">
                  <a16:creationId xmlns:a16="http://schemas.microsoft.com/office/drawing/2014/main" id="{171CB9E2-6D10-4CB0-AF3F-D95B597CC5BE}"/>
                </a:ext>
              </a:extLst>
            </p:cNvPr>
            <p:cNvSpPr txBox="1">
              <a:spLocks/>
            </p:cNvSpPr>
            <p:nvPr/>
          </p:nvSpPr>
          <p:spPr bwMode="auto">
            <a:xfrm>
              <a:off x="4215696" y="1151070"/>
              <a:ext cx="1283494" cy="293542"/>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2000"/>
                </a:lnSpc>
                <a:spcBef>
                  <a:spcPct val="0"/>
                </a:spcBef>
                <a:spcAft>
                  <a:spcPts val="1200"/>
                </a:spcAft>
                <a:buClrTx/>
                <a:buSzTx/>
                <a:buFontTx/>
                <a:buNone/>
                <a:tabLst/>
                <a:defRPr/>
              </a:pPr>
              <a:r>
                <a:rPr kumimoji="0" lang="en-US" sz="2000" b="0" i="0" u="none" strike="noStrike" kern="1200" cap="none" spc="0" normalizeH="0" baseline="0" noProof="0">
                  <a:ln w="3175">
                    <a:noFill/>
                  </a:ln>
                  <a:solidFill>
                    <a:srgbClr val="163555"/>
                  </a:solidFill>
                  <a:effectLst/>
                  <a:uLnTx/>
                  <a:uFillTx/>
                  <a:latin typeface="Segoe UI" panose="020B0502040204020203" pitchFamily="34" charset="0"/>
                  <a:ea typeface="+mn-ea"/>
                  <a:cs typeface="Segoe UI" panose="020B0502040204020203" pitchFamily="34" charset="0"/>
                </a:rPr>
                <a:t>Windows</a:t>
              </a:r>
            </a:p>
          </p:txBody>
        </p:sp>
        <p:sp>
          <p:nvSpPr>
            <p:cNvPr id="345" name="Title 3">
              <a:extLst>
                <a:ext uri="{FF2B5EF4-FFF2-40B4-BE49-F238E27FC236}">
                  <a16:creationId xmlns:a16="http://schemas.microsoft.com/office/drawing/2014/main" id="{6EEB32A6-8EAE-4C25-BAAE-1274F7040E0D}"/>
                </a:ext>
              </a:extLst>
            </p:cNvPr>
            <p:cNvSpPr txBox="1">
              <a:spLocks/>
            </p:cNvSpPr>
            <p:nvPr/>
          </p:nvSpPr>
          <p:spPr bwMode="auto">
            <a:xfrm>
              <a:off x="6009912" y="1151070"/>
              <a:ext cx="819910" cy="293542"/>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2000"/>
                </a:lnSpc>
                <a:spcBef>
                  <a:spcPct val="0"/>
                </a:spcBef>
                <a:spcAft>
                  <a:spcPts val="1200"/>
                </a:spcAft>
                <a:buClrTx/>
                <a:buSzTx/>
                <a:buFontTx/>
                <a:buNone/>
                <a:tabLst/>
                <a:defRPr/>
              </a:pPr>
              <a:r>
                <a:rPr kumimoji="0" lang="en-US" sz="2000" b="0" i="0" u="none" strike="noStrike" kern="1200" cap="none" spc="0" normalizeH="0" baseline="0" noProof="0">
                  <a:ln w="3175">
                    <a:noFill/>
                  </a:ln>
                  <a:solidFill>
                    <a:srgbClr val="163555"/>
                  </a:solidFill>
                  <a:effectLst/>
                  <a:uLnTx/>
                  <a:uFillTx/>
                  <a:latin typeface="Segoe UI" panose="020B0502040204020203" pitchFamily="34" charset="0"/>
                  <a:ea typeface="+mn-ea"/>
                  <a:cs typeface="Segoe UI" panose="020B0502040204020203" pitchFamily="34" charset="0"/>
                </a:rPr>
                <a:t>Office</a:t>
              </a:r>
            </a:p>
          </p:txBody>
        </p:sp>
        <p:sp>
          <p:nvSpPr>
            <p:cNvPr id="350" name="Cross 349">
              <a:extLst>
                <a:ext uri="{FF2B5EF4-FFF2-40B4-BE49-F238E27FC236}">
                  <a16:creationId xmlns:a16="http://schemas.microsoft.com/office/drawing/2014/main" id="{31B4FC8C-9CF5-4A27-8EC9-C56E3A06BA9A}"/>
                </a:ext>
              </a:extLst>
            </p:cNvPr>
            <p:cNvSpPr/>
            <p:nvPr/>
          </p:nvSpPr>
          <p:spPr bwMode="auto">
            <a:xfrm>
              <a:off x="5512586" y="1188304"/>
              <a:ext cx="219076" cy="219074"/>
            </a:xfrm>
            <a:prstGeom prst="plus">
              <a:avLst>
                <a:gd name="adj" fmla="val 45423"/>
              </a:avLst>
            </a:prstGeom>
            <a:solidFill>
              <a:schemeClr val="tx1">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Title 3">
              <a:extLst>
                <a:ext uri="{FF2B5EF4-FFF2-40B4-BE49-F238E27FC236}">
                  <a16:creationId xmlns:a16="http://schemas.microsoft.com/office/drawing/2014/main" id="{73C54FF7-7167-4343-B550-1E7C9076CA52}"/>
                </a:ext>
              </a:extLst>
            </p:cNvPr>
            <p:cNvSpPr txBox="1">
              <a:spLocks/>
            </p:cNvSpPr>
            <p:nvPr/>
          </p:nvSpPr>
          <p:spPr bwMode="auto">
            <a:xfrm>
              <a:off x="7441440" y="1151070"/>
              <a:ext cx="600041" cy="293542"/>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2000"/>
                </a:lnSpc>
                <a:spcBef>
                  <a:spcPct val="0"/>
                </a:spcBef>
                <a:spcAft>
                  <a:spcPts val="1200"/>
                </a:spcAft>
                <a:buClrTx/>
                <a:buSzTx/>
                <a:buFontTx/>
                <a:buNone/>
                <a:tabLst/>
                <a:defRPr/>
              </a:pPr>
              <a:r>
                <a:rPr kumimoji="0" lang="en-US" sz="2000" b="0" i="0" u="none" strike="noStrike" kern="1200" cap="none" spc="0" normalizeH="0" baseline="0" noProof="0">
                  <a:ln w="3175">
                    <a:noFill/>
                  </a:ln>
                  <a:solidFill>
                    <a:srgbClr val="163555"/>
                  </a:solidFill>
                  <a:effectLst/>
                  <a:uLnTx/>
                  <a:uFillTx/>
                  <a:latin typeface="Segoe UI" panose="020B0502040204020203" pitchFamily="34" charset="0"/>
                  <a:ea typeface="+mn-ea"/>
                  <a:cs typeface="Segoe UI" panose="020B0502040204020203" pitchFamily="34" charset="0"/>
                </a:rPr>
                <a:t>EMS</a:t>
              </a:r>
            </a:p>
          </p:txBody>
        </p:sp>
        <p:sp>
          <p:nvSpPr>
            <p:cNvPr id="352" name="Cross 351">
              <a:extLst>
                <a:ext uri="{FF2B5EF4-FFF2-40B4-BE49-F238E27FC236}">
                  <a16:creationId xmlns:a16="http://schemas.microsoft.com/office/drawing/2014/main" id="{F252F010-DE98-4374-B4F5-404D9809327A}"/>
                </a:ext>
              </a:extLst>
            </p:cNvPr>
            <p:cNvSpPr/>
            <p:nvPr/>
          </p:nvSpPr>
          <p:spPr bwMode="auto">
            <a:xfrm>
              <a:off x="6937809" y="1188304"/>
              <a:ext cx="219076" cy="219074"/>
            </a:xfrm>
            <a:prstGeom prst="plus">
              <a:avLst>
                <a:gd name="adj" fmla="val 45423"/>
              </a:avLst>
            </a:prstGeom>
            <a:solidFill>
              <a:schemeClr val="tx1">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53" name="Group 352">
            <a:extLst>
              <a:ext uri="{FF2B5EF4-FFF2-40B4-BE49-F238E27FC236}">
                <a16:creationId xmlns:a16="http://schemas.microsoft.com/office/drawing/2014/main" id="{6292721A-C713-4B22-B903-D7529C84793B}"/>
              </a:ext>
            </a:extLst>
          </p:cNvPr>
          <p:cNvGrpSpPr/>
          <p:nvPr/>
        </p:nvGrpSpPr>
        <p:grpSpPr>
          <a:xfrm>
            <a:off x="1583833" y="2564251"/>
            <a:ext cx="9074152" cy="2111354"/>
            <a:chOff x="1234650" y="2717800"/>
            <a:chExt cx="9491503" cy="2208462"/>
          </a:xfrm>
        </p:grpSpPr>
        <p:cxnSp>
          <p:nvCxnSpPr>
            <p:cNvPr id="357" name="Straight Connector 356">
              <a:extLst>
                <a:ext uri="{FF2B5EF4-FFF2-40B4-BE49-F238E27FC236}">
                  <a16:creationId xmlns:a16="http://schemas.microsoft.com/office/drawing/2014/main" id="{8B737157-3F1F-4ED5-B22C-B5DCBB4C1003}"/>
                </a:ext>
              </a:extLst>
            </p:cNvPr>
            <p:cNvCxnSpPr>
              <a:cxnSpLocks/>
            </p:cNvCxnSpPr>
            <p:nvPr/>
          </p:nvCxnSpPr>
          <p:spPr>
            <a:xfrm>
              <a:off x="1234650" y="2717800"/>
              <a:ext cx="0" cy="866775"/>
            </a:xfrm>
            <a:prstGeom prst="line">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58" name="Group 357">
              <a:extLst>
                <a:ext uri="{FF2B5EF4-FFF2-40B4-BE49-F238E27FC236}">
                  <a16:creationId xmlns:a16="http://schemas.microsoft.com/office/drawing/2014/main" id="{76678762-3227-4207-84D8-3A1A6FC80B19}"/>
                </a:ext>
              </a:extLst>
            </p:cNvPr>
            <p:cNvGrpSpPr/>
            <p:nvPr/>
          </p:nvGrpSpPr>
          <p:grpSpPr>
            <a:xfrm>
              <a:off x="1235214" y="3250868"/>
              <a:ext cx="2370266" cy="1675394"/>
              <a:chOff x="1235214" y="3250868"/>
              <a:chExt cx="2370266" cy="1675394"/>
            </a:xfrm>
          </p:grpSpPr>
          <p:sp>
            <p:nvSpPr>
              <p:cNvPr id="373" name="Arc 372">
                <a:extLst>
                  <a:ext uri="{FF2B5EF4-FFF2-40B4-BE49-F238E27FC236}">
                    <a16:creationId xmlns:a16="http://schemas.microsoft.com/office/drawing/2014/main" id="{B5F85918-B880-4F53-90A3-A0A0270CE918}"/>
                  </a:ext>
                </a:extLst>
              </p:cNvPr>
              <p:cNvSpPr/>
              <p:nvPr/>
            </p:nvSpPr>
            <p:spPr>
              <a:xfrm flipH="1" flipV="1">
                <a:off x="1235214" y="3250868"/>
                <a:ext cx="1675394" cy="1675394"/>
              </a:xfrm>
              <a:prstGeom prst="arc">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4" name="Arc 373">
                <a:extLst>
                  <a:ext uri="{FF2B5EF4-FFF2-40B4-BE49-F238E27FC236}">
                    <a16:creationId xmlns:a16="http://schemas.microsoft.com/office/drawing/2014/main" id="{13DE61B1-BF78-47D3-9421-32E2AF7372B9}"/>
                  </a:ext>
                </a:extLst>
              </p:cNvPr>
              <p:cNvSpPr/>
              <p:nvPr/>
            </p:nvSpPr>
            <p:spPr>
              <a:xfrm flipV="1">
                <a:off x="1930086" y="3250868"/>
                <a:ext cx="1675394" cy="1675394"/>
              </a:xfrm>
              <a:prstGeom prst="arc">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59" name="Group 358">
              <a:extLst>
                <a:ext uri="{FF2B5EF4-FFF2-40B4-BE49-F238E27FC236}">
                  <a16:creationId xmlns:a16="http://schemas.microsoft.com/office/drawing/2014/main" id="{5967B248-0A29-4AAB-9C0C-8F374B866101}"/>
                </a:ext>
              </a:extLst>
            </p:cNvPr>
            <p:cNvGrpSpPr/>
            <p:nvPr/>
          </p:nvGrpSpPr>
          <p:grpSpPr>
            <a:xfrm rot="10800000">
              <a:off x="3606939" y="2936543"/>
              <a:ext cx="2370266" cy="1675394"/>
              <a:chOff x="1235214" y="3250868"/>
              <a:chExt cx="2370266" cy="1675394"/>
            </a:xfrm>
          </p:grpSpPr>
          <p:sp>
            <p:nvSpPr>
              <p:cNvPr id="371" name="Arc 370">
                <a:extLst>
                  <a:ext uri="{FF2B5EF4-FFF2-40B4-BE49-F238E27FC236}">
                    <a16:creationId xmlns:a16="http://schemas.microsoft.com/office/drawing/2014/main" id="{46601972-4B65-42C5-BA6D-DF28F709DCBC}"/>
                  </a:ext>
                </a:extLst>
              </p:cNvPr>
              <p:cNvSpPr/>
              <p:nvPr/>
            </p:nvSpPr>
            <p:spPr>
              <a:xfrm flipH="1" flipV="1">
                <a:off x="1235214" y="3250868"/>
                <a:ext cx="1675394" cy="1675394"/>
              </a:xfrm>
              <a:prstGeom prst="arc">
                <a:avLst>
                  <a:gd name="adj1" fmla="val 18216509"/>
                  <a:gd name="adj2" fmla="val 0"/>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2" name="Arc 371">
                <a:extLst>
                  <a:ext uri="{FF2B5EF4-FFF2-40B4-BE49-F238E27FC236}">
                    <a16:creationId xmlns:a16="http://schemas.microsoft.com/office/drawing/2014/main" id="{7D4F9310-79C2-4D09-A56B-0D8EFE9D56F3}"/>
                  </a:ext>
                </a:extLst>
              </p:cNvPr>
              <p:cNvSpPr/>
              <p:nvPr/>
            </p:nvSpPr>
            <p:spPr>
              <a:xfrm flipV="1">
                <a:off x="1930086" y="3250868"/>
                <a:ext cx="1675394" cy="1675394"/>
              </a:xfrm>
              <a:prstGeom prst="arc">
                <a:avLst>
                  <a:gd name="adj1" fmla="val 17616501"/>
                  <a:gd name="adj2" fmla="val 0"/>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60" name="Group 359">
              <a:extLst>
                <a:ext uri="{FF2B5EF4-FFF2-40B4-BE49-F238E27FC236}">
                  <a16:creationId xmlns:a16="http://schemas.microsoft.com/office/drawing/2014/main" id="{4051B4DF-DB6C-4404-B5AF-348C46C5BA26}"/>
                </a:ext>
              </a:extLst>
            </p:cNvPr>
            <p:cNvGrpSpPr/>
            <p:nvPr/>
          </p:nvGrpSpPr>
          <p:grpSpPr>
            <a:xfrm>
              <a:off x="5978664" y="3250868"/>
              <a:ext cx="2370266" cy="1675394"/>
              <a:chOff x="1235214" y="3250868"/>
              <a:chExt cx="2370266" cy="1675394"/>
            </a:xfrm>
          </p:grpSpPr>
          <p:sp>
            <p:nvSpPr>
              <p:cNvPr id="369" name="Arc 368">
                <a:extLst>
                  <a:ext uri="{FF2B5EF4-FFF2-40B4-BE49-F238E27FC236}">
                    <a16:creationId xmlns:a16="http://schemas.microsoft.com/office/drawing/2014/main" id="{83D44A06-FEFE-4E58-9ED6-74433E4192DD}"/>
                  </a:ext>
                </a:extLst>
              </p:cNvPr>
              <p:cNvSpPr/>
              <p:nvPr/>
            </p:nvSpPr>
            <p:spPr>
              <a:xfrm flipH="1" flipV="1">
                <a:off x="1235214" y="3250868"/>
                <a:ext cx="1675394" cy="1675394"/>
              </a:xfrm>
              <a:prstGeom prst="arc">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70" name="Arc 369">
                <a:extLst>
                  <a:ext uri="{FF2B5EF4-FFF2-40B4-BE49-F238E27FC236}">
                    <a16:creationId xmlns:a16="http://schemas.microsoft.com/office/drawing/2014/main" id="{349215DE-7EC2-4F09-9E61-C38D15BA92C3}"/>
                  </a:ext>
                </a:extLst>
              </p:cNvPr>
              <p:cNvSpPr/>
              <p:nvPr/>
            </p:nvSpPr>
            <p:spPr>
              <a:xfrm flipV="1">
                <a:off x="1930086" y="3250868"/>
                <a:ext cx="1675394" cy="1675394"/>
              </a:xfrm>
              <a:prstGeom prst="arc">
                <a:avLst>
                  <a:gd name="adj1" fmla="val 16403600"/>
                  <a:gd name="adj2" fmla="val 0"/>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61" name="Group 360">
              <a:extLst>
                <a:ext uri="{FF2B5EF4-FFF2-40B4-BE49-F238E27FC236}">
                  <a16:creationId xmlns:a16="http://schemas.microsoft.com/office/drawing/2014/main" id="{63E3ADC1-B5B9-4CDF-AA69-718FF29E46AE}"/>
                </a:ext>
              </a:extLst>
            </p:cNvPr>
            <p:cNvGrpSpPr/>
            <p:nvPr/>
          </p:nvGrpSpPr>
          <p:grpSpPr>
            <a:xfrm rot="10800000">
              <a:off x="8355887" y="2936543"/>
              <a:ext cx="2370266" cy="1675394"/>
              <a:chOff x="1235214" y="3250868"/>
              <a:chExt cx="2370266" cy="1675394"/>
            </a:xfrm>
          </p:grpSpPr>
          <p:sp>
            <p:nvSpPr>
              <p:cNvPr id="367" name="Arc 366">
                <a:extLst>
                  <a:ext uri="{FF2B5EF4-FFF2-40B4-BE49-F238E27FC236}">
                    <a16:creationId xmlns:a16="http://schemas.microsoft.com/office/drawing/2014/main" id="{ABDD35C2-E510-40DE-8019-965868CEE7A8}"/>
                  </a:ext>
                </a:extLst>
              </p:cNvPr>
              <p:cNvSpPr/>
              <p:nvPr/>
            </p:nvSpPr>
            <p:spPr>
              <a:xfrm flipH="1" flipV="1">
                <a:off x="1235214" y="3250868"/>
                <a:ext cx="1675394" cy="1675394"/>
              </a:xfrm>
              <a:prstGeom prst="arc">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368" name="Arc 367">
                <a:extLst>
                  <a:ext uri="{FF2B5EF4-FFF2-40B4-BE49-F238E27FC236}">
                    <a16:creationId xmlns:a16="http://schemas.microsoft.com/office/drawing/2014/main" id="{827DBC24-A1A0-4762-BBCB-40D2A7670375}"/>
                  </a:ext>
                </a:extLst>
              </p:cNvPr>
              <p:cNvSpPr/>
              <p:nvPr/>
            </p:nvSpPr>
            <p:spPr>
              <a:xfrm flipV="1">
                <a:off x="1930086" y="3250868"/>
                <a:ext cx="1675394" cy="1675394"/>
              </a:xfrm>
              <a:prstGeom prst="arc">
                <a:avLst>
                  <a:gd name="adj1" fmla="val 16159896"/>
                  <a:gd name="adj2" fmla="val 0"/>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cxnSp>
          <p:nvCxnSpPr>
            <p:cNvPr id="362" name="Straight Connector 361">
              <a:extLst>
                <a:ext uri="{FF2B5EF4-FFF2-40B4-BE49-F238E27FC236}">
                  <a16:creationId xmlns:a16="http://schemas.microsoft.com/office/drawing/2014/main" id="{39CBFAB2-272F-43DC-8FB7-9A5D835E962F}"/>
                </a:ext>
              </a:extLst>
            </p:cNvPr>
            <p:cNvCxnSpPr>
              <a:cxnSpLocks/>
              <a:stCxn id="371" idx="2"/>
              <a:endCxn id="369" idx="2"/>
            </p:cNvCxnSpPr>
            <p:nvPr/>
          </p:nvCxnSpPr>
          <p:spPr>
            <a:xfrm>
              <a:off x="5977205" y="3774240"/>
              <a:ext cx="1459" cy="314325"/>
            </a:xfrm>
            <a:prstGeom prst="line">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AB256771-9A20-40D3-A666-2BBB7A344F47}"/>
                </a:ext>
              </a:extLst>
            </p:cNvPr>
            <p:cNvCxnSpPr>
              <a:stCxn id="369" idx="0"/>
            </p:cNvCxnSpPr>
            <p:nvPr/>
          </p:nvCxnSpPr>
          <p:spPr>
            <a:xfrm flipV="1">
              <a:off x="6816361" y="4924425"/>
              <a:ext cx="346439" cy="1837"/>
            </a:xfrm>
            <a:prstGeom prst="line">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9EC011D7-3CBC-4620-A64E-E2C029D5AC46}"/>
                </a:ext>
              </a:extLst>
            </p:cNvPr>
            <p:cNvCxnSpPr>
              <a:stCxn id="370" idx="2"/>
              <a:endCxn id="368" idx="2"/>
            </p:cNvCxnSpPr>
            <p:nvPr/>
          </p:nvCxnSpPr>
          <p:spPr>
            <a:xfrm flipV="1">
              <a:off x="8348930" y="3774240"/>
              <a:ext cx="6957" cy="314325"/>
            </a:xfrm>
            <a:prstGeom prst="line">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57AB6654-DAF0-42EF-BA15-FA6F04040569}"/>
                </a:ext>
              </a:extLst>
            </p:cNvPr>
            <p:cNvCxnSpPr>
              <a:stCxn id="367" idx="2"/>
            </p:cNvCxnSpPr>
            <p:nvPr/>
          </p:nvCxnSpPr>
          <p:spPr>
            <a:xfrm flipH="1">
              <a:off x="10726057" y="3774240"/>
              <a:ext cx="96" cy="732446"/>
            </a:xfrm>
            <a:prstGeom prst="line">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3CD9F699-DF50-4EE3-801F-2A07C62CF450}"/>
                </a:ext>
              </a:extLst>
            </p:cNvPr>
            <p:cNvCxnSpPr>
              <a:cxnSpLocks/>
            </p:cNvCxnSpPr>
            <p:nvPr/>
          </p:nvCxnSpPr>
          <p:spPr>
            <a:xfrm flipH="1">
              <a:off x="3605480" y="3774240"/>
              <a:ext cx="1459" cy="314325"/>
            </a:xfrm>
            <a:prstGeom prst="line">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75" name="Picture 374">
            <a:extLst>
              <a:ext uri="{FF2B5EF4-FFF2-40B4-BE49-F238E27FC236}">
                <a16:creationId xmlns:a16="http://schemas.microsoft.com/office/drawing/2014/main" id="{7A06F479-9987-4621-8321-EBE50E208EC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flipH="1">
            <a:off x="498194" y="1601824"/>
            <a:ext cx="11305473" cy="3962709"/>
          </a:xfrm>
          <a:prstGeom prst="rect">
            <a:avLst/>
          </a:prstGeom>
        </p:spPr>
      </p:pic>
      <p:sp>
        <p:nvSpPr>
          <p:cNvPr id="376" name="Oval 375">
            <a:extLst>
              <a:ext uri="{FF2B5EF4-FFF2-40B4-BE49-F238E27FC236}">
                <a16:creationId xmlns:a16="http://schemas.microsoft.com/office/drawing/2014/main" id="{E7E1D511-28B0-4568-9A84-A8EE40EDD241}"/>
              </a:ext>
            </a:extLst>
          </p:cNvPr>
          <p:cNvSpPr/>
          <p:nvPr/>
        </p:nvSpPr>
        <p:spPr bwMode="auto">
          <a:xfrm flipH="1">
            <a:off x="10248773" y="1702719"/>
            <a:ext cx="109728" cy="10632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7" name="Oval 376">
            <a:extLst>
              <a:ext uri="{FF2B5EF4-FFF2-40B4-BE49-F238E27FC236}">
                <a16:creationId xmlns:a16="http://schemas.microsoft.com/office/drawing/2014/main" id="{811E9A7F-0855-4576-BEEE-F0EDCD7BBB96}"/>
              </a:ext>
            </a:extLst>
          </p:cNvPr>
          <p:cNvSpPr/>
          <p:nvPr/>
        </p:nvSpPr>
        <p:spPr bwMode="auto">
          <a:xfrm flipH="1">
            <a:off x="7015729" y="4333726"/>
            <a:ext cx="109728" cy="106327"/>
          </a:xfrm>
          <a:prstGeom prst="ellipse">
            <a:avLst/>
          </a:prstGeom>
          <a:solidFill>
            <a:srgbClr val="045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8" name="Oval 377">
            <a:extLst>
              <a:ext uri="{FF2B5EF4-FFF2-40B4-BE49-F238E27FC236}">
                <a16:creationId xmlns:a16="http://schemas.microsoft.com/office/drawing/2014/main" id="{5C570358-82A9-44B0-93D5-D1BE14052599}"/>
              </a:ext>
            </a:extLst>
          </p:cNvPr>
          <p:cNvSpPr/>
          <p:nvPr/>
        </p:nvSpPr>
        <p:spPr bwMode="auto">
          <a:xfrm flipH="1">
            <a:off x="3424827" y="3653118"/>
            <a:ext cx="109728" cy="1063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9" name="Oval 378">
            <a:extLst>
              <a:ext uri="{FF2B5EF4-FFF2-40B4-BE49-F238E27FC236}">
                <a16:creationId xmlns:a16="http://schemas.microsoft.com/office/drawing/2014/main" id="{76405BAE-92E9-4D31-A0DC-8F6433F3B830}"/>
              </a:ext>
            </a:extLst>
          </p:cNvPr>
          <p:cNvSpPr/>
          <p:nvPr/>
        </p:nvSpPr>
        <p:spPr bwMode="auto">
          <a:xfrm flipH="1">
            <a:off x="2211816" y="2408306"/>
            <a:ext cx="109728" cy="10632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0" name="Oval 379">
            <a:extLst>
              <a:ext uri="{FF2B5EF4-FFF2-40B4-BE49-F238E27FC236}">
                <a16:creationId xmlns:a16="http://schemas.microsoft.com/office/drawing/2014/main" id="{7EAEC181-1DF0-4FFD-9791-31A7EC9D6B2E}"/>
              </a:ext>
            </a:extLst>
          </p:cNvPr>
          <p:cNvSpPr/>
          <p:nvPr/>
        </p:nvSpPr>
        <p:spPr bwMode="auto">
          <a:xfrm flipH="1">
            <a:off x="8493020" y="1855393"/>
            <a:ext cx="109728" cy="1063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Oval 380">
            <a:extLst>
              <a:ext uri="{FF2B5EF4-FFF2-40B4-BE49-F238E27FC236}">
                <a16:creationId xmlns:a16="http://schemas.microsoft.com/office/drawing/2014/main" id="{975CBFD6-872B-4489-9218-B99E832DDAEF}"/>
              </a:ext>
            </a:extLst>
          </p:cNvPr>
          <p:cNvSpPr/>
          <p:nvPr/>
        </p:nvSpPr>
        <p:spPr bwMode="auto">
          <a:xfrm flipH="1">
            <a:off x="3337476" y="4488394"/>
            <a:ext cx="109728" cy="106327"/>
          </a:xfrm>
          <a:prstGeom prst="ellipse">
            <a:avLst/>
          </a:prstGeom>
          <a:solidFill>
            <a:srgbClr val="045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32C38940-0FFF-47BA-8223-1B919D6A2DCD}"/>
              </a:ext>
            </a:extLst>
          </p:cNvPr>
          <p:cNvSpPr/>
          <p:nvPr/>
        </p:nvSpPr>
        <p:spPr bwMode="auto">
          <a:xfrm flipH="1">
            <a:off x="4934321" y="4488394"/>
            <a:ext cx="109728" cy="10632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Oval 382">
            <a:extLst>
              <a:ext uri="{FF2B5EF4-FFF2-40B4-BE49-F238E27FC236}">
                <a16:creationId xmlns:a16="http://schemas.microsoft.com/office/drawing/2014/main" id="{1F7D9A20-4EAF-4A10-8E8C-59445CBDF3D5}"/>
              </a:ext>
            </a:extLst>
          </p:cNvPr>
          <p:cNvSpPr/>
          <p:nvPr/>
        </p:nvSpPr>
        <p:spPr bwMode="auto">
          <a:xfrm flipH="1">
            <a:off x="10133857" y="4230412"/>
            <a:ext cx="109728" cy="1063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4" name="Oval 383">
            <a:extLst>
              <a:ext uri="{FF2B5EF4-FFF2-40B4-BE49-F238E27FC236}">
                <a16:creationId xmlns:a16="http://schemas.microsoft.com/office/drawing/2014/main" id="{2F8EF0A1-F56A-49FB-8CE7-80A4C0753E35}"/>
              </a:ext>
            </a:extLst>
          </p:cNvPr>
          <p:cNvSpPr/>
          <p:nvPr/>
        </p:nvSpPr>
        <p:spPr bwMode="auto">
          <a:xfrm flipH="1">
            <a:off x="9460428" y="4810222"/>
            <a:ext cx="109728" cy="106327"/>
          </a:xfrm>
          <a:prstGeom prst="ellipse">
            <a:avLst/>
          </a:prstGeom>
          <a:solidFill>
            <a:srgbClr val="045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5" name="Oval 384">
            <a:extLst>
              <a:ext uri="{FF2B5EF4-FFF2-40B4-BE49-F238E27FC236}">
                <a16:creationId xmlns:a16="http://schemas.microsoft.com/office/drawing/2014/main" id="{660834BE-6CD1-4F33-84BA-F5F69BBAF0B7}"/>
              </a:ext>
            </a:extLst>
          </p:cNvPr>
          <p:cNvSpPr/>
          <p:nvPr/>
        </p:nvSpPr>
        <p:spPr bwMode="auto">
          <a:xfrm flipH="1">
            <a:off x="8587479" y="3966081"/>
            <a:ext cx="109728" cy="10632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38255201-B17F-4DAE-BB58-F4A1BB85E1E1}"/>
              </a:ext>
            </a:extLst>
          </p:cNvPr>
          <p:cNvSpPr/>
          <p:nvPr/>
        </p:nvSpPr>
        <p:spPr bwMode="auto">
          <a:xfrm flipH="1">
            <a:off x="6253824" y="5559100"/>
            <a:ext cx="109728" cy="1063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FF3B5E00-E84E-46D8-8ADC-C02702A79414}"/>
              </a:ext>
            </a:extLst>
          </p:cNvPr>
          <p:cNvSpPr/>
          <p:nvPr/>
        </p:nvSpPr>
        <p:spPr bwMode="auto">
          <a:xfrm flipH="1">
            <a:off x="1792964" y="3005037"/>
            <a:ext cx="109728" cy="106327"/>
          </a:xfrm>
          <a:prstGeom prst="ellipse">
            <a:avLst/>
          </a:prstGeom>
          <a:solidFill>
            <a:srgbClr val="045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Oval 387">
            <a:extLst>
              <a:ext uri="{FF2B5EF4-FFF2-40B4-BE49-F238E27FC236}">
                <a16:creationId xmlns:a16="http://schemas.microsoft.com/office/drawing/2014/main" id="{0B984B3F-3BD2-421D-9B59-8D5AE72F447A}"/>
              </a:ext>
            </a:extLst>
          </p:cNvPr>
          <p:cNvSpPr/>
          <p:nvPr/>
        </p:nvSpPr>
        <p:spPr bwMode="auto">
          <a:xfrm flipH="1">
            <a:off x="6985363" y="2879204"/>
            <a:ext cx="109728" cy="10632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9" name="Oval 388">
            <a:extLst>
              <a:ext uri="{FF2B5EF4-FFF2-40B4-BE49-F238E27FC236}">
                <a16:creationId xmlns:a16="http://schemas.microsoft.com/office/drawing/2014/main" id="{7E66FAB1-2EA0-409B-9039-6BE61546A13D}"/>
              </a:ext>
            </a:extLst>
          </p:cNvPr>
          <p:cNvSpPr/>
          <p:nvPr/>
        </p:nvSpPr>
        <p:spPr bwMode="auto">
          <a:xfrm flipH="1">
            <a:off x="7879073" y="5303935"/>
            <a:ext cx="109728" cy="10632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0" name="Oval 389">
            <a:extLst>
              <a:ext uri="{FF2B5EF4-FFF2-40B4-BE49-F238E27FC236}">
                <a16:creationId xmlns:a16="http://schemas.microsoft.com/office/drawing/2014/main" id="{898113FF-FEF3-47D5-940A-9D927B58F842}"/>
              </a:ext>
            </a:extLst>
          </p:cNvPr>
          <p:cNvSpPr/>
          <p:nvPr/>
        </p:nvSpPr>
        <p:spPr bwMode="auto">
          <a:xfrm flipH="1">
            <a:off x="487273" y="3903048"/>
            <a:ext cx="109728" cy="106327"/>
          </a:xfrm>
          <a:prstGeom prst="ellipse">
            <a:avLst/>
          </a:prstGeom>
          <a:solidFill>
            <a:srgbClr val="045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Oval 390">
            <a:extLst>
              <a:ext uri="{FF2B5EF4-FFF2-40B4-BE49-F238E27FC236}">
                <a16:creationId xmlns:a16="http://schemas.microsoft.com/office/drawing/2014/main" id="{32A58FD6-0B89-4A75-B85B-A6FCBCB0E4AB}"/>
              </a:ext>
            </a:extLst>
          </p:cNvPr>
          <p:cNvSpPr/>
          <p:nvPr/>
        </p:nvSpPr>
        <p:spPr bwMode="auto">
          <a:xfrm flipH="1">
            <a:off x="2146916" y="5091769"/>
            <a:ext cx="109728" cy="1063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2" name="Oval 391">
            <a:extLst>
              <a:ext uri="{FF2B5EF4-FFF2-40B4-BE49-F238E27FC236}">
                <a16:creationId xmlns:a16="http://schemas.microsoft.com/office/drawing/2014/main" id="{698730A7-9615-409F-9954-6EDBE3703BB9}"/>
              </a:ext>
            </a:extLst>
          </p:cNvPr>
          <p:cNvSpPr/>
          <p:nvPr/>
        </p:nvSpPr>
        <p:spPr bwMode="auto">
          <a:xfrm flipH="1">
            <a:off x="11731246" y="2826317"/>
            <a:ext cx="109728" cy="1063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Oval 392">
            <a:extLst>
              <a:ext uri="{FF2B5EF4-FFF2-40B4-BE49-F238E27FC236}">
                <a16:creationId xmlns:a16="http://schemas.microsoft.com/office/drawing/2014/main" id="{49D823B8-8C29-47E1-9450-320F41ED1B40}"/>
              </a:ext>
            </a:extLst>
          </p:cNvPr>
          <p:cNvSpPr/>
          <p:nvPr/>
        </p:nvSpPr>
        <p:spPr bwMode="auto">
          <a:xfrm flipH="1">
            <a:off x="11381595" y="4789075"/>
            <a:ext cx="109728" cy="10632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4" name="Oval 393">
            <a:extLst>
              <a:ext uri="{FF2B5EF4-FFF2-40B4-BE49-F238E27FC236}">
                <a16:creationId xmlns:a16="http://schemas.microsoft.com/office/drawing/2014/main" id="{ADA93003-2E23-43AC-B782-766FD1242BD6}"/>
              </a:ext>
            </a:extLst>
          </p:cNvPr>
          <p:cNvSpPr/>
          <p:nvPr/>
        </p:nvSpPr>
        <p:spPr bwMode="auto">
          <a:xfrm flipH="1">
            <a:off x="994438" y="2189877"/>
            <a:ext cx="109728" cy="1063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5" name="Oval 394">
            <a:extLst>
              <a:ext uri="{FF2B5EF4-FFF2-40B4-BE49-F238E27FC236}">
                <a16:creationId xmlns:a16="http://schemas.microsoft.com/office/drawing/2014/main" id="{F5073AC5-8BCA-40A0-8F1C-100D31D17903}"/>
              </a:ext>
            </a:extLst>
          </p:cNvPr>
          <p:cNvSpPr/>
          <p:nvPr/>
        </p:nvSpPr>
        <p:spPr bwMode="auto">
          <a:xfrm flipH="1">
            <a:off x="4015417" y="1673292"/>
            <a:ext cx="109728" cy="106327"/>
          </a:xfrm>
          <a:prstGeom prst="ellipse">
            <a:avLst/>
          </a:prstGeom>
          <a:solidFill>
            <a:srgbClr val="045DA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6" name="Oval 395">
            <a:extLst>
              <a:ext uri="{FF2B5EF4-FFF2-40B4-BE49-F238E27FC236}">
                <a16:creationId xmlns:a16="http://schemas.microsoft.com/office/drawing/2014/main" id="{FDA7000E-46BC-4E31-9427-4345781D6B49}"/>
              </a:ext>
            </a:extLst>
          </p:cNvPr>
          <p:cNvSpPr/>
          <p:nvPr/>
        </p:nvSpPr>
        <p:spPr bwMode="auto">
          <a:xfrm flipH="1">
            <a:off x="5056556" y="2371653"/>
            <a:ext cx="109728" cy="106327"/>
          </a:xfrm>
          <a:prstGeom prst="ellipse">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97" name="Straight Connector 396">
            <a:extLst>
              <a:ext uri="{FF2B5EF4-FFF2-40B4-BE49-F238E27FC236}">
                <a16:creationId xmlns:a16="http://schemas.microsoft.com/office/drawing/2014/main" id="{7CAC82FD-79D6-4F53-8550-3AA8EB2CA6BB}"/>
              </a:ext>
            </a:extLst>
          </p:cNvPr>
          <p:cNvCxnSpPr>
            <a:cxnSpLocks/>
            <a:stCxn id="367" idx="0"/>
            <a:endCxn id="368" idx="0"/>
          </p:cNvCxnSpPr>
          <p:nvPr/>
        </p:nvCxnSpPr>
        <p:spPr>
          <a:xfrm flipH="1">
            <a:off x="9202147" y="2773376"/>
            <a:ext cx="654975" cy="54"/>
          </a:xfrm>
          <a:prstGeom prst="line">
            <a:avLst/>
          </a:prstGeom>
          <a:ln w="412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98" name="Picture 397">
            <a:extLst>
              <a:ext uri="{FF2B5EF4-FFF2-40B4-BE49-F238E27FC236}">
                <a16:creationId xmlns:a16="http://schemas.microsoft.com/office/drawing/2014/main" id="{0FEBE8E2-D3E2-499E-912F-FFB20889FC34}"/>
              </a:ext>
            </a:extLst>
          </p:cNvPr>
          <p:cNvPicPr>
            <a:picLocks noChangeAspect="1"/>
          </p:cNvPicPr>
          <p:nvPr/>
        </p:nvPicPr>
        <p:blipFill>
          <a:blip r:embed="rId5"/>
          <a:stretch>
            <a:fillRect/>
          </a:stretch>
        </p:blipFill>
        <p:spPr>
          <a:xfrm>
            <a:off x="934849" y="2161805"/>
            <a:ext cx="1153265" cy="519149"/>
          </a:xfrm>
          <a:prstGeom prst="rect">
            <a:avLst/>
          </a:prstGeom>
        </p:spPr>
      </p:pic>
      <p:pic>
        <p:nvPicPr>
          <p:cNvPr id="399" name="Picture 398">
            <a:extLst>
              <a:ext uri="{FF2B5EF4-FFF2-40B4-BE49-F238E27FC236}">
                <a16:creationId xmlns:a16="http://schemas.microsoft.com/office/drawing/2014/main" id="{49E1C5E1-4449-4364-BFA3-27D62F6F1E13}"/>
              </a:ext>
            </a:extLst>
          </p:cNvPr>
          <p:cNvPicPr>
            <a:picLocks noChangeAspect="1"/>
          </p:cNvPicPr>
          <p:nvPr/>
        </p:nvPicPr>
        <p:blipFill>
          <a:blip r:embed="rId6"/>
          <a:stretch>
            <a:fillRect/>
          </a:stretch>
        </p:blipFill>
        <p:spPr>
          <a:xfrm flipH="1">
            <a:off x="7127624" y="4284936"/>
            <a:ext cx="2393830" cy="1138211"/>
          </a:xfrm>
          <a:prstGeom prst="rect">
            <a:avLst/>
          </a:prstGeom>
        </p:spPr>
      </p:pic>
      <p:pic>
        <p:nvPicPr>
          <p:cNvPr id="400" name="Picture 399">
            <a:extLst>
              <a:ext uri="{FF2B5EF4-FFF2-40B4-BE49-F238E27FC236}">
                <a16:creationId xmlns:a16="http://schemas.microsoft.com/office/drawing/2014/main" id="{E554A022-B6D6-428A-9E36-9C2345301B22}"/>
              </a:ext>
            </a:extLst>
          </p:cNvPr>
          <p:cNvPicPr>
            <a:picLocks noChangeAspect="1"/>
          </p:cNvPicPr>
          <p:nvPr/>
        </p:nvPicPr>
        <p:blipFill>
          <a:blip r:embed="rId7"/>
          <a:stretch>
            <a:fillRect/>
          </a:stretch>
        </p:blipFill>
        <p:spPr>
          <a:xfrm flipH="1">
            <a:off x="10175446" y="3874659"/>
            <a:ext cx="1275663" cy="852483"/>
          </a:xfrm>
          <a:prstGeom prst="rect">
            <a:avLst/>
          </a:prstGeom>
        </p:spPr>
      </p:pic>
      <p:pic>
        <p:nvPicPr>
          <p:cNvPr id="401" name="Picture 400">
            <a:extLst>
              <a:ext uri="{FF2B5EF4-FFF2-40B4-BE49-F238E27FC236}">
                <a16:creationId xmlns:a16="http://schemas.microsoft.com/office/drawing/2014/main" id="{382D9BF5-634A-4B58-ADF7-6C4660541C9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91279" y="4095740"/>
            <a:ext cx="1579142" cy="1437125"/>
          </a:xfrm>
          <a:prstGeom prst="rect">
            <a:avLst/>
          </a:prstGeom>
        </p:spPr>
      </p:pic>
      <p:grpSp>
        <p:nvGrpSpPr>
          <p:cNvPr id="402" name="Group 401">
            <a:extLst>
              <a:ext uri="{FF2B5EF4-FFF2-40B4-BE49-F238E27FC236}">
                <a16:creationId xmlns:a16="http://schemas.microsoft.com/office/drawing/2014/main" id="{5654F35D-64C2-41EF-84D1-A3516FDC72B3}"/>
              </a:ext>
            </a:extLst>
          </p:cNvPr>
          <p:cNvGrpSpPr/>
          <p:nvPr/>
        </p:nvGrpSpPr>
        <p:grpSpPr>
          <a:xfrm>
            <a:off x="1026145" y="3022001"/>
            <a:ext cx="2488794" cy="1041734"/>
            <a:chOff x="651312" y="3196603"/>
            <a:chExt cx="2603262" cy="1089647"/>
          </a:xfrm>
        </p:grpSpPr>
        <p:pic>
          <p:nvPicPr>
            <p:cNvPr id="403" name="Picture 402">
              <a:extLst>
                <a:ext uri="{FF2B5EF4-FFF2-40B4-BE49-F238E27FC236}">
                  <a16:creationId xmlns:a16="http://schemas.microsoft.com/office/drawing/2014/main" id="{FD7C4DFB-FF36-4A9D-B11D-B7F72153E35B}"/>
                </a:ext>
              </a:extLst>
            </p:cNvPr>
            <p:cNvPicPr>
              <a:picLocks noChangeAspect="1"/>
            </p:cNvPicPr>
            <p:nvPr/>
          </p:nvPicPr>
          <p:blipFill>
            <a:blip r:embed="rId9"/>
            <a:stretch>
              <a:fillRect/>
            </a:stretch>
          </p:blipFill>
          <p:spPr>
            <a:xfrm>
              <a:off x="651312" y="3260396"/>
              <a:ext cx="2603262" cy="1025854"/>
            </a:xfrm>
            <a:prstGeom prst="rect">
              <a:avLst/>
            </a:prstGeom>
          </p:spPr>
        </p:pic>
        <p:sp>
          <p:nvSpPr>
            <p:cNvPr id="404" name="Freeform 90">
              <a:extLst>
                <a:ext uri="{FF2B5EF4-FFF2-40B4-BE49-F238E27FC236}">
                  <a16:creationId xmlns:a16="http://schemas.microsoft.com/office/drawing/2014/main" id="{0DFCD6CE-CA31-4432-8727-8124AE4BC68A}"/>
                </a:ext>
              </a:extLst>
            </p:cNvPr>
            <p:cNvSpPr>
              <a:spLocks/>
            </p:cNvSpPr>
            <p:nvPr/>
          </p:nvSpPr>
          <p:spPr bwMode="auto">
            <a:xfrm flipH="1">
              <a:off x="1913059" y="3196603"/>
              <a:ext cx="419163" cy="349302"/>
            </a:xfrm>
            <a:custGeom>
              <a:avLst/>
              <a:gdLst>
                <a:gd name="T0" fmla="*/ 158 w 415"/>
                <a:gd name="T1" fmla="*/ 0 h 346"/>
                <a:gd name="T2" fmla="*/ 257 w 415"/>
                <a:gd name="T3" fmla="*/ 0 h 346"/>
                <a:gd name="T4" fmla="*/ 415 w 415"/>
                <a:gd name="T5" fmla="*/ 158 h 346"/>
                <a:gd name="T6" fmla="*/ 415 w 415"/>
                <a:gd name="T7" fmla="*/ 158 h 346"/>
                <a:gd name="T8" fmla="*/ 331 w 415"/>
                <a:gd name="T9" fmla="*/ 297 h 346"/>
                <a:gd name="T10" fmla="*/ 348 w 415"/>
                <a:gd name="T11" fmla="*/ 346 h 346"/>
                <a:gd name="T12" fmla="*/ 248 w 415"/>
                <a:gd name="T13" fmla="*/ 316 h 346"/>
                <a:gd name="T14" fmla="*/ 158 w 415"/>
                <a:gd name="T15" fmla="*/ 316 h 346"/>
                <a:gd name="T16" fmla="*/ 0 w 415"/>
                <a:gd name="T17" fmla="*/ 158 h 346"/>
                <a:gd name="T18" fmla="*/ 0 w 415"/>
                <a:gd name="T19" fmla="*/ 158 h 346"/>
                <a:gd name="T20" fmla="*/ 158 w 415"/>
                <a:gd name="T21"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346">
                  <a:moveTo>
                    <a:pt x="158" y="0"/>
                  </a:moveTo>
                  <a:cubicBezTo>
                    <a:pt x="257" y="0"/>
                    <a:pt x="257" y="0"/>
                    <a:pt x="257" y="0"/>
                  </a:cubicBezTo>
                  <a:cubicBezTo>
                    <a:pt x="344" y="0"/>
                    <a:pt x="415" y="71"/>
                    <a:pt x="415" y="158"/>
                  </a:cubicBezTo>
                  <a:cubicBezTo>
                    <a:pt x="415" y="158"/>
                    <a:pt x="415" y="158"/>
                    <a:pt x="415" y="158"/>
                  </a:cubicBezTo>
                  <a:cubicBezTo>
                    <a:pt x="415" y="218"/>
                    <a:pt x="381" y="270"/>
                    <a:pt x="331" y="297"/>
                  </a:cubicBezTo>
                  <a:cubicBezTo>
                    <a:pt x="348" y="346"/>
                    <a:pt x="348" y="346"/>
                    <a:pt x="348" y="346"/>
                  </a:cubicBezTo>
                  <a:cubicBezTo>
                    <a:pt x="248" y="316"/>
                    <a:pt x="248" y="316"/>
                    <a:pt x="248" y="316"/>
                  </a:cubicBezTo>
                  <a:cubicBezTo>
                    <a:pt x="158" y="316"/>
                    <a:pt x="158" y="316"/>
                    <a:pt x="158" y="316"/>
                  </a:cubicBezTo>
                  <a:cubicBezTo>
                    <a:pt x="71" y="316"/>
                    <a:pt x="0" y="245"/>
                    <a:pt x="0" y="158"/>
                  </a:cubicBezTo>
                  <a:cubicBezTo>
                    <a:pt x="0" y="158"/>
                    <a:pt x="0" y="158"/>
                    <a:pt x="0" y="158"/>
                  </a:cubicBezTo>
                  <a:cubicBezTo>
                    <a:pt x="0" y="71"/>
                    <a:pt x="71" y="0"/>
                    <a:pt x="158" y="0"/>
                  </a:cubicBezTo>
                  <a:close/>
                </a:path>
              </a:pathLst>
            </a:custGeom>
            <a:solidFill>
              <a:schemeClr val="bg1"/>
            </a:solidFill>
            <a:ln w="9525">
              <a:solidFill>
                <a:schemeClr val="bg1">
                  <a:lumMod val="7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5" name="Freeform 92">
              <a:extLst>
                <a:ext uri="{FF2B5EF4-FFF2-40B4-BE49-F238E27FC236}">
                  <a16:creationId xmlns:a16="http://schemas.microsoft.com/office/drawing/2014/main" id="{629EBBD2-FD6A-40FD-8732-B88DAA6972B6}"/>
                </a:ext>
              </a:extLst>
            </p:cNvPr>
            <p:cNvSpPr>
              <a:spLocks/>
            </p:cNvSpPr>
            <p:nvPr/>
          </p:nvSpPr>
          <p:spPr bwMode="auto">
            <a:xfrm flipH="1">
              <a:off x="2450768" y="3248025"/>
              <a:ext cx="304467" cy="358687"/>
            </a:xfrm>
            <a:custGeom>
              <a:avLst/>
              <a:gdLst>
                <a:gd name="T0" fmla="*/ 150 w 301"/>
                <a:gd name="T1" fmla="*/ 0 h 355"/>
                <a:gd name="T2" fmla="*/ 150 w 301"/>
                <a:gd name="T3" fmla="*/ 0 h 355"/>
                <a:gd name="T4" fmla="*/ 0 w 301"/>
                <a:gd name="T5" fmla="*/ 151 h 355"/>
                <a:gd name="T6" fmla="*/ 0 w 301"/>
                <a:gd name="T7" fmla="*/ 151 h 355"/>
                <a:gd name="T8" fmla="*/ 119 w 301"/>
                <a:gd name="T9" fmla="*/ 298 h 355"/>
                <a:gd name="T10" fmla="*/ 150 w 301"/>
                <a:gd name="T11" fmla="*/ 355 h 355"/>
                <a:gd name="T12" fmla="*/ 181 w 301"/>
                <a:gd name="T13" fmla="*/ 298 h 355"/>
                <a:gd name="T14" fmla="*/ 301 w 301"/>
                <a:gd name="T15" fmla="*/ 151 h 355"/>
                <a:gd name="T16" fmla="*/ 301 w 301"/>
                <a:gd name="T17" fmla="*/ 151 h 355"/>
                <a:gd name="T18" fmla="*/ 150 w 301"/>
                <a:gd name="T19"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355">
                  <a:moveTo>
                    <a:pt x="150" y="0"/>
                  </a:moveTo>
                  <a:cubicBezTo>
                    <a:pt x="150" y="0"/>
                    <a:pt x="150" y="0"/>
                    <a:pt x="150" y="0"/>
                  </a:cubicBezTo>
                  <a:cubicBezTo>
                    <a:pt x="67" y="0"/>
                    <a:pt x="0" y="68"/>
                    <a:pt x="0" y="151"/>
                  </a:cubicBezTo>
                  <a:cubicBezTo>
                    <a:pt x="0" y="151"/>
                    <a:pt x="0" y="151"/>
                    <a:pt x="0" y="151"/>
                  </a:cubicBezTo>
                  <a:cubicBezTo>
                    <a:pt x="0" y="223"/>
                    <a:pt x="51" y="284"/>
                    <a:pt x="119" y="298"/>
                  </a:cubicBezTo>
                  <a:cubicBezTo>
                    <a:pt x="150" y="355"/>
                    <a:pt x="150" y="355"/>
                    <a:pt x="150" y="355"/>
                  </a:cubicBezTo>
                  <a:cubicBezTo>
                    <a:pt x="181" y="298"/>
                    <a:pt x="181" y="298"/>
                    <a:pt x="181" y="298"/>
                  </a:cubicBezTo>
                  <a:cubicBezTo>
                    <a:pt x="249" y="284"/>
                    <a:pt x="301" y="223"/>
                    <a:pt x="301" y="151"/>
                  </a:cubicBezTo>
                  <a:cubicBezTo>
                    <a:pt x="301" y="151"/>
                    <a:pt x="301" y="151"/>
                    <a:pt x="301" y="151"/>
                  </a:cubicBezTo>
                  <a:cubicBezTo>
                    <a:pt x="301" y="68"/>
                    <a:pt x="233" y="0"/>
                    <a:pt x="150" y="0"/>
                  </a:cubicBezTo>
                  <a:close/>
                </a:path>
              </a:pathLst>
            </a:custGeom>
            <a:solidFill>
              <a:schemeClr val="bg1"/>
            </a:solidFill>
            <a:ln w="9525">
              <a:solidFill>
                <a:schemeClr val="bg1">
                  <a:lumMod val="7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06" name="sharepoint_2">
              <a:extLst>
                <a:ext uri="{FF2B5EF4-FFF2-40B4-BE49-F238E27FC236}">
                  <a16:creationId xmlns:a16="http://schemas.microsoft.com/office/drawing/2014/main" id="{8C48881D-F244-44B4-A8F8-259810928B33}"/>
                </a:ext>
              </a:extLst>
            </p:cNvPr>
            <p:cNvSpPr>
              <a:spLocks noChangeAspect="1" noEditPoints="1"/>
            </p:cNvSpPr>
            <p:nvPr/>
          </p:nvSpPr>
          <p:spPr bwMode="auto">
            <a:xfrm>
              <a:off x="2039709" y="3248989"/>
              <a:ext cx="198666" cy="201783"/>
            </a:xfrm>
            <a:custGeom>
              <a:avLst/>
              <a:gdLst>
                <a:gd name="T0" fmla="*/ 324 w 353"/>
                <a:gd name="T1" fmla="*/ 214 h 358"/>
                <a:gd name="T2" fmla="*/ 247 w 353"/>
                <a:gd name="T3" fmla="*/ 296 h 358"/>
                <a:gd name="T4" fmla="*/ 224 w 353"/>
                <a:gd name="T5" fmla="*/ 235 h 358"/>
                <a:gd name="T6" fmla="*/ 277 w 353"/>
                <a:gd name="T7" fmla="*/ 244 h 358"/>
                <a:gd name="T8" fmla="*/ 282 w 353"/>
                <a:gd name="T9" fmla="*/ 179 h 358"/>
                <a:gd name="T10" fmla="*/ 277 w 353"/>
                <a:gd name="T11" fmla="*/ 114 h 358"/>
                <a:gd name="T12" fmla="*/ 224 w 353"/>
                <a:gd name="T13" fmla="*/ 123 h 358"/>
                <a:gd name="T14" fmla="*/ 247 w 353"/>
                <a:gd name="T15" fmla="*/ 62 h 358"/>
                <a:gd name="T16" fmla="*/ 324 w 353"/>
                <a:gd name="T17" fmla="*/ 144 h 358"/>
                <a:gd name="T18" fmla="*/ 212 w 353"/>
                <a:gd name="T19" fmla="*/ 0 h 358"/>
                <a:gd name="T20" fmla="*/ 0 w 353"/>
                <a:gd name="T21" fmla="*/ 308 h 358"/>
                <a:gd name="T22" fmla="*/ 212 w 353"/>
                <a:gd name="T23" fmla="*/ 0 h 358"/>
                <a:gd name="T24" fmla="*/ 130 w 353"/>
                <a:gd name="T25" fmla="*/ 187 h 358"/>
                <a:gd name="T26" fmla="*/ 97 w 353"/>
                <a:gd name="T27" fmla="*/ 163 h 358"/>
                <a:gd name="T28" fmla="*/ 94 w 353"/>
                <a:gd name="T29" fmla="*/ 161 h 358"/>
                <a:gd name="T30" fmla="*/ 85 w 353"/>
                <a:gd name="T31" fmla="*/ 146 h 358"/>
                <a:gd name="T32" fmla="*/ 129 w 353"/>
                <a:gd name="T33" fmla="*/ 141 h 358"/>
                <a:gd name="T34" fmla="*/ 129 w 353"/>
                <a:gd name="T35" fmla="*/ 109 h 358"/>
                <a:gd name="T36" fmla="*/ 104 w 353"/>
                <a:gd name="T37" fmla="*/ 106 h 358"/>
                <a:gd name="T38" fmla="*/ 101 w 353"/>
                <a:gd name="T39" fmla="*/ 106 h 358"/>
                <a:gd name="T40" fmla="*/ 100 w 353"/>
                <a:gd name="T41" fmla="*/ 106 h 358"/>
                <a:gd name="T42" fmla="*/ 61 w 353"/>
                <a:gd name="T43" fmla="*/ 139 h 358"/>
                <a:gd name="T44" fmla="*/ 63 w 353"/>
                <a:gd name="T45" fmla="*/ 164 h 358"/>
                <a:gd name="T46" fmla="*/ 74 w 353"/>
                <a:gd name="T47" fmla="*/ 182 h 358"/>
                <a:gd name="T48" fmla="*/ 107 w 353"/>
                <a:gd name="T49" fmla="*/ 211 h 358"/>
                <a:gd name="T50" fmla="*/ 105 w 353"/>
                <a:gd name="T51" fmla="*/ 217 h 358"/>
                <a:gd name="T52" fmla="*/ 74 w 353"/>
                <a:gd name="T53" fmla="*/ 223 h 358"/>
                <a:gd name="T54" fmla="*/ 68 w 353"/>
                <a:gd name="T55" fmla="*/ 220 h 358"/>
                <a:gd name="T56" fmla="*/ 67 w 353"/>
                <a:gd name="T57" fmla="*/ 219 h 358"/>
                <a:gd name="T58" fmla="*/ 63 w 353"/>
                <a:gd name="T59" fmla="*/ 214 h 358"/>
                <a:gd name="T60" fmla="*/ 62 w 353"/>
                <a:gd name="T61" fmla="*/ 244 h 358"/>
                <a:gd name="T62" fmla="*/ 68 w 353"/>
                <a:gd name="T63" fmla="*/ 247 h 358"/>
                <a:gd name="T64" fmla="*/ 93 w 353"/>
                <a:gd name="T65" fmla="*/ 252 h 358"/>
                <a:gd name="T66" fmla="*/ 130 w 353"/>
                <a:gd name="T67" fmla="*/ 234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3" h="358">
                  <a:moveTo>
                    <a:pt x="353" y="179"/>
                  </a:moveTo>
                  <a:cubicBezTo>
                    <a:pt x="353" y="197"/>
                    <a:pt x="341" y="211"/>
                    <a:pt x="324" y="214"/>
                  </a:cubicBezTo>
                  <a:cubicBezTo>
                    <a:pt x="315" y="235"/>
                    <a:pt x="300" y="252"/>
                    <a:pt x="282" y="261"/>
                  </a:cubicBezTo>
                  <a:cubicBezTo>
                    <a:pt x="282" y="282"/>
                    <a:pt x="265" y="296"/>
                    <a:pt x="247" y="296"/>
                  </a:cubicBezTo>
                  <a:cubicBezTo>
                    <a:pt x="238" y="296"/>
                    <a:pt x="230" y="294"/>
                    <a:pt x="224" y="288"/>
                  </a:cubicBezTo>
                  <a:cubicBezTo>
                    <a:pt x="224" y="235"/>
                    <a:pt x="224" y="235"/>
                    <a:pt x="224" y="235"/>
                  </a:cubicBezTo>
                  <a:cubicBezTo>
                    <a:pt x="230" y="229"/>
                    <a:pt x="238" y="226"/>
                    <a:pt x="247" y="226"/>
                  </a:cubicBezTo>
                  <a:cubicBezTo>
                    <a:pt x="259" y="226"/>
                    <a:pt x="271" y="235"/>
                    <a:pt x="277" y="244"/>
                  </a:cubicBezTo>
                  <a:cubicBezTo>
                    <a:pt x="288" y="238"/>
                    <a:pt x="300" y="226"/>
                    <a:pt x="306" y="211"/>
                  </a:cubicBezTo>
                  <a:cubicBezTo>
                    <a:pt x="291" y="205"/>
                    <a:pt x="282" y="194"/>
                    <a:pt x="282" y="179"/>
                  </a:cubicBezTo>
                  <a:cubicBezTo>
                    <a:pt x="282" y="164"/>
                    <a:pt x="291" y="150"/>
                    <a:pt x="306" y="147"/>
                  </a:cubicBezTo>
                  <a:cubicBezTo>
                    <a:pt x="300" y="132"/>
                    <a:pt x="288" y="120"/>
                    <a:pt x="277" y="114"/>
                  </a:cubicBezTo>
                  <a:cubicBezTo>
                    <a:pt x="271" y="123"/>
                    <a:pt x="259" y="132"/>
                    <a:pt x="247" y="132"/>
                  </a:cubicBezTo>
                  <a:cubicBezTo>
                    <a:pt x="238" y="132"/>
                    <a:pt x="230" y="129"/>
                    <a:pt x="224" y="123"/>
                  </a:cubicBezTo>
                  <a:cubicBezTo>
                    <a:pt x="224" y="70"/>
                    <a:pt x="224" y="70"/>
                    <a:pt x="224" y="70"/>
                  </a:cubicBezTo>
                  <a:cubicBezTo>
                    <a:pt x="230" y="65"/>
                    <a:pt x="238" y="62"/>
                    <a:pt x="247" y="62"/>
                  </a:cubicBezTo>
                  <a:cubicBezTo>
                    <a:pt x="265" y="62"/>
                    <a:pt x="282" y="76"/>
                    <a:pt x="282" y="97"/>
                  </a:cubicBezTo>
                  <a:cubicBezTo>
                    <a:pt x="300" y="106"/>
                    <a:pt x="315" y="123"/>
                    <a:pt x="324" y="144"/>
                  </a:cubicBezTo>
                  <a:cubicBezTo>
                    <a:pt x="341" y="147"/>
                    <a:pt x="353" y="161"/>
                    <a:pt x="353" y="179"/>
                  </a:cubicBezTo>
                  <a:close/>
                  <a:moveTo>
                    <a:pt x="212" y="0"/>
                  </a:moveTo>
                  <a:cubicBezTo>
                    <a:pt x="212" y="0"/>
                    <a:pt x="212" y="0"/>
                    <a:pt x="212" y="358"/>
                  </a:cubicBezTo>
                  <a:cubicBezTo>
                    <a:pt x="212" y="358"/>
                    <a:pt x="212" y="358"/>
                    <a:pt x="0" y="308"/>
                  </a:cubicBezTo>
                  <a:cubicBezTo>
                    <a:pt x="0" y="308"/>
                    <a:pt x="0" y="308"/>
                    <a:pt x="0" y="50"/>
                  </a:cubicBezTo>
                  <a:lnTo>
                    <a:pt x="212" y="0"/>
                  </a:lnTo>
                  <a:close/>
                  <a:moveTo>
                    <a:pt x="136" y="211"/>
                  </a:moveTo>
                  <a:cubicBezTo>
                    <a:pt x="136" y="201"/>
                    <a:pt x="133" y="192"/>
                    <a:pt x="130" y="187"/>
                  </a:cubicBezTo>
                  <a:cubicBezTo>
                    <a:pt x="125" y="180"/>
                    <a:pt x="117" y="173"/>
                    <a:pt x="115" y="172"/>
                  </a:cubicBezTo>
                  <a:cubicBezTo>
                    <a:pt x="113" y="170"/>
                    <a:pt x="97" y="163"/>
                    <a:pt x="97" y="163"/>
                  </a:cubicBezTo>
                  <a:cubicBezTo>
                    <a:pt x="96" y="162"/>
                    <a:pt x="95" y="162"/>
                    <a:pt x="94" y="161"/>
                  </a:cubicBezTo>
                  <a:cubicBezTo>
                    <a:pt x="94" y="161"/>
                    <a:pt x="94" y="161"/>
                    <a:pt x="94" y="161"/>
                  </a:cubicBezTo>
                  <a:cubicBezTo>
                    <a:pt x="94" y="161"/>
                    <a:pt x="94" y="161"/>
                    <a:pt x="94" y="161"/>
                  </a:cubicBezTo>
                  <a:cubicBezTo>
                    <a:pt x="88" y="158"/>
                    <a:pt x="85" y="153"/>
                    <a:pt x="85" y="146"/>
                  </a:cubicBezTo>
                  <a:cubicBezTo>
                    <a:pt x="85" y="136"/>
                    <a:pt x="95" y="128"/>
                    <a:pt x="108" y="128"/>
                  </a:cubicBezTo>
                  <a:cubicBezTo>
                    <a:pt x="118" y="128"/>
                    <a:pt x="127" y="133"/>
                    <a:pt x="129" y="141"/>
                  </a:cubicBezTo>
                  <a:cubicBezTo>
                    <a:pt x="129" y="141"/>
                    <a:pt x="129" y="141"/>
                    <a:pt x="129" y="141"/>
                  </a:cubicBezTo>
                  <a:cubicBezTo>
                    <a:pt x="129" y="141"/>
                    <a:pt x="129" y="141"/>
                    <a:pt x="129" y="109"/>
                  </a:cubicBezTo>
                  <a:cubicBezTo>
                    <a:pt x="129" y="108"/>
                    <a:pt x="126" y="107"/>
                    <a:pt x="108" y="106"/>
                  </a:cubicBezTo>
                  <a:cubicBezTo>
                    <a:pt x="106" y="106"/>
                    <a:pt x="105" y="106"/>
                    <a:pt x="104" y="106"/>
                  </a:cubicBezTo>
                  <a:cubicBezTo>
                    <a:pt x="103" y="106"/>
                    <a:pt x="102" y="106"/>
                    <a:pt x="101" y="106"/>
                  </a:cubicBezTo>
                  <a:cubicBezTo>
                    <a:pt x="101" y="106"/>
                    <a:pt x="101" y="106"/>
                    <a:pt x="101" y="106"/>
                  </a:cubicBezTo>
                  <a:cubicBezTo>
                    <a:pt x="100" y="106"/>
                    <a:pt x="100" y="106"/>
                    <a:pt x="100" y="106"/>
                  </a:cubicBezTo>
                  <a:cubicBezTo>
                    <a:pt x="100" y="106"/>
                    <a:pt x="100" y="106"/>
                    <a:pt x="100" y="106"/>
                  </a:cubicBezTo>
                  <a:cubicBezTo>
                    <a:pt x="80" y="107"/>
                    <a:pt x="70" y="118"/>
                    <a:pt x="70" y="118"/>
                  </a:cubicBezTo>
                  <a:cubicBezTo>
                    <a:pt x="68" y="120"/>
                    <a:pt x="61" y="129"/>
                    <a:pt x="61" y="139"/>
                  </a:cubicBezTo>
                  <a:cubicBezTo>
                    <a:pt x="61" y="145"/>
                    <a:pt x="59" y="153"/>
                    <a:pt x="62" y="162"/>
                  </a:cubicBezTo>
                  <a:cubicBezTo>
                    <a:pt x="62" y="163"/>
                    <a:pt x="62" y="163"/>
                    <a:pt x="63" y="164"/>
                  </a:cubicBezTo>
                  <a:cubicBezTo>
                    <a:pt x="64" y="168"/>
                    <a:pt x="66" y="171"/>
                    <a:pt x="68" y="175"/>
                  </a:cubicBezTo>
                  <a:cubicBezTo>
                    <a:pt x="69" y="178"/>
                    <a:pt x="71" y="180"/>
                    <a:pt x="74" y="182"/>
                  </a:cubicBezTo>
                  <a:cubicBezTo>
                    <a:pt x="74" y="182"/>
                    <a:pt x="77" y="184"/>
                    <a:pt x="82" y="187"/>
                  </a:cubicBezTo>
                  <a:cubicBezTo>
                    <a:pt x="91" y="190"/>
                    <a:pt x="107" y="198"/>
                    <a:pt x="107" y="211"/>
                  </a:cubicBezTo>
                  <a:cubicBezTo>
                    <a:pt x="107" y="213"/>
                    <a:pt x="106" y="215"/>
                    <a:pt x="105" y="217"/>
                  </a:cubicBezTo>
                  <a:cubicBezTo>
                    <a:pt x="105" y="217"/>
                    <a:pt x="105" y="217"/>
                    <a:pt x="105" y="217"/>
                  </a:cubicBezTo>
                  <a:cubicBezTo>
                    <a:pt x="102" y="226"/>
                    <a:pt x="93" y="226"/>
                    <a:pt x="92" y="226"/>
                  </a:cubicBezTo>
                  <a:cubicBezTo>
                    <a:pt x="87" y="226"/>
                    <a:pt x="81" y="226"/>
                    <a:pt x="74" y="223"/>
                  </a:cubicBezTo>
                  <a:cubicBezTo>
                    <a:pt x="74" y="223"/>
                    <a:pt x="74" y="223"/>
                    <a:pt x="73" y="223"/>
                  </a:cubicBezTo>
                  <a:cubicBezTo>
                    <a:pt x="71" y="222"/>
                    <a:pt x="70" y="221"/>
                    <a:pt x="68" y="220"/>
                  </a:cubicBezTo>
                  <a:cubicBezTo>
                    <a:pt x="68" y="220"/>
                    <a:pt x="68" y="220"/>
                    <a:pt x="68" y="220"/>
                  </a:cubicBezTo>
                  <a:cubicBezTo>
                    <a:pt x="67" y="220"/>
                    <a:pt x="67" y="219"/>
                    <a:pt x="67" y="219"/>
                  </a:cubicBezTo>
                  <a:cubicBezTo>
                    <a:pt x="65" y="218"/>
                    <a:pt x="65" y="217"/>
                    <a:pt x="64" y="216"/>
                  </a:cubicBezTo>
                  <a:cubicBezTo>
                    <a:pt x="63" y="215"/>
                    <a:pt x="63" y="215"/>
                    <a:pt x="63" y="214"/>
                  </a:cubicBezTo>
                  <a:cubicBezTo>
                    <a:pt x="62" y="213"/>
                    <a:pt x="62" y="212"/>
                    <a:pt x="62" y="211"/>
                  </a:cubicBezTo>
                  <a:cubicBezTo>
                    <a:pt x="62" y="211"/>
                    <a:pt x="62" y="211"/>
                    <a:pt x="62" y="244"/>
                  </a:cubicBezTo>
                  <a:cubicBezTo>
                    <a:pt x="62" y="244"/>
                    <a:pt x="64" y="245"/>
                    <a:pt x="68" y="247"/>
                  </a:cubicBezTo>
                  <a:cubicBezTo>
                    <a:pt x="68" y="247"/>
                    <a:pt x="68" y="247"/>
                    <a:pt x="68" y="247"/>
                  </a:cubicBezTo>
                  <a:cubicBezTo>
                    <a:pt x="68" y="247"/>
                    <a:pt x="68" y="247"/>
                    <a:pt x="68" y="247"/>
                  </a:cubicBezTo>
                  <a:cubicBezTo>
                    <a:pt x="73" y="249"/>
                    <a:pt x="83" y="252"/>
                    <a:pt x="93" y="252"/>
                  </a:cubicBezTo>
                  <a:cubicBezTo>
                    <a:pt x="105" y="252"/>
                    <a:pt x="117" y="249"/>
                    <a:pt x="124" y="242"/>
                  </a:cubicBezTo>
                  <a:cubicBezTo>
                    <a:pt x="126" y="240"/>
                    <a:pt x="129" y="237"/>
                    <a:pt x="130" y="234"/>
                  </a:cubicBezTo>
                  <a:cubicBezTo>
                    <a:pt x="134" y="229"/>
                    <a:pt x="136" y="221"/>
                    <a:pt x="136" y="211"/>
                  </a:cubicBezTo>
                  <a:close/>
                </a:path>
              </a:pathLst>
            </a:custGeom>
            <a:solidFill>
              <a:srgbClr val="00188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407" name="edge">
              <a:extLst>
                <a:ext uri="{FF2B5EF4-FFF2-40B4-BE49-F238E27FC236}">
                  <a16:creationId xmlns:a16="http://schemas.microsoft.com/office/drawing/2014/main" id="{33728065-C40A-4F30-BD7D-776FF17FE842}"/>
                </a:ext>
              </a:extLst>
            </p:cNvPr>
            <p:cNvSpPr>
              <a:spLocks noChangeAspect="1"/>
            </p:cNvSpPr>
            <p:nvPr/>
          </p:nvSpPr>
          <p:spPr bwMode="auto">
            <a:xfrm>
              <a:off x="2515292" y="3310316"/>
              <a:ext cx="161824" cy="175835"/>
            </a:xfrm>
            <a:custGeom>
              <a:avLst/>
              <a:gdLst>
                <a:gd name="T0" fmla="*/ 317 w 317"/>
                <a:gd name="T1" fmla="*/ 201 h 346"/>
                <a:gd name="T2" fmla="*/ 101 w 317"/>
                <a:gd name="T3" fmla="*/ 201 h 346"/>
                <a:gd name="T4" fmla="*/ 193 w 317"/>
                <a:gd name="T5" fmla="*/ 274 h 346"/>
                <a:gd name="T6" fmla="*/ 288 w 317"/>
                <a:gd name="T7" fmla="*/ 248 h 346"/>
                <a:gd name="T8" fmla="*/ 288 w 317"/>
                <a:gd name="T9" fmla="*/ 321 h 346"/>
                <a:gd name="T10" fmla="*/ 182 w 317"/>
                <a:gd name="T11" fmla="*/ 346 h 346"/>
                <a:gd name="T12" fmla="*/ 40 w 317"/>
                <a:gd name="T13" fmla="*/ 211 h 346"/>
                <a:gd name="T14" fmla="*/ 124 w 317"/>
                <a:gd name="T15" fmla="*/ 85 h 346"/>
                <a:gd name="T16" fmla="*/ 100 w 317"/>
                <a:gd name="T17" fmla="*/ 140 h 346"/>
                <a:gd name="T18" fmla="*/ 222 w 317"/>
                <a:gd name="T19" fmla="*/ 140 h 346"/>
                <a:gd name="T20" fmla="*/ 152 w 317"/>
                <a:gd name="T21" fmla="*/ 66 h 346"/>
                <a:gd name="T22" fmla="*/ 0 w 317"/>
                <a:gd name="T23" fmla="*/ 155 h 346"/>
                <a:gd name="T24" fmla="*/ 163 w 317"/>
                <a:gd name="T25" fmla="*/ 0 h 346"/>
                <a:gd name="T26" fmla="*/ 317 w 317"/>
                <a:gd name="T27" fmla="*/ 162 h 346"/>
                <a:gd name="T28" fmla="*/ 317 w 317"/>
                <a:gd name="T29" fmla="*/ 201 h 346"/>
                <a:gd name="T30" fmla="*/ 317 w 317"/>
                <a:gd name="T31" fmla="*/ 20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7" h="346">
                  <a:moveTo>
                    <a:pt x="317" y="201"/>
                  </a:moveTo>
                  <a:cubicBezTo>
                    <a:pt x="101" y="201"/>
                    <a:pt x="101" y="201"/>
                    <a:pt x="101" y="201"/>
                  </a:cubicBezTo>
                  <a:cubicBezTo>
                    <a:pt x="101" y="248"/>
                    <a:pt x="140" y="274"/>
                    <a:pt x="193" y="274"/>
                  </a:cubicBezTo>
                  <a:cubicBezTo>
                    <a:pt x="229" y="274"/>
                    <a:pt x="261" y="265"/>
                    <a:pt x="288" y="248"/>
                  </a:cubicBezTo>
                  <a:cubicBezTo>
                    <a:pt x="288" y="321"/>
                    <a:pt x="288" y="321"/>
                    <a:pt x="288" y="321"/>
                  </a:cubicBezTo>
                  <a:cubicBezTo>
                    <a:pt x="259" y="337"/>
                    <a:pt x="224" y="346"/>
                    <a:pt x="182" y="346"/>
                  </a:cubicBezTo>
                  <a:cubicBezTo>
                    <a:pt x="99" y="346"/>
                    <a:pt x="40" y="285"/>
                    <a:pt x="40" y="211"/>
                  </a:cubicBezTo>
                  <a:cubicBezTo>
                    <a:pt x="40" y="151"/>
                    <a:pt x="75" y="105"/>
                    <a:pt x="124" y="85"/>
                  </a:cubicBezTo>
                  <a:cubicBezTo>
                    <a:pt x="111" y="98"/>
                    <a:pt x="102" y="119"/>
                    <a:pt x="100" y="140"/>
                  </a:cubicBezTo>
                  <a:cubicBezTo>
                    <a:pt x="222" y="140"/>
                    <a:pt x="222" y="140"/>
                    <a:pt x="222" y="140"/>
                  </a:cubicBezTo>
                  <a:cubicBezTo>
                    <a:pt x="222" y="91"/>
                    <a:pt x="198" y="66"/>
                    <a:pt x="152" y="66"/>
                  </a:cubicBezTo>
                  <a:cubicBezTo>
                    <a:pt x="96" y="66"/>
                    <a:pt x="32" y="101"/>
                    <a:pt x="0" y="155"/>
                  </a:cubicBezTo>
                  <a:cubicBezTo>
                    <a:pt x="10" y="65"/>
                    <a:pt x="73" y="1"/>
                    <a:pt x="163" y="0"/>
                  </a:cubicBezTo>
                  <a:cubicBezTo>
                    <a:pt x="251" y="2"/>
                    <a:pt x="317" y="67"/>
                    <a:pt x="317" y="162"/>
                  </a:cubicBezTo>
                  <a:cubicBezTo>
                    <a:pt x="317" y="201"/>
                    <a:pt x="317" y="201"/>
                    <a:pt x="317" y="201"/>
                  </a:cubicBezTo>
                  <a:cubicBezTo>
                    <a:pt x="317" y="201"/>
                    <a:pt x="317" y="201"/>
                    <a:pt x="317" y="201"/>
                  </a:cubicBezTo>
                  <a:close/>
                </a:path>
              </a:pathLst>
            </a:custGeom>
            <a:solidFill>
              <a:srgbClr val="0078D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08" name="Group 407">
            <a:extLst>
              <a:ext uri="{FF2B5EF4-FFF2-40B4-BE49-F238E27FC236}">
                <a16:creationId xmlns:a16="http://schemas.microsoft.com/office/drawing/2014/main" id="{78FC18FC-EA32-4610-9BDF-0B593994C124}"/>
              </a:ext>
            </a:extLst>
          </p:cNvPr>
          <p:cNvGrpSpPr/>
          <p:nvPr/>
        </p:nvGrpSpPr>
        <p:grpSpPr>
          <a:xfrm>
            <a:off x="3421155" y="2166768"/>
            <a:ext cx="2699577" cy="869063"/>
            <a:chOff x="3156477" y="2302035"/>
            <a:chExt cx="2823740" cy="909034"/>
          </a:xfrm>
        </p:grpSpPr>
        <p:grpSp>
          <p:nvGrpSpPr>
            <p:cNvPr id="409" name="Group 408">
              <a:extLst>
                <a:ext uri="{FF2B5EF4-FFF2-40B4-BE49-F238E27FC236}">
                  <a16:creationId xmlns:a16="http://schemas.microsoft.com/office/drawing/2014/main" id="{5C7DF344-B89B-406D-A0AC-B3C1DF321B89}"/>
                </a:ext>
              </a:extLst>
            </p:cNvPr>
            <p:cNvGrpSpPr/>
            <p:nvPr/>
          </p:nvGrpSpPr>
          <p:grpSpPr>
            <a:xfrm>
              <a:off x="3156477" y="2302035"/>
              <a:ext cx="2823740" cy="909034"/>
              <a:chOff x="2616273" y="2413924"/>
              <a:chExt cx="2823740" cy="909034"/>
            </a:xfrm>
          </p:grpSpPr>
          <p:grpSp>
            <p:nvGrpSpPr>
              <p:cNvPr id="411" name="Group 410">
                <a:extLst>
                  <a:ext uri="{FF2B5EF4-FFF2-40B4-BE49-F238E27FC236}">
                    <a16:creationId xmlns:a16="http://schemas.microsoft.com/office/drawing/2014/main" id="{A3CBC9E1-EA8C-4D6B-B2CD-ADCEF128244B}"/>
                  </a:ext>
                </a:extLst>
              </p:cNvPr>
              <p:cNvGrpSpPr/>
              <p:nvPr/>
            </p:nvGrpSpPr>
            <p:grpSpPr>
              <a:xfrm>
                <a:off x="2616273" y="2413924"/>
                <a:ext cx="2700306" cy="799212"/>
                <a:chOff x="4241799" y="3434323"/>
                <a:chExt cx="6667501" cy="2064777"/>
              </a:xfrm>
            </p:grpSpPr>
            <p:pic>
              <p:nvPicPr>
                <p:cNvPr id="443" name="Graphic 442">
                  <a:extLst>
                    <a:ext uri="{FF2B5EF4-FFF2-40B4-BE49-F238E27FC236}">
                      <a16:creationId xmlns:a16="http://schemas.microsoft.com/office/drawing/2014/main" id="{5146D104-1C46-426B-A25E-3359CBA968B4}"/>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b="16201"/>
                <a:stretch/>
              </p:blipFill>
              <p:spPr>
                <a:xfrm>
                  <a:off x="4241799" y="3497312"/>
                  <a:ext cx="5321301" cy="2001787"/>
                </a:xfrm>
                <a:prstGeom prst="rect">
                  <a:avLst/>
                </a:prstGeom>
              </p:spPr>
            </p:pic>
            <p:grpSp>
              <p:nvGrpSpPr>
                <p:cNvPr id="444" name="Group 443">
                  <a:extLst>
                    <a:ext uri="{FF2B5EF4-FFF2-40B4-BE49-F238E27FC236}">
                      <a16:creationId xmlns:a16="http://schemas.microsoft.com/office/drawing/2014/main" id="{79B70689-69E8-4AB2-81C3-3401F79EFEAD}"/>
                    </a:ext>
                  </a:extLst>
                </p:cNvPr>
                <p:cNvGrpSpPr/>
                <p:nvPr/>
              </p:nvGrpSpPr>
              <p:grpSpPr>
                <a:xfrm flipH="1">
                  <a:off x="4444999" y="3434323"/>
                  <a:ext cx="6464301" cy="2064777"/>
                  <a:chOff x="161424" y="1574798"/>
                  <a:chExt cx="14418610" cy="4605479"/>
                </a:xfrm>
              </p:grpSpPr>
              <p:pic>
                <p:nvPicPr>
                  <p:cNvPr id="445" name="Graphic 444">
                    <a:extLst>
                      <a:ext uri="{FF2B5EF4-FFF2-40B4-BE49-F238E27FC236}">
                        <a16:creationId xmlns:a16="http://schemas.microsoft.com/office/drawing/2014/main" id="{4978E2F3-6EAF-4EDB-A9D7-F42FFB7DB3B8}"/>
                      </a:ext>
                    </a:extLst>
                  </p:cNvPr>
                  <p:cNvPicPr>
                    <a:picLocks noChangeAspect="1"/>
                  </p:cNvPicPr>
                  <p:nvPr/>
                </p:nvPicPr>
                <p:blipFill rotWithShape="1">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b="16201"/>
                  <a:stretch/>
                </p:blipFill>
                <p:spPr>
                  <a:xfrm>
                    <a:off x="161424" y="1715294"/>
                    <a:ext cx="11869151" cy="4464982"/>
                  </a:xfrm>
                  <a:prstGeom prst="rect">
                    <a:avLst/>
                  </a:prstGeom>
                </p:spPr>
              </p:pic>
              <p:sp>
                <p:nvSpPr>
                  <p:cNvPr id="446" name="Rectangle 410">
                    <a:extLst>
                      <a:ext uri="{FF2B5EF4-FFF2-40B4-BE49-F238E27FC236}">
                        <a16:creationId xmlns:a16="http://schemas.microsoft.com/office/drawing/2014/main" id="{420CCD32-CC97-42A5-A2D3-D5BBF66F0BB3}"/>
                      </a:ext>
                    </a:extLst>
                  </p:cNvPr>
                  <p:cNvSpPr/>
                  <p:nvPr/>
                </p:nvSpPr>
                <p:spPr bwMode="auto">
                  <a:xfrm>
                    <a:off x="776657" y="1574798"/>
                    <a:ext cx="13803377" cy="4605479"/>
                  </a:xfrm>
                  <a:custGeom>
                    <a:avLst/>
                    <a:gdLst>
                      <a:gd name="connsiteX0" fmla="*/ 0 w 2396098"/>
                      <a:gd name="connsiteY0" fmla="*/ 0 h 764070"/>
                      <a:gd name="connsiteX1" fmla="*/ 2396098 w 2396098"/>
                      <a:gd name="connsiteY1" fmla="*/ 0 h 764070"/>
                      <a:gd name="connsiteX2" fmla="*/ 2396098 w 2396098"/>
                      <a:gd name="connsiteY2" fmla="*/ 764070 h 764070"/>
                      <a:gd name="connsiteX3" fmla="*/ 0 w 2396098"/>
                      <a:gd name="connsiteY3" fmla="*/ 764070 h 764070"/>
                      <a:gd name="connsiteX4" fmla="*/ 0 w 2396098"/>
                      <a:gd name="connsiteY4" fmla="*/ 0 h 764070"/>
                      <a:gd name="connsiteX0" fmla="*/ 0 w 2396098"/>
                      <a:gd name="connsiteY0" fmla="*/ 0 h 764070"/>
                      <a:gd name="connsiteX1" fmla="*/ 2243698 w 2396098"/>
                      <a:gd name="connsiteY1" fmla="*/ 0 h 764070"/>
                      <a:gd name="connsiteX2" fmla="*/ 2396098 w 2396098"/>
                      <a:gd name="connsiteY2" fmla="*/ 764070 h 764070"/>
                      <a:gd name="connsiteX3" fmla="*/ 0 w 2396098"/>
                      <a:gd name="connsiteY3" fmla="*/ 764070 h 764070"/>
                      <a:gd name="connsiteX4" fmla="*/ 0 w 2396098"/>
                      <a:gd name="connsiteY4" fmla="*/ 0 h 764070"/>
                      <a:gd name="connsiteX0" fmla="*/ 117475 w 2396098"/>
                      <a:gd name="connsiteY0" fmla="*/ 3175 h 764070"/>
                      <a:gd name="connsiteX1" fmla="*/ 2243698 w 2396098"/>
                      <a:gd name="connsiteY1" fmla="*/ 0 h 764070"/>
                      <a:gd name="connsiteX2" fmla="*/ 2396098 w 2396098"/>
                      <a:gd name="connsiteY2" fmla="*/ 764070 h 764070"/>
                      <a:gd name="connsiteX3" fmla="*/ 0 w 2396098"/>
                      <a:gd name="connsiteY3" fmla="*/ 764070 h 764070"/>
                      <a:gd name="connsiteX4" fmla="*/ 117475 w 2396098"/>
                      <a:gd name="connsiteY4" fmla="*/ 3175 h 7640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6098" h="764070">
                        <a:moveTo>
                          <a:pt x="117475" y="3175"/>
                        </a:moveTo>
                        <a:lnTo>
                          <a:pt x="2243698" y="0"/>
                        </a:lnTo>
                        <a:lnTo>
                          <a:pt x="2396098" y="764070"/>
                        </a:lnTo>
                        <a:lnTo>
                          <a:pt x="0" y="764070"/>
                        </a:lnTo>
                        <a:lnTo>
                          <a:pt x="117475" y="3175"/>
                        </a:lnTo>
                        <a:close/>
                      </a:path>
                    </a:pathLst>
                  </a:custGeom>
                  <a:solidFill>
                    <a:schemeClr val="bg1">
                      <a:alpha val="84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12" name="Group 411">
                <a:extLst>
                  <a:ext uri="{FF2B5EF4-FFF2-40B4-BE49-F238E27FC236}">
                    <a16:creationId xmlns:a16="http://schemas.microsoft.com/office/drawing/2014/main" id="{D3ABF692-E838-439B-9348-3F2E8B35FFCB}"/>
                  </a:ext>
                </a:extLst>
              </p:cNvPr>
              <p:cNvGrpSpPr/>
              <p:nvPr/>
            </p:nvGrpSpPr>
            <p:grpSpPr>
              <a:xfrm>
                <a:off x="3742336" y="2522327"/>
                <a:ext cx="1697677" cy="800631"/>
                <a:chOff x="7198468" y="1800177"/>
                <a:chExt cx="1697677" cy="800631"/>
              </a:xfrm>
            </p:grpSpPr>
            <p:sp>
              <p:nvSpPr>
                <p:cNvPr id="413" name="Rectangle 412">
                  <a:extLst>
                    <a:ext uri="{FF2B5EF4-FFF2-40B4-BE49-F238E27FC236}">
                      <a16:creationId xmlns:a16="http://schemas.microsoft.com/office/drawing/2014/main" id="{08E1BCC8-0335-477E-A41E-DC0EB8A20ACF}"/>
                    </a:ext>
                  </a:extLst>
                </p:cNvPr>
                <p:cNvSpPr/>
                <p:nvPr/>
              </p:nvSpPr>
              <p:spPr bwMode="auto">
                <a:xfrm>
                  <a:off x="8301810" y="2300288"/>
                  <a:ext cx="594335" cy="103161"/>
                </a:xfrm>
                <a:prstGeom prst="rect">
                  <a:avLst/>
                </a:prstGeom>
                <a:gradFill flip="none" rotWithShape="1">
                  <a:gsLst>
                    <a:gs pos="0">
                      <a:srgbClr val="D83B01">
                        <a:alpha val="80000"/>
                      </a:srgbClr>
                    </a:gs>
                    <a:gs pos="100000">
                      <a:srgbClr val="D83B01">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14" name="Group 413">
                  <a:extLst>
                    <a:ext uri="{FF2B5EF4-FFF2-40B4-BE49-F238E27FC236}">
                      <a16:creationId xmlns:a16="http://schemas.microsoft.com/office/drawing/2014/main" id="{7BDE4462-E075-4CF5-AC22-85FDF55510DE}"/>
                    </a:ext>
                  </a:extLst>
                </p:cNvPr>
                <p:cNvGrpSpPr/>
                <p:nvPr/>
              </p:nvGrpSpPr>
              <p:grpSpPr>
                <a:xfrm>
                  <a:off x="7198468" y="1800177"/>
                  <a:ext cx="1200784" cy="800631"/>
                  <a:chOff x="7193705" y="1800177"/>
                  <a:chExt cx="1200784" cy="800631"/>
                </a:xfrm>
              </p:grpSpPr>
              <p:sp>
                <p:nvSpPr>
                  <p:cNvPr id="415" name="Freeform 132">
                    <a:extLst>
                      <a:ext uri="{FF2B5EF4-FFF2-40B4-BE49-F238E27FC236}">
                        <a16:creationId xmlns:a16="http://schemas.microsoft.com/office/drawing/2014/main" id="{1B5FE503-429A-4D84-877B-5D16A899DB41}"/>
                      </a:ext>
                    </a:extLst>
                  </p:cNvPr>
                  <p:cNvSpPr>
                    <a:spLocks/>
                  </p:cNvSpPr>
                  <p:nvPr/>
                </p:nvSpPr>
                <p:spPr bwMode="auto">
                  <a:xfrm flipH="1">
                    <a:off x="8330360" y="2304048"/>
                    <a:ext cx="52677" cy="99138"/>
                  </a:xfrm>
                  <a:custGeom>
                    <a:avLst/>
                    <a:gdLst>
                      <a:gd name="T0" fmla="*/ 68 w 68"/>
                      <a:gd name="T1" fmla="*/ 26 h 128"/>
                      <a:gd name="T2" fmla="*/ 45 w 68"/>
                      <a:gd name="T3" fmla="*/ 0 h 128"/>
                      <a:gd name="T4" fmla="*/ 4 w 68"/>
                      <a:gd name="T5" fmla="*/ 92 h 128"/>
                      <a:gd name="T6" fmla="*/ 9 w 68"/>
                      <a:gd name="T7" fmla="*/ 119 h 128"/>
                      <a:gd name="T8" fmla="*/ 14 w 68"/>
                      <a:gd name="T9" fmla="*/ 124 h 128"/>
                      <a:gd name="T10" fmla="*/ 39 w 68"/>
                      <a:gd name="T11" fmla="*/ 128 h 128"/>
                      <a:gd name="T12" fmla="*/ 68 w 68"/>
                      <a:gd name="T13" fmla="*/ 26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68" y="26"/>
                        </a:moveTo>
                        <a:cubicBezTo>
                          <a:pt x="45" y="0"/>
                          <a:pt x="45" y="0"/>
                          <a:pt x="45" y="0"/>
                        </a:cubicBezTo>
                        <a:cubicBezTo>
                          <a:pt x="4" y="92"/>
                          <a:pt x="4" y="92"/>
                          <a:pt x="4" y="92"/>
                        </a:cubicBezTo>
                        <a:cubicBezTo>
                          <a:pt x="0" y="101"/>
                          <a:pt x="2" y="112"/>
                          <a:pt x="9" y="119"/>
                        </a:cubicBezTo>
                        <a:cubicBezTo>
                          <a:pt x="14" y="124"/>
                          <a:pt x="14" y="124"/>
                          <a:pt x="14" y="124"/>
                        </a:cubicBezTo>
                        <a:cubicBezTo>
                          <a:pt x="39" y="128"/>
                          <a:pt x="39" y="128"/>
                          <a:pt x="39" y="128"/>
                        </a:cubicBezTo>
                        <a:lnTo>
                          <a:pt x="68" y="2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6" name="Rectangle 134">
                    <a:extLst>
                      <a:ext uri="{FF2B5EF4-FFF2-40B4-BE49-F238E27FC236}">
                        <a16:creationId xmlns:a16="http://schemas.microsoft.com/office/drawing/2014/main" id="{76B2E743-83BB-49DA-8496-FCCFB0F8DF1A}"/>
                      </a:ext>
                    </a:extLst>
                  </p:cNvPr>
                  <p:cNvSpPr>
                    <a:spLocks noChangeArrowheads="1"/>
                  </p:cNvSpPr>
                  <p:nvPr/>
                </p:nvSpPr>
                <p:spPr bwMode="auto">
                  <a:xfrm flipH="1">
                    <a:off x="7665512" y="2176117"/>
                    <a:ext cx="616751" cy="3566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7" name="Rectangle 135">
                    <a:extLst>
                      <a:ext uri="{FF2B5EF4-FFF2-40B4-BE49-F238E27FC236}">
                        <a16:creationId xmlns:a16="http://schemas.microsoft.com/office/drawing/2014/main" id="{99E259F7-1E92-4758-BEBA-6D52FC774325}"/>
                      </a:ext>
                    </a:extLst>
                  </p:cNvPr>
                  <p:cNvSpPr>
                    <a:spLocks noChangeArrowheads="1"/>
                  </p:cNvSpPr>
                  <p:nvPr/>
                </p:nvSpPr>
                <p:spPr bwMode="auto">
                  <a:xfrm flipH="1">
                    <a:off x="7700521" y="2113951"/>
                    <a:ext cx="569636" cy="4973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8" name="Rectangle 136">
                    <a:extLst>
                      <a:ext uri="{FF2B5EF4-FFF2-40B4-BE49-F238E27FC236}">
                        <a16:creationId xmlns:a16="http://schemas.microsoft.com/office/drawing/2014/main" id="{12254240-820D-4D19-8AD0-1C49FD996500}"/>
                      </a:ext>
                    </a:extLst>
                  </p:cNvPr>
                  <p:cNvSpPr>
                    <a:spLocks noChangeArrowheads="1"/>
                  </p:cNvSpPr>
                  <p:nvPr/>
                </p:nvSpPr>
                <p:spPr bwMode="auto">
                  <a:xfrm flipH="1">
                    <a:off x="7777083" y="2076651"/>
                    <a:ext cx="464935" cy="1472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19" name="Freeform 137">
                    <a:extLst>
                      <a:ext uri="{FF2B5EF4-FFF2-40B4-BE49-F238E27FC236}">
                        <a16:creationId xmlns:a16="http://schemas.microsoft.com/office/drawing/2014/main" id="{6D157A45-829F-4DDF-AEBD-CB708B7AFFF6}"/>
                      </a:ext>
                    </a:extLst>
                  </p:cNvPr>
                  <p:cNvSpPr>
                    <a:spLocks/>
                  </p:cNvSpPr>
                  <p:nvPr/>
                </p:nvSpPr>
                <p:spPr bwMode="auto">
                  <a:xfrm flipH="1">
                    <a:off x="7743056" y="2185932"/>
                    <a:ext cx="83433" cy="58894"/>
                  </a:xfrm>
                  <a:custGeom>
                    <a:avLst/>
                    <a:gdLst>
                      <a:gd name="T0" fmla="*/ 0 w 108"/>
                      <a:gd name="T1" fmla="*/ 76 h 76"/>
                      <a:gd name="T2" fmla="*/ 65 w 108"/>
                      <a:gd name="T3" fmla="*/ 5 h 76"/>
                      <a:gd name="T4" fmla="*/ 79 w 108"/>
                      <a:gd name="T5" fmla="*/ 2 h 76"/>
                      <a:gd name="T6" fmla="*/ 95 w 108"/>
                      <a:gd name="T7" fmla="*/ 7 h 76"/>
                      <a:gd name="T8" fmla="*/ 104 w 108"/>
                      <a:gd name="T9" fmla="*/ 18 h 76"/>
                      <a:gd name="T10" fmla="*/ 107 w 108"/>
                      <a:gd name="T11" fmla="*/ 31 h 76"/>
                      <a:gd name="T12" fmla="*/ 103 w 108"/>
                      <a:gd name="T13" fmla="*/ 43 h 76"/>
                      <a:gd name="T14" fmla="*/ 96 w 108"/>
                      <a:gd name="T15" fmla="*/ 51 h 76"/>
                      <a:gd name="T16" fmla="*/ 82 w 108"/>
                      <a:gd name="T17" fmla="*/ 43 h 76"/>
                      <a:gd name="T18" fmla="*/ 57 w 108"/>
                      <a:gd name="T19" fmla="*/ 76 h 76"/>
                      <a:gd name="T20" fmla="*/ 28 w 108"/>
                      <a:gd name="T21" fmla="*/ 75 h 76"/>
                      <a:gd name="T22" fmla="*/ 0 w 108"/>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 h="76">
                        <a:moveTo>
                          <a:pt x="0" y="76"/>
                        </a:moveTo>
                        <a:cubicBezTo>
                          <a:pt x="65" y="5"/>
                          <a:pt x="65" y="5"/>
                          <a:pt x="65" y="5"/>
                        </a:cubicBezTo>
                        <a:cubicBezTo>
                          <a:pt x="68" y="1"/>
                          <a:pt x="74" y="0"/>
                          <a:pt x="79" y="2"/>
                        </a:cubicBezTo>
                        <a:cubicBezTo>
                          <a:pt x="95" y="7"/>
                          <a:pt x="95" y="7"/>
                          <a:pt x="95" y="7"/>
                        </a:cubicBezTo>
                        <a:cubicBezTo>
                          <a:pt x="100" y="8"/>
                          <a:pt x="104" y="12"/>
                          <a:pt x="104" y="18"/>
                        </a:cubicBezTo>
                        <a:cubicBezTo>
                          <a:pt x="107" y="31"/>
                          <a:pt x="107" y="31"/>
                          <a:pt x="107" y="31"/>
                        </a:cubicBezTo>
                        <a:cubicBezTo>
                          <a:pt x="108" y="36"/>
                          <a:pt x="106" y="40"/>
                          <a:pt x="103" y="43"/>
                        </a:cubicBezTo>
                        <a:cubicBezTo>
                          <a:pt x="96" y="51"/>
                          <a:pt x="96" y="51"/>
                          <a:pt x="96" y="51"/>
                        </a:cubicBezTo>
                        <a:cubicBezTo>
                          <a:pt x="82" y="43"/>
                          <a:pt x="82" y="43"/>
                          <a:pt x="82" y="43"/>
                        </a:cubicBezTo>
                        <a:cubicBezTo>
                          <a:pt x="57" y="76"/>
                          <a:pt x="57" y="76"/>
                          <a:pt x="57" y="76"/>
                        </a:cubicBezTo>
                        <a:cubicBezTo>
                          <a:pt x="28" y="75"/>
                          <a:pt x="28" y="75"/>
                          <a:pt x="28" y="75"/>
                        </a:cubicBezTo>
                        <a:lnTo>
                          <a:pt x="0" y="7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0" name="Freeform 138">
                    <a:extLst>
                      <a:ext uri="{FF2B5EF4-FFF2-40B4-BE49-F238E27FC236}">
                        <a16:creationId xmlns:a16="http://schemas.microsoft.com/office/drawing/2014/main" id="{DBE71E37-BA3F-4D20-A158-56AB32AC4B92}"/>
                      </a:ext>
                    </a:extLst>
                  </p:cNvPr>
                  <p:cNvSpPr>
                    <a:spLocks/>
                  </p:cNvSpPr>
                  <p:nvPr/>
                </p:nvSpPr>
                <p:spPr bwMode="auto">
                  <a:xfrm flipH="1">
                    <a:off x="7754507" y="2196075"/>
                    <a:ext cx="51041" cy="97829"/>
                  </a:xfrm>
                  <a:custGeom>
                    <a:avLst/>
                    <a:gdLst>
                      <a:gd name="T0" fmla="*/ 9 w 66"/>
                      <a:gd name="T1" fmla="*/ 124 h 126"/>
                      <a:gd name="T2" fmla="*/ 9 w 66"/>
                      <a:gd name="T3" fmla="*/ 124 h 126"/>
                      <a:gd name="T4" fmla="*/ 2 w 66"/>
                      <a:gd name="T5" fmla="*/ 108 h 126"/>
                      <a:gd name="T6" fmla="*/ 42 w 66"/>
                      <a:gd name="T7" fmla="*/ 10 h 126"/>
                      <a:gd name="T8" fmla="*/ 57 w 66"/>
                      <a:gd name="T9" fmla="*/ 3 h 126"/>
                      <a:gd name="T10" fmla="*/ 64 w 66"/>
                      <a:gd name="T11" fmla="*/ 18 h 126"/>
                      <a:gd name="T12" fmla="*/ 24 w 66"/>
                      <a:gd name="T13" fmla="*/ 117 h 126"/>
                      <a:gd name="T14" fmla="*/ 9 w 66"/>
                      <a:gd name="T15" fmla="*/ 124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26">
                        <a:moveTo>
                          <a:pt x="9" y="124"/>
                        </a:moveTo>
                        <a:cubicBezTo>
                          <a:pt x="9" y="124"/>
                          <a:pt x="9" y="124"/>
                          <a:pt x="9" y="124"/>
                        </a:cubicBezTo>
                        <a:cubicBezTo>
                          <a:pt x="3" y="121"/>
                          <a:pt x="0" y="115"/>
                          <a:pt x="2" y="108"/>
                        </a:cubicBezTo>
                        <a:cubicBezTo>
                          <a:pt x="42" y="10"/>
                          <a:pt x="42" y="10"/>
                          <a:pt x="42" y="10"/>
                        </a:cubicBezTo>
                        <a:cubicBezTo>
                          <a:pt x="44" y="3"/>
                          <a:pt x="51" y="0"/>
                          <a:pt x="57" y="3"/>
                        </a:cubicBezTo>
                        <a:cubicBezTo>
                          <a:pt x="63" y="5"/>
                          <a:pt x="66" y="12"/>
                          <a:pt x="64" y="18"/>
                        </a:cubicBezTo>
                        <a:cubicBezTo>
                          <a:pt x="24" y="117"/>
                          <a:pt x="24" y="117"/>
                          <a:pt x="24" y="117"/>
                        </a:cubicBezTo>
                        <a:cubicBezTo>
                          <a:pt x="22" y="123"/>
                          <a:pt x="15" y="126"/>
                          <a:pt x="9" y="124"/>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1" name="Freeform 139">
                    <a:extLst>
                      <a:ext uri="{FF2B5EF4-FFF2-40B4-BE49-F238E27FC236}">
                        <a16:creationId xmlns:a16="http://schemas.microsoft.com/office/drawing/2014/main" id="{978774D0-E457-4810-9A2E-BB3F67D82A09}"/>
                      </a:ext>
                    </a:extLst>
                  </p:cNvPr>
                  <p:cNvSpPr>
                    <a:spLocks/>
                  </p:cNvSpPr>
                  <p:nvPr/>
                </p:nvSpPr>
                <p:spPr bwMode="auto">
                  <a:xfrm flipH="1">
                    <a:off x="7866733" y="2075997"/>
                    <a:ext cx="146253" cy="158032"/>
                  </a:xfrm>
                  <a:custGeom>
                    <a:avLst/>
                    <a:gdLst>
                      <a:gd name="T0" fmla="*/ 183 w 189"/>
                      <a:gd name="T1" fmla="*/ 107 h 204"/>
                      <a:gd name="T2" fmla="*/ 174 w 189"/>
                      <a:gd name="T3" fmla="*/ 96 h 204"/>
                      <a:gd name="T4" fmla="*/ 173 w 189"/>
                      <a:gd name="T5" fmla="*/ 93 h 204"/>
                      <a:gd name="T6" fmla="*/ 94 w 189"/>
                      <a:gd name="T7" fmla="*/ 5 h 204"/>
                      <a:gd name="T8" fmla="*/ 0 w 189"/>
                      <a:gd name="T9" fmla="*/ 91 h 204"/>
                      <a:gd name="T10" fmla="*/ 34 w 189"/>
                      <a:gd name="T11" fmla="*/ 160 h 204"/>
                      <a:gd name="T12" fmla="*/ 37 w 189"/>
                      <a:gd name="T13" fmla="*/ 171 h 204"/>
                      <a:gd name="T14" fmla="*/ 20 w 189"/>
                      <a:gd name="T15" fmla="*/ 204 h 204"/>
                      <a:gd name="T16" fmla="*/ 99 w 189"/>
                      <a:gd name="T17" fmla="*/ 204 h 204"/>
                      <a:gd name="T18" fmla="*/ 106 w 189"/>
                      <a:gd name="T19" fmla="*/ 190 h 204"/>
                      <a:gd name="T20" fmla="*/ 126 w 189"/>
                      <a:gd name="T21" fmla="*/ 177 h 204"/>
                      <a:gd name="T22" fmla="*/ 142 w 189"/>
                      <a:gd name="T23" fmla="*/ 177 h 204"/>
                      <a:gd name="T24" fmla="*/ 173 w 189"/>
                      <a:gd name="T25" fmla="*/ 147 h 204"/>
                      <a:gd name="T26" fmla="*/ 173 w 189"/>
                      <a:gd name="T27" fmla="*/ 127 h 204"/>
                      <a:gd name="T28" fmla="*/ 176 w 189"/>
                      <a:gd name="T29" fmla="*/ 123 h 204"/>
                      <a:gd name="T30" fmla="*/ 183 w 189"/>
                      <a:gd name="T31" fmla="*/ 10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9" h="204">
                        <a:moveTo>
                          <a:pt x="183" y="107"/>
                        </a:moveTo>
                        <a:cubicBezTo>
                          <a:pt x="174" y="96"/>
                          <a:pt x="174" y="96"/>
                          <a:pt x="174" y="96"/>
                        </a:cubicBezTo>
                        <a:cubicBezTo>
                          <a:pt x="173" y="95"/>
                          <a:pt x="173" y="94"/>
                          <a:pt x="173" y="93"/>
                        </a:cubicBezTo>
                        <a:cubicBezTo>
                          <a:pt x="173" y="48"/>
                          <a:pt x="139" y="9"/>
                          <a:pt x="94" y="5"/>
                        </a:cubicBezTo>
                        <a:cubicBezTo>
                          <a:pt x="43" y="0"/>
                          <a:pt x="0" y="40"/>
                          <a:pt x="0" y="91"/>
                        </a:cubicBezTo>
                        <a:cubicBezTo>
                          <a:pt x="0" y="119"/>
                          <a:pt x="13" y="144"/>
                          <a:pt x="34" y="160"/>
                        </a:cubicBezTo>
                        <a:cubicBezTo>
                          <a:pt x="38" y="163"/>
                          <a:pt x="39" y="167"/>
                          <a:pt x="37" y="171"/>
                        </a:cubicBezTo>
                        <a:cubicBezTo>
                          <a:pt x="20" y="204"/>
                          <a:pt x="20" y="204"/>
                          <a:pt x="20" y="204"/>
                        </a:cubicBezTo>
                        <a:cubicBezTo>
                          <a:pt x="99" y="204"/>
                          <a:pt x="99" y="204"/>
                          <a:pt x="99" y="204"/>
                        </a:cubicBezTo>
                        <a:cubicBezTo>
                          <a:pt x="106" y="190"/>
                          <a:pt x="106" y="190"/>
                          <a:pt x="106" y="190"/>
                        </a:cubicBezTo>
                        <a:cubicBezTo>
                          <a:pt x="109" y="182"/>
                          <a:pt x="118" y="177"/>
                          <a:pt x="126" y="177"/>
                        </a:cubicBezTo>
                        <a:cubicBezTo>
                          <a:pt x="142" y="177"/>
                          <a:pt x="142" y="177"/>
                          <a:pt x="142" y="177"/>
                        </a:cubicBezTo>
                        <a:cubicBezTo>
                          <a:pt x="159" y="177"/>
                          <a:pt x="173" y="164"/>
                          <a:pt x="173" y="147"/>
                        </a:cubicBezTo>
                        <a:cubicBezTo>
                          <a:pt x="173" y="127"/>
                          <a:pt x="173" y="127"/>
                          <a:pt x="173" y="127"/>
                        </a:cubicBezTo>
                        <a:cubicBezTo>
                          <a:pt x="173" y="125"/>
                          <a:pt x="174" y="123"/>
                          <a:pt x="176" y="123"/>
                        </a:cubicBezTo>
                        <a:cubicBezTo>
                          <a:pt x="184" y="123"/>
                          <a:pt x="189" y="114"/>
                          <a:pt x="183" y="107"/>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2" name="Freeform 140">
                    <a:extLst>
                      <a:ext uri="{FF2B5EF4-FFF2-40B4-BE49-F238E27FC236}">
                        <a16:creationId xmlns:a16="http://schemas.microsoft.com/office/drawing/2014/main" id="{B94093A6-F8C3-42CA-AD9A-8A2DC8B9AFBD}"/>
                      </a:ext>
                    </a:extLst>
                  </p:cNvPr>
                  <p:cNvSpPr>
                    <a:spLocks/>
                  </p:cNvSpPr>
                  <p:nvPr/>
                </p:nvSpPr>
                <p:spPr bwMode="auto">
                  <a:xfrm flipH="1">
                    <a:off x="7914830" y="2213089"/>
                    <a:ext cx="36318" cy="20940"/>
                  </a:xfrm>
                  <a:custGeom>
                    <a:avLst/>
                    <a:gdLst>
                      <a:gd name="T0" fmla="*/ 46 w 47"/>
                      <a:gd name="T1" fmla="*/ 0 h 27"/>
                      <a:gd name="T2" fmla="*/ 26 w 47"/>
                      <a:gd name="T3" fmla="*/ 13 h 27"/>
                      <a:gd name="T4" fmla="*/ 19 w 47"/>
                      <a:gd name="T5" fmla="*/ 27 h 27"/>
                      <a:gd name="T6" fmla="*/ 0 w 47"/>
                      <a:gd name="T7" fmla="*/ 27 h 27"/>
                      <a:gd name="T8" fmla="*/ 0 w 47"/>
                      <a:gd name="T9" fmla="*/ 25 h 27"/>
                      <a:gd name="T10" fmla="*/ 24 w 47"/>
                      <a:gd name="T11" fmla="*/ 0 h 27"/>
                      <a:gd name="T12" fmla="*/ 46 w 47"/>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47" h="27">
                        <a:moveTo>
                          <a:pt x="46" y="0"/>
                        </a:moveTo>
                        <a:cubicBezTo>
                          <a:pt x="38" y="0"/>
                          <a:pt x="29" y="5"/>
                          <a:pt x="26" y="13"/>
                        </a:cubicBezTo>
                        <a:cubicBezTo>
                          <a:pt x="19" y="27"/>
                          <a:pt x="19" y="27"/>
                          <a:pt x="19" y="27"/>
                        </a:cubicBezTo>
                        <a:cubicBezTo>
                          <a:pt x="0" y="27"/>
                          <a:pt x="0" y="27"/>
                          <a:pt x="0" y="27"/>
                        </a:cubicBezTo>
                        <a:cubicBezTo>
                          <a:pt x="0" y="25"/>
                          <a:pt x="0" y="25"/>
                          <a:pt x="0" y="25"/>
                        </a:cubicBezTo>
                        <a:cubicBezTo>
                          <a:pt x="0" y="11"/>
                          <a:pt x="11" y="0"/>
                          <a:pt x="24" y="0"/>
                        </a:cubicBezTo>
                        <a:cubicBezTo>
                          <a:pt x="24" y="0"/>
                          <a:pt x="47" y="0"/>
                          <a:pt x="46" y="0"/>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3" name="Freeform 141">
                    <a:extLst>
                      <a:ext uri="{FF2B5EF4-FFF2-40B4-BE49-F238E27FC236}">
                        <a16:creationId xmlns:a16="http://schemas.microsoft.com/office/drawing/2014/main" id="{ABEBA5E4-3E3D-45C7-A743-073BF8A12895}"/>
                      </a:ext>
                    </a:extLst>
                  </p:cNvPr>
                  <p:cNvSpPr>
                    <a:spLocks/>
                  </p:cNvSpPr>
                  <p:nvPr/>
                </p:nvSpPr>
                <p:spPr bwMode="auto">
                  <a:xfrm flipH="1">
                    <a:off x="7892254" y="2067490"/>
                    <a:ext cx="199912" cy="123350"/>
                  </a:xfrm>
                  <a:custGeom>
                    <a:avLst/>
                    <a:gdLst>
                      <a:gd name="T0" fmla="*/ 56 w 258"/>
                      <a:gd name="T1" fmla="*/ 159 h 159"/>
                      <a:gd name="T2" fmla="*/ 67 w 258"/>
                      <a:gd name="T3" fmla="*/ 109 h 159"/>
                      <a:gd name="T4" fmla="*/ 0 w 258"/>
                      <a:gd name="T5" fmla="*/ 103 h 159"/>
                      <a:gd name="T6" fmla="*/ 75 w 258"/>
                      <a:gd name="T7" fmla="*/ 60 h 159"/>
                      <a:gd name="T8" fmla="*/ 25 w 258"/>
                      <a:gd name="T9" fmla="*/ 19 h 159"/>
                      <a:gd name="T10" fmla="*/ 176 w 258"/>
                      <a:gd name="T11" fmla="*/ 0 h 159"/>
                      <a:gd name="T12" fmla="*/ 251 w 258"/>
                      <a:gd name="T13" fmla="*/ 43 h 159"/>
                      <a:gd name="T14" fmla="*/ 250 w 258"/>
                      <a:gd name="T15" fmla="*/ 43 h 159"/>
                      <a:gd name="T16" fmla="*/ 129 w 258"/>
                      <a:gd name="T17" fmla="*/ 131 h 159"/>
                      <a:gd name="T18" fmla="*/ 56 w 258"/>
                      <a:gd name="T19"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59">
                        <a:moveTo>
                          <a:pt x="56" y="159"/>
                        </a:moveTo>
                        <a:cubicBezTo>
                          <a:pt x="56" y="159"/>
                          <a:pt x="40" y="125"/>
                          <a:pt x="67" y="109"/>
                        </a:cubicBezTo>
                        <a:cubicBezTo>
                          <a:pt x="57" y="91"/>
                          <a:pt x="38" y="94"/>
                          <a:pt x="0" y="103"/>
                        </a:cubicBezTo>
                        <a:cubicBezTo>
                          <a:pt x="23" y="65"/>
                          <a:pt x="75" y="60"/>
                          <a:pt x="75" y="60"/>
                        </a:cubicBezTo>
                        <a:cubicBezTo>
                          <a:pt x="75" y="60"/>
                          <a:pt x="31" y="49"/>
                          <a:pt x="25" y="19"/>
                        </a:cubicBezTo>
                        <a:cubicBezTo>
                          <a:pt x="74" y="35"/>
                          <a:pt x="94" y="0"/>
                          <a:pt x="176" y="0"/>
                        </a:cubicBezTo>
                        <a:cubicBezTo>
                          <a:pt x="258" y="0"/>
                          <a:pt x="251" y="43"/>
                          <a:pt x="251" y="43"/>
                        </a:cubicBezTo>
                        <a:cubicBezTo>
                          <a:pt x="251" y="43"/>
                          <a:pt x="252" y="43"/>
                          <a:pt x="250" y="43"/>
                        </a:cubicBezTo>
                        <a:cubicBezTo>
                          <a:pt x="196" y="43"/>
                          <a:pt x="197" y="131"/>
                          <a:pt x="129" y="131"/>
                        </a:cubicBezTo>
                        <a:cubicBezTo>
                          <a:pt x="95" y="131"/>
                          <a:pt x="63" y="124"/>
                          <a:pt x="56" y="159"/>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4" name="Freeform 142">
                    <a:extLst>
                      <a:ext uri="{FF2B5EF4-FFF2-40B4-BE49-F238E27FC236}">
                        <a16:creationId xmlns:a16="http://schemas.microsoft.com/office/drawing/2014/main" id="{93C25072-649B-4CAF-82A8-71AF28748448}"/>
                      </a:ext>
                    </a:extLst>
                  </p:cNvPr>
                  <p:cNvSpPr>
                    <a:spLocks/>
                  </p:cNvSpPr>
                  <p:nvPr/>
                </p:nvSpPr>
                <p:spPr bwMode="auto">
                  <a:xfrm flipH="1">
                    <a:off x="7947221" y="2151250"/>
                    <a:ext cx="65111" cy="48097"/>
                  </a:xfrm>
                  <a:custGeom>
                    <a:avLst/>
                    <a:gdLst>
                      <a:gd name="T0" fmla="*/ 32 w 84"/>
                      <a:gd name="T1" fmla="*/ 62 h 62"/>
                      <a:gd name="T2" fmla="*/ 84 w 84"/>
                      <a:gd name="T3" fmla="*/ 7 h 62"/>
                      <a:gd name="T4" fmla="*/ 0 w 84"/>
                      <a:gd name="T5" fmla="*/ 7 h 62"/>
                      <a:gd name="T6" fmla="*/ 32 w 84"/>
                      <a:gd name="T7" fmla="*/ 62 h 62"/>
                    </a:gdLst>
                    <a:ahLst/>
                    <a:cxnLst>
                      <a:cxn ang="0">
                        <a:pos x="T0" y="T1"/>
                      </a:cxn>
                      <a:cxn ang="0">
                        <a:pos x="T2" y="T3"/>
                      </a:cxn>
                      <a:cxn ang="0">
                        <a:pos x="T4" y="T5"/>
                      </a:cxn>
                      <a:cxn ang="0">
                        <a:pos x="T6" y="T7"/>
                      </a:cxn>
                    </a:cxnLst>
                    <a:rect l="0" t="0" r="r" b="b"/>
                    <a:pathLst>
                      <a:path w="84" h="62">
                        <a:moveTo>
                          <a:pt x="32" y="62"/>
                        </a:moveTo>
                        <a:cubicBezTo>
                          <a:pt x="38" y="62"/>
                          <a:pt x="84" y="40"/>
                          <a:pt x="84" y="7"/>
                        </a:cubicBezTo>
                        <a:cubicBezTo>
                          <a:pt x="66" y="1"/>
                          <a:pt x="19" y="0"/>
                          <a:pt x="0" y="7"/>
                        </a:cubicBezTo>
                        <a:cubicBezTo>
                          <a:pt x="3" y="29"/>
                          <a:pt x="15" y="49"/>
                          <a:pt x="32" y="62"/>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5" name="Freeform 143">
                    <a:extLst>
                      <a:ext uri="{FF2B5EF4-FFF2-40B4-BE49-F238E27FC236}">
                        <a16:creationId xmlns:a16="http://schemas.microsoft.com/office/drawing/2014/main" id="{DDF8F617-C052-419F-A689-DEE011A4FED4}"/>
                      </a:ext>
                    </a:extLst>
                  </p:cNvPr>
                  <p:cNvSpPr>
                    <a:spLocks/>
                  </p:cNvSpPr>
                  <p:nvPr/>
                </p:nvSpPr>
                <p:spPr bwMode="auto">
                  <a:xfrm flipH="1">
                    <a:off x="7879166" y="2137181"/>
                    <a:ext cx="14069" cy="29447"/>
                  </a:xfrm>
                  <a:custGeom>
                    <a:avLst/>
                    <a:gdLst>
                      <a:gd name="T0" fmla="*/ 18 w 18"/>
                      <a:gd name="T1" fmla="*/ 38 h 38"/>
                      <a:gd name="T2" fmla="*/ 16 w 18"/>
                      <a:gd name="T3" fmla="*/ 38 h 38"/>
                      <a:gd name="T4" fmla="*/ 0 w 18"/>
                      <a:gd name="T5" fmla="*/ 21 h 38"/>
                      <a:gd name="T6" fmla="*/ 0 w 18"/>
                      <a:gd name="T7" fmla="*/ 10 h 38"/>
                      <a:gd name="T8" fmla="*/ 9 w 18"/>
                      <a:gd name="T9" fmla="*/ 0 h 38"/>
                      <a:gd name="T10" fmla="*/ 18 w 18"/>
                      <a:gd name="T11" fmla="*/ 0 h 38"/>
                      <a:gd name="T12" fmla="*/ 18 w 18"/>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8" h="38">
                        <a:moveTo>
                          <a:pt x="18" y="38"/>
                        </a:moveTo>
                        <a:cubicBezTo>
                          <a:pt x="16" y="38"/>
                          <a:pt x="16" y="38"/>
                          <a:pt x="16" y="38"/>
                        </a:cubicBezTo>
                        <a:cubicBezTo>
                          <a:pt x="7" y="38"/>
                          <a:pt x="0" y="30"/>
                          <a:pt x="0" y="21"/>
                        </a:cubicBezTo>
                        <a:cubicBezTo>
                          <a:pt x="0" y="10"/>
                          <a:pt x="0" y="10"/>
                          <a:pt x="0" y="10"/>
                        </a:cubicBezTo>
                        <a:cubicBezTo>
                          <a:pt x="0" y="5"/>
                          <a:pt x="4" y="0"/>
                          <a:pt x="9" y="0"/>
                        </a:cubicBezTo>
                        <a:cubicBezTo>
                          <a:pt x="18" y="0"/>
                          <a:pt x="18" y="0"/>
                          <a:pt x="18" y="0"/>
                        </a:cubicBezTo>
                        <a:lnTo>
                          <a:pt x="18" y="38"/>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6" name="Freeform 144">
                    <a:extLst>
                      <a:ext uri="{FF2B5EF4-FFF2-40B4-BE49-F238E27FC236}">
                        <a16:creationId xmlns:a16="http://schemas.microsoft.com/office/drawing/2014/main" id="{295ED0D4-A817-40D3-9FFE-6629539210F4}"/>
                      </a:ext>
                    </a:extLst>
                  </p:cNvPr>
                  <p:cNvSpPr>
                    <a:spLocks/>
                  </p:cNvSpPr>
                  <p:nvPr/>
                </p:nvSpPr>
                <p:spPr bwMode="auto">
                  <a:xfrm flipH="1">
                    <a:off x="7879166" y="2137181"/>
                    <a:ext cx="69037" cy="7853"/>
                  </a:xfrm>
                  <a:custGeom>
                    <a:avLst/>
                    <a:gdLst>
                      <a:gd name="T0" fmla="*/ 0 w 89"/>
                      <a:gd name="T1" fmla="*/ 0 h 10"/>
                      <a:gd name="T2" fmla="*/ 0 w 89"/>
                      <a:gd name="T3" fmla="*/ 5 h 10"/>
                      <a:gd name="T4" fmla="*/ 33 w 89"/>
                      <a:gd name="T5" fmla="*/ 5 h 10"/>
                      <a:gd name="T6" fmla="*/ 39 w 89"/>
                      <a:gd name="T7" fmla="*/ 7 h 10"/>
                      <a:gd name="T8" fmla="*/ 44 w 89"/>
                      <a:gd name="T9" fmla="*/ 10 h 10"/>
                      <a:gd name="T10" fmla="*/ 89 w 89"/>
                      <a:gd name="T11" fmla="*/ 10 h 10"/>
                      <a:gd name="T12" fmla="*/ 89 w 89"/>
                      <a:gd name="T13" fmla="*/ 0 h 10"/>
                      <a:gd name="T14" fmla="*/ 0 w 89"/>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0">
                        <a:moveTo>
                          <a:pt x="0" y="0"/>
                        </a:moveTo>
                        <a:cubicBezTo>
                          <a:pt x="0" y="5"/>
                          <a:pt x="0" y="5"/>
                          <a:pt x="0" y="5"/>
                        </a:cubicBezTo>
                        <a:cubicBezTo>
                          <a:pt x="33" y="5"/>
                          <a:pt x="33" y="5"/>
                          <a:pt x="33" y="5"/>
                        </a:cubicBezTo>
                        <a:cubicBezTo>
                          <a:pt x="35" y="5"/>
                          <a:pt x="37" y="6"/>
                          <a:pt x="39" y="7"/>
                        </a:cubicBezTo>
                        <a:cubicBezTo>
                          <a:pt x="40" y="9"/>
                          <a:pt x="42" y="10"/>
                          <a:pt x="44" y="10"/>
                        </a:cubicBezTo>
                        <a:cubicBezTo>
                          <a:pt x="89" y="10"/>
                          <a:pt x="89" y="10"/>
                          <a:pt x="89" y="10"/>
                        </a:cubicBezTo>
                        <a:cubicBezTo>
                          <a:pt x="89" y="0"/>
                          <a:pt x="89" y="0"/>
                          <a:pt x="89" y="0"/>
                        </a:cubicBezTo>
                        <a:lnTo>
                          <a:pt x="0" y="0"/>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7" name="Freeform 145">
                    <a:extLst>
                      <a:ext uri="{FF2B5EF4-FFF2-40B4-BE49-F238E27FC236}">
                        <a16:creationId xmlns:a16="http://schemas.microsoft.com/office/drawing/2014/main" id="{226DAF06-E661-4849-ABE1-1E6C4D0FB19D}"/>
                      </a:ext>
                    </a:extLst>
                  </p:cNvPr>
                  <p:cNvSpPr>
                    <a:spLocks/>
                  </p:cNvSpPr>
                  <p:nvPr/>
                </p:nvSpPr>
                <p:spPr bwMode="auto">
                  <a:xfrm flipH="1">
                    <a:off x="7936424" y="2128020"/>
                    <a:ext cx="25521" cy="39590"/>
                  </a:xfrm>
                  <a:custGeom>
                    <a:avLst/>
                    <a:gdLst>
                      <a:gd name="T0" fmla="*/ 33 w 33"/>
                      <a:gd name="T1" fmla="*/ 51 h 51"/>
                      <a:gd name="T2" fmla="*/ 26 w 33"/>
                      <a:gd name="T3" fmla="*/ 51 h 51"/>
                      <a:gd name="T4" fmla="*/ 0 w 33"/>
                      <a:gd name="T5" fmla="*/ 25 h 51"/>
                      <a:gd name="T6" fmla="*/ 0 w 33"/>
                      <a:gd name="T7" fmla="*/ 16 h 51"/>
                      <a:gd name="T8" fmla="*/ 17 w 33"/>
                      <a:gd name="T9" fmla="*/ 0 h 51"/>
                      <a:gd name="T10" fmla="*/ 33 w 33"/>
                      <a:gd name="T11" fmla="*/ 16 h 51"/>
                      <a:gd name="T12" fmla="*/ 33 w 33"/>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33" h="51">
                        <a:moveTo>
                          <a:pt x="33" y="51"/>
                        </a:moveTo>
                        <a:cubicBezTo>
                          <a:pt x="26" y="51"/>
                          <a:pt x="26" y="51"/>
                          <a:pt x="26" y="51"/>
                        </a:cubicBezTo>
                        <a:cubicBezTo>
                          <a:pt x="12" y="51"/>
                          <a:pt x="0" y="39"/>
                          <a:pt x="0" y="25"/>
                        </a:cubicBezTo>
                        <a:cubicBezTo>
                          <a:pt x="0" y="16"/>
                          <a:pt x="0" y="16"/>
                          <a:pt x="0" y="16"/>
                        </a:cubicBezTo>
                        <a:cubicBezTo>
                          <a:pt x="0" y="7"/>
                          <a:pt x="8" y="0"/>
                          <a:pt x="17" y="0"/>
                        </a:cubicBezTo>
                        <a:cubicBezTo>
                          <a:pt x="26" y="0"/>
                          <a:pt x="33" y="7"/>
                          <a:pt x="33" y="16"/>
                        </a:cubicBezTo>
                        <a:lnTo>
                          <a:pt x="33" y="51"/>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8" name="Freeform 146">
                    <a:extLst>
                      <a:ext uri="{FF2B5EF4-FFF2-40B4-BE49-F238E27FC236}">
                        <a16:creationId xmlns:a16="http://schemas.microsoft.com/office/drawing/2014/main" id="{4700C810-D9C1-4527-9888-824887D8E126}"/>
                      </a:ext>
                    </a:extLst>
                  </p:cNvPr>
                  <p:cNvSpPr>
                    <a:spLocks/>
                  </p:cNvSpPr>
                  <p:nvPr/>
                </p:nvSpPr>
                <p:spPr bwMode="auto">
                  <a:xfrm flipH="1">
                    <a:off x="7950493" y="2165974"/>
                    <a:ext cx="22249" cy="22576"/>
                  </a:xfrm>
                  <a:custGeom>
                    <a:avLst/>
                    <a:gdLst>
                      <a:gd name="T0" fmla="*/ 27 w 29"/>
                      <a:gd name="T1" fmla="*/ 15 h 29"/>
                      <a:gd name="T2" fmla="*/ 25 w 29"/>
                      <a:gd name="T3" fmla="*/ 15 h 29"/>
                      <a:gd name="T4" fmla="*/ 14 w 29"/>
                      <a:gd name="T5" fmla="*/ 25 h 29"/>
                      <a:gd name="T6" fmla="*/ 4 w 29"/>
                      <a:gd name="T7" fmla="*/ 15 h 29"/>
                      <a:gd name="T8" fmla="*/ 14 w 29"/>
                      <a:gd name="T9" fmla="*/ 4 h 29"/>
                      <a:gd name="T10" fmla="*/ 25 w 29"/>
                      <a:gd name="T11" fmla="*/ 15 h 29"/>
                      <a:gd name="T12" fmla="*/ 27 w 29"/>
                      <a:gd name="T13" fmla="*/ 15 h 29"/>
                      <a:gd name="T14" fmla="*/ 29 w 29"/>
                      <a:gd name="T15" fmla="*/ 15 h 29"/>
                      <a:gd name="T16" fmla="*/ 14 w 29"/>
                      <a:gd name="T17" fmla="*/ 0 h 29"/>
                      <a:gd name="T18" fmla="*/ 0 w 29"/>
                      <a:gd name="T19" fmla="*/ 15 h 29"/>
                      <a:gd name="T20" fmla="*/ 14 w 29"/>
                      <a:gd name="T21" fmla="*/ 29 h 29"/>
                      <a:gd name="T22" fmla="*/ 29 w 29"/>
                      <a:gd name="T23" fmla="*/ 15 h 29"/>
                      <a:gd name="T24" fmla="*/ 27 w 29"/>
                      <a:gd name="T25" fmla="*/ 1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29">
                        <a:moveTo>
                          <a:pt x="27" y="15"/>
                        </a:moveTo>
                        <a:cubicBezTo>
                          <a:pt x="25" y="15"/>
                          <a:pt x="25" y="15"/>
                          <a:pt x="25" y="15"/>
                        </a:cubicBezTo>
                        <a:cubicBezTo>
                          <a:pt x="25" y="21"/>
                          <a:pt x="20" y="25"/>
                          <a:pt x="14" y="25"/>
                        </a:cubicBezTo>
                        <a:cubicBezTo>
                          <a:pt x="8" y="25"/>
                          <a:pt x="4" y="21"/>
                          <a:pt x="4" y="15"/>
                        </a:cubicBezTo>
                        <a:cubicBezTo>
                          <a:pt x="4" y="9"/>
                          <a:pt x="8" y="4"/>
                          <a:pt x="14" y="4"/>
                        </a:cubicBezTo>
                        <a:cubicBezTo>
                          <a:pt x="20" y="4"/>
                          <a:pt x="25" y="9"/>
                          <a:pt x="25" y="15"/>
                        </a:cubicBezTo>
                        <a:cubicBezTo>
                          <a:pt x="27" y="15"/>
                          <a:pt x="27" y="15"/>
                          <a:pt x="27" y="15"/>
                        </a:cubicBezTo>
                        <a:cubicBezTo>
                          <a:pt x="29" y="15"/>
                          <a:pt x="29" y="15"/>
                          <a:pt x="29" y="15"/>
                        </a:cubicBezTo>
                        <a:cubicBezTo>
                          <a:pt x="29" y="7"/>
                          <a:pt x="22" y="0"/>
                          <a:pt x="14" y="0"/>
                        </a:cubicBezTo>
                        <a:cubicBezTo>
                          <a:pt x="6" y="0"/>
                          <a:pt x="0" y="7"/>
                          <a:pt x="0" y="15"/>
                        </a:cubicBezTo>
                        <a:cubicBezTo>
                          <a:pt x="0" y="23"/>
                          <a:pt x="6" y="29"/>
                          <a:pt x="14" y="29"/>
                        </a:cubicBezTo>
                        <a:cubicBezTo>
                          <a:pt x="22" y="29"/>
                          <a:pt x="29" y="23"/>
                          <a:pt x="29" y="15"/>
                        </a:cubicBezTo>
                        <a:lnTo>
                          <a:pt x="27"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29" name="Freeform 147">
                    <a:extLst>
                      <a:ext uri="{FF2B5EF4-FFF2-40B4-BE49-F238E27FC236}">
                        <a16:creationId xmlns:a16="http://schemas.microsoft.com/office/drawing/2014/main" id="{67BDEC9F-813E-4F1A-8A3C-E79DB24C4C8A}"/>
                      </a:ext>
                    </a:extLst>
                  </p:cNvPr>
                  <p:cNvSpPr>
                    <a:spLocks/>
                  </p:cNvSpPr>
                  <p:nvPr/>
                </p:nvSpPr>
                <p:spPr bwMode="auto">
                  <a:xfrm flipH="1">
                    <a:off x="7879820" y="2176771"/>
                    <a:ext cx="20940" cy="11779"/>
                  </a:xfrm>
                  <a:custGeom>
                    <a:avLst/>
                    <a:gdLst>
                      <a:gd name="T0" fmla="*/ 27 w 27"/>
                      <a:gd name="T1" fmla="*/ 9 h 15"/>
                      <a:gd name="T2" fmla="*/ 27 w 27"/>
                      <a:gd name="T3" fmla="*/ 9 h 15"/>
                      <a:gd name="T4" fmla="*/ 5 w 27"/>
                      <a:gd name="T5" fmla="*/ 1 h 15"/>
                      <a:gd name="T6" fmla="*/ 1 w 27"/>
                      <a:gd name="T7" fmla="*/ 1 h 15"/>
                      <a:gd name="T8" fmla="*/ 1 w 27"/>
                      <a:gd name="T9" fmla="*/ 5 h 15"/>
                      <a:gd name="T10" fmla="*/ 24 w 27"/>
                      <a:gd name="T11" fmla="*/ 15 h 15"/>
                      <a:gd name="T12" fmla="*/ 27 w 27"/>
                      <a:gd name="T13" fmla="*/ 15 h 15"/>
                      <a:gd name="T14" fmla="*/ 27 w 27"/>
                      <a:gd name="T15" fmla="*/ 9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5">
                        <a:moveTo>
                          <a:pt x="27" y="9"/>
                        </a:moveTo>
                        <a:cubicBezTo>
                          <a:pt x="27" y="9"/>
                          <a:pt x="27" y="9"/>
                          <a:pt x="27" y="9"/>
                        </a:cubicBezTo>
                        <a:cubicBezTo>
                          <a:pt x="27" y="9"/>
                          <a:pt x="16" y="11"/>
                          <a:pt x="5" y="1"/>
                        </a:cubicBezTo>
                        <a:cubicBezTo>
                          <a:pt x="4" y="0"/>
                          <a:pt x="2" y="0"/>
                          <a:pt x="1" y="1"/>
                        </a:cubicBezTo>
                        <a:cubicBezTo>
                          <a:pt x="0" y="2"/>
                          <a:pt x="0" y="4"/>
                          <a:pt x="1" y="5"/>
                        </a:cubicBezTo>
                        <a:cubicBezTo>
                          <a:pt x="10" y="13"/>
                          <a:pt x="19" y="15"/>
                          <a:pt x="24" y="15"/>
                        </a:cubicBezTo>
                        <a:cubicBezTo>
                          <a:pt x="25" y="15"/>
                          <a:pt x="27" y="15"/>
                          <a:pt x="27" y="15"/>
                        </a:cubicBezTo>
                        <a:lnTo>
                          <a:pt x="27" y="9"/>
                        </a:lnTo>
                        <a:close/>
                      </a:path>
                    </a:pathLst>
                  </a:custGeom>
                  <a:solidFill>
                    <a:srgbClr val="B477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0" name="Freeform 148">
                    <a:extLst>
                      <a:ext uri="{FF2B5EF4-FFF2-40B4-BE49-F238E27FC236}">
                        <a16:creationId xmlns:a16="http://schemas.microsoft.com/office/drawing/2014/main" id="{ACE43362-47E2-4F56-9C1B-8E293A8DD368}"/>
                      </a:ext>
                    </a:extLst>
                  </p:cNvPr>
                  <p:cNvSpPr>
                    <a:spLocks noEditPoints="1"/>
                  </p:cNvSpPr>
                  <p:nvPr/>
                </p:nvSpPr>
                <p:spPr bwMode="auto">
                  <a:xfrm flipH="1">
                    <a:off x="7195996" y="2017757"/>
                    <a:ext cx="1198493" cy="511069"/>
                  </a:xfrm>
                  <a:custGeom>
                    <a:avLst/>
                    <a:gdLst>
                      <a:gd name="T0" fmla="*/ 70 w 1549"/>
                      <a:gd name="T1" fmla="*/ 642 h 659"/>
                      <a:gd name="T2" fmla="*/ 105 w 1549"/>
                      <a:gd name="T3" fmla="*/ 659 h 659"/>
                      <a:gd name="T4" fmla="*/ 1481 w 1549"/>
                      <a:gd name="T5" fmla="*/ 659 h 659"/>
                      <a:gd name="T6" fmla="*/ 1549 w 1549"/>
                      <a:gd name="T7" fmla="*/ 590 h 659"/>
                      <a:gd name="T8" fmla="*/ 1549 w 1549"/>
                      <a:gd name="T9" fmla="*/ 466 h 659"/>
                      <a:gd name="T10" fmla="*/ 1531 w 1549"/>
                      <a:gd name="T11" fmla="*/ 423 h 659"/>
                      <a:gd name="T12" fmla="*/ 1504 w 1549"/>
                      <a:gd name="T13" fmla="*/ 396 h 659"/>
                      <a:gd name="T14" fmla="*/ 1504 w 1549"/>
                      <a:gd name="T15" fmla="*/ 377 h 659"/>
                      <a:gd name="T16" fmla="*/ 1436 w 1549"/>
                      <a:gd name="T17" fmla="*/ 294 h 659"/>
                      <a:gd name="T18" fmla="*/ 1078 w 1549"/>
                      <a:gd name="T19" fmla="*/ 224 h 659"/>
                      <a:gd name="T20" fmla="*/ 1000 w 1549"/>
                      <a:gd name="T21" fmla="*/ 188 h 659"/>
                      <a:gd name="T22" fmla="*/ 864 w 1549"/>
                      <a:gd name="T23" fmla="*/ 81 h 659"/>
                      <a:gd name="T24" fmla="*/ 631 w 1549"/>
                      <a:gd name="T25" fmla="*/ 0 h 659"/>
                      <a:gd name="T26" fmla="*/ 175 w 1549"/>
                      <a:gd name="T27" fmla="*/ 0 h 659"/>
                      <a:gd name="T28" fmla="*/ 165 w 1549"/>
                      <a:gd name="T29" fmla="*/ 16 h 659"/>
                      <a:gd name="T30" fmla="*/ 179 w 1549"/>
                      <a:gd name="T31" fmla="*/ 52 h 659"/>
                      <a:gd name="T32" fmla="*/ 67 w 1549"/>
                      <a:gd name="T33" fmla="*/ 228 h 659"/>
                      <a:gd name="T34" fmla="*/ 60 w 1549"/>
                      <a:gd name="T35" fmla="*/ 369 h 659"/>
                      <a:gd name="T36" fmla="*/ 72 w 1549"/>
                      <a:gd name="T37" fmla="*/ 395 h 659"/>
                      <a:gd name="T38" fmla="*/ 22 w 1549"/>
                      <a:gd name="T39" fmla="*/ 506 h 659"/>
                      <a:gd name="T40" fmla="*/ 70 w 1549"/>
                      <a:gd name="T41" fmla="*/ 642 h 659"/>
                      <a:gd name="T42" fmla="*/ 437 w 1549"/>
                      <a:gd name="T43" fmla="*/ 253 h 659"/>
                      <a:gd name="T44" fmla="*/ 437 w 1549"/>
                      <a:gd name="T45" fmla="*/ 71 h 659"/>
                      <a:gd name="T46" fmla="*/ 455 w 1549"/>
                      <a:gd name="T47" fmla="*/ 52 h 659"/>
                      <a:gd name="T48" fmla="*/ 688 w 1549"/>
                      <a:gd name="T49" fmla="*/ 52 h 659"/>
                      <a:gd name="T50" fmla="*/ 753 w 1549"/>
                      <a:gd name="T51" fmla="*/ 77 h 659"/>
                      <a:gd name="T52" fmla="*/ 938 w 1549"/>
                      <a:gd name="T53" fmla="*/ 248 h 659"/>
                      <a:gd name="T54" fmla="*/ 925 w 1549"/>
                      <a:gd name="T55" fmla="*/ 280 h 659"/>
                      <a:gd name="T56" fmla="*/ 464 w 1549"/>
                      <a:gd name="T57" fmla="*/ 280 h 659"/>
                      <a:gd name="T58" fmla="*/ 437 w 1549"/>
                      <a:gd name="T59" fmla="*/ 253 h 659"/>
                      <a:gd name="T60" fmla="*/ 345 w 1549"/>
                      <a:gd name="T61" fmla="*/ 281 h 659"/>
                      <a:gd name="T62" fmla="*/ 176 w 1549"/>
                      <a:gd name="T63" fmla="*/ 281 h 659"/>
                      <a:gd name="T64" fmla="*/ 151 w 1549"/>
                      <a:gd name="T65" fmla="*/ 243 h 659"/>
                      <a:gd name="T66" fmla="*/ 223 w 1549"/>
                      <a:gd name="T67" fmla="*/ 64 h 659"/>
                      <a:gd name="T68" fmla="*/ 241 w 1549"/>
                      <a:gd name="T69" fmla="*/ 52 h 659"/>
                      <a:gd name="T70" fmla="*/ 353 w 1549"/>
                      <a:gd name="T71" fmla="*/ 52 h 659"/>
                      <a:gd name="T72" fmla="*/ 372 w 1549"/>
                      <a:gd name="T73" fmla="*/ 71 h 659"/>
                      <a:gd name="T74" fmla="*/ 372 w 1549"/>
                      <a:gd name="T75" fmla="*/ 254 h 659"/>
                      <a:gd name="T76" fmla="*/ 345 w 1549"/>
                      <a:gd name="T77" fmla="*/ 281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49" h="659">
                        <a:moveTo>
                          <a:pt x="70" y="642"/>
                        </a:moveTo>
                        <a:cubicBezTo>
                          <a:pt x="105" y="659"/>
                          <a:pt x="105" y="659"/>
                          <a:pt x="105" y="659"/>
                        </a:cubicBezTo>
                        <a:cubicBezTo>
                          <a:pt x="1481" y="659"/>
                          <a:pt x="1481" y="659"/>
                          <a:pt x="1481" y="659"/>
                        </a:cubicBezTo>
                        <a:cubicBezTo>
                          <a:pt x="1519" y="659"/>
                          <a:pt x="1549" y="628"/>
                          <a:pt x="1549" y="590"/>
                        </a:cubicBezTo>
                        <a:cubicBezTo>
                          <a:pt x="1549" y="466"/>
                          <a:pt x="1549" y="466"/>
                          <a:pt x="1549" y="466"/>
                        </a:cubicBezTo>
                        <a:cubicBezTo>
                          <a:pt x="1549" y="450"/>
                          <a:pt x="1543" y="434"/>
                          <a:pt x="1531" y="423"/>
                        </a:cubicBezTo>
                        <a:cubicBezTo>
                          <a:pt x="1504" y="396"/>
                          <a:pt x="1504" y="396"/>
                          <a:pt x="1504" y="396"/>
                        </a:cubicBezTo>
                        <a:cubicBezTo>
                          <a:pt x="1504" y="377"/>
                          <a:pt x="1504" y="377"/>
                          <a:pt x="1504" y="377"/>
                        </a:cubicBezTo>
                        <a:cubicBezTo>
                          <a:pt x="1504" y="336"/>
                          <a:pt x="1476" y="301"/>
                          <a:pt x="1436" y="294"/>
                        </a:cubicBezTo>
                        <a:cubicBezTo>
                          <a:pt x="1078" y="224"/>
                          <a:pt x="1078" y="224"/>
                          <a:pt x="1078" y="224"/>
                        </a:cubicBezTo>
                        <a:cubicBezTo>
                          <a:pt x="1050" y="218"/>
                          <a:pt x="1023" y="206"/>
                          <a:pt x="1000" y="188"/>
                        </a:cubicBezTo>
                        <a:cubicBezTo>
                          <a:pt x="864" y="81"/>
                          <a:pt x="864" y="81"/>
                          <a:pt x="864" y="81"/>
                        </a:cubicBezTo>
                        <a:cubicBezTo>
                          <a:pt x="798" y="28"/>
                          <a:pt x="716" y="0"/>
                          <a:pt x="631" y="0"/>
                        </a:cubicBezTo>
                        <a:cubicBezTo>
                          <a:pt x="175" y="0"/>
                          <a:pt x="175" y="0"/>
                          <a:pt x="175" y="0"/>
                        </a:cubicBezTo>
                        <a:cubicBezTo>
                          <a:pt x="167" y="0"/>
                          <a:pt x="162" y="8"/>
                          <a:pt x="165" y="16"/>
                        </a:cubicBezTo>
                        <a:cubicBezTo>
                          <a:pt x="179" y="52"/>
                          <a:pt x="179" y="52"/>
                          <a:pt x="179" y="52"/>
                        </a:cubicBezTo>
                        <a:cubicBezTo>
                          <a:pt x="67" y="228"/>
                          <a:pt x="67" y="228"/>
                          <a:pt x="67" y="228"/>
                        </a:cubicBezTo>
                        <a:cubicBezTo>
                          <a:pt x="41" y="270"/>
                          <a:pt x="38" y="324"/>
                          <a:pt x="60" y="369"/>
                        </a:cubicBezTo>
                        <a:cubicBezTo>
                          <a:pt x="72" y="395"/>
                          <a:pt x="72" y="395"/>
                          <a:pt x="72" y="395"/>
                        </a:cubicBezTo>
                        <a:cubicBezTo>
                          <a:pt x="22" y="506"/>
                          <a:pt x="22" y="506"/>
                          <a:pt x="22" y="506"/>
                        </a:cubicBezTo>
                        <a:cubicBezTo>
                          <a:pt x="0" y="556"/>
                          <a:pt x="21" y="616"/>
                          <a:pt x="70" y="642"/>
                        </a:cubicBezTo>
                        <a:close/>
                        <a:moveTo>
                          <a:pt x="437" y="253"/>
                        </a:moveTo>
                        <a:cubicBezTo>
                          <a:pt x="437" y="71"/>
                          <a:pt x="437" y="71"/>
                          <a:pt x="437" y="71"/>
                        </a:cubicBezTo>
                        <a:cubicBezTo>
                          <a:pt x="437" y="60"/>
                          <a:pt x="445" y="52"/>
                          <a:pt x="455" y="52"/>
                        </a:cubicBezTo>
                        <a:cubicBezTo>
                          <a:pt x="688" y="52"/>
                          <a:pt x="688" y="52"/>
                          <a:pt x="688" y="52"/>
                        </a:cubicBezTo>
                        <a:cubicBezTo>
                          <a:pt x="712" y="52"/>
                          <a:pt x="735" y="61"/>
                          <a:pt x="753" y="77"/>
                        </a:cubicBezTo>
                        <a:cubicBezTo>
                          <a:pt x="938" y="248"/>
                          <a:pt x="938" y="248"/>
                          <a:pt x="938" y="248"/>
                        </a:cubicBezTo>
                        <a:cubicBezTo>
                          <a:pt x="950" y="260"/>
                          <a:pt x="942" y="280"/>
                          <a:pt x="925" y="280"/>
                        </a:cubicBezTo>
                        <a:cubicBezTo>
                          <a:pt x="464" y="280"/>
                          <a:pt x="464" y="280"/>
                          <a:pt x="464" y="280"/>
                        </a:cubicBezTo>
                        <a:cubicBezTo>
                          <a:pt x="449" y="280"/>
                          <a:pt x="437" y="268"/>
                          <a:pt x="437" y="253"/>
                        </a:cubicBezTo>
                        <a:close/>
                        <a:moveTo>
                          <a:pt x="345" y="281"/>
                        </a:moveTo>
                        <a:cubicBezTo>
                          <a:pt x="176" y="281"/>
                          <a:pt x="176" y="281"/>
                          <a:pt x="176" y="281"/>
                        </a:cubicBezTo>
                        <a:cubicBezTo>
                          <a:pt x="157" y="281"/>
                          <a:pt x="144" y="261"/>
                          <a:pt x="151" y="243"/>
                        </a:cubicBezTo>
                        <a:cubicBezTo>
                          <a:pt x="223" y="64"/>
                          <a:pt x="223" y="64"/>
                          <a:pt x="223" y="64"/>
                        </a:cubicBezTo>
                        <a:cubicBezTo>
                          <a:pt x="226" y="56"/>
                          <a:pt x="233" y="52"/>
                          <a:pt x="241" y="52"/>
                        </a:cubicBezTo>
                        <a:cubicBezTo>
                          <a:pt x="353" y="52"/>
                          <a:pt x="353" y="52"/>
                          <a:pt x="353" y="52"/>
                        </a:cubicBezTo>
                        <a:cubicBezTo>
                          <a:pt x="363" y="52"/>
                          <a:pt x="372" y="60"/>
                          <a:pt x="372" y="71"/>
                        </a:cubicBezTo>
                        <a:cubicBezTo>
                          <a:pt x="372" y="254"/>
                          <a:pt x="372" y="254"/>
                          <a:pt x="372" y="254"/>
                        </a:cubicBezTo>
                        <a:cubicBezTo>
                          <a:pt x="372" y="268"/>
                          <a:pt x="360" y="281"/>
                          <a:pt x="345" y="281"/>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1" name="Freeform 149">
                    <a:extLst>
                      <a:ext uri="{FF2B5EF4-FFF2-40B4-BE49-F238E27FC236}">
                        <a16:creationId xmlns:a16="http://schemas.microsoft.com/office/drawing/2014/main" id="{DE30F048-3DF5-42FD-A733-7E013F7323DE}"/>
                      </a:ext>
                    </a:extLst>
                  </p:cNvPr>
                  <p:cNvSpPr>
                    <a:spLocks noEditPoints="1"/>
                  </p:cNvSpPr>
                  <p:nvPr/>
                </p:nvSpPr>
                <p:spPr bwMode="auto">
                  <a:xfrm flipH="1">
                    <a:off x="7230678" y="2017757"/>
                    <a:ext cx="1100336" cy="307230"/>
                  </a:xfrm>
                  <a:custGeom>
                    <a:avLst/>
                    <a:gdLst>
                      <a:gd name="T0" fmla="*/ 1422 w 1422"/>
                      <a:gd name="T1" fmla="*/ 396 h 396"/>
                      <a:gd name="T2" fmla="*/ 1422 w 1422"/>
                      <a:gd name="T3" fmla="*/ 377 h 396"/>
                      <a:gd name="T4" fmla="*/ 1354 w 1422"/>
                      <a:gd name="T5" fmla="*/ 294 h 396"/>
                      <a:gd name="T6" fmla="*/ 996 w 1422"/>
                      <a:gd name="T7" fmla="*/ 224 h 396"/>
                      <a:gd name="T8" fmla="*/ 918 w 1422"/>
                      <a:gd name="T9" fmla="*/ 188 h 396"/>
                      <a:gd name="T10" fmla="*/ 782 w 1422"/>
                      <a:gd name="T11" fmla="*/ 81 h 396"/>
                      <a:gd name="T12" fmla="*/ 549 w 1422"/>
                      <a:gd name="T13" fmla="*/ 0 h 396"/>
                      <a:gd name="T14" fmla="*/ 93 w 1422"/>
                      <a:gd name="T15" fmla="*/ 0 h 396"/>
                      <a:gd name="T16" fmla="*/ 83 w 1422"/>
                      <a:gd name="T17" fmla="*/ 16 h 396"/>
                      <a:gd name="T18" fmla="*/ 91 w 1422"/>
                      <a:gd name="T19" fmla="*/ 37 h 396"/>
                      <a:gd name="T20" fmla="*/ 90 w 1422"/>
                      <a:gd name="T21" fmla="*/ 66 h 396"/>
                      <a:gd name="T22" fmla="*/ 15 w 1422"/>
                      <a:gd name="T23" fmla="*/ 221 h 396"/>
                      <a:gd name="T24" fmla="*/ 8 w 1422"/>
                      <a:gd name="T25" fmla="*/ 304 h 396"/>
                      <a:gd name="T26" fmla="*/ 10 w 1422"/>
                      <a:gd name="T27" fmla="*/ 309 h 396"/>
                      <a:gd name="T28" fmla="*/ 124 w 1422"/>
                      <a:gd name="T29" fmla="*/ 396 h 396"/>
                      <a:gd name="T30" fmla="*/ 1422 w 1422"/>
                      <a:gd name="T31" fmla="*/ 396 h 396"/>
                      <a:gd name="T32" fmla="*/ 373 w 1422"/>
                      <a:gd name="T33" fmla="*/ 52 h 396"/>
                      <a:gd name="T34" fmla="*/ 606 w 1422"/>
                      <a:gd name="T35" fmla="*/ 52 h 396"/>
                      <a:gd name="T36" fmla="*/ 671 w 1422"/>
                      <a:gd name="T37" fmla="*/ 77 h 396"/>
                      <a:gd name="T38" fmla="*/ 856 w 1422"/>
                      <a:gd name="T39" fmla="*/ 248 h 396"/>
                      <a:gd name="T40" fmla="*/ 843 w 1422"/>
                      <a:gd name="T41" fmla="*/ 280 h 396"/>
                      <a:gd name="T42" fmla="*/ 382 w 1422"/>
                      <a:gd name="T43" fmla="*/ 280 h 396"/>
                      <a:gd name="T44" fmla="*/ 355 w 1422"/>
                      <a:gd name="T45" fmla="*/ 253 h 396"/>
                      <a:gd name="T46" fmla="*/ 355 w 1422"/>
                      <a:gd name="T47" fmla="*/ 71 h 396"/>
                      <a:gd name="T48" fmla="*/ 373 w 1422"/>
                      <a:gd name="T49" fmla="*/ 52 h 396"/>
                      <a:gd name="T50" fmla="*/ 69 w 1422"/>
                      <a:gd name="T51" fmla="*/ 243 h 396"/>
                      <a:gd name="T52" fmla="*/ 141 w 1422"/>
                      <a:gd name="T53" fmla="*/ 64 h 396"/>
                      <a:gd name="T54" fmla="*/ 159 w 1422"/>
                      <a:gd name="T55" fmla="*/ 52 h 396"/>
                      <a:gd name="T56" fmla="*/ 271 w 1422"/>
                      <a:gd name="T57" fmla="*/ 52 h 396"/>
                      <a:gd name="T58" fmla="*/ 290 w 1422"/>
                      <a:gd name="T59" fmla="*/ 71 h 396"/>
                      <a:gd name="T60" fmla="*/ 290 w 1422"/>
                      <a:gd name="T61" fmla="*/ 254 h 396"/>
                      <a:gd name="T62" fmla="*/ 263 w 1422"/>
                      <a:gd name="T63" fmla="*/ 281 h 396"/>
                      <a:gd name="T64" fmla="*/ 94 w 1422"/>
                      <a:gd name="T65" fmla="*/ 281 h 396"/>
                      <a:gd name="T66" fmla="*/ 69 w 1422"/>
                      <a:gd name="T67" fmla="*/ 24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2" h="396">
                        <a:moveTo>
                          <a:pt x="1422" y="396"/>
                        </a:moveTo>
                        <a:cubicBezTo>
                          <a:pt x="1422" y="377"/>
                          <a:pt x="1422" y="377"/>
                          <a:pt x="1422" y="377"/>
                        </a:cubicBezTo>
                        <a:cubicBezTo>
                          <a:pt x="1422" y="336"/>
                          <a:pt x="1394" y="301"/>
                          <a:pt x="1354" y="294"/>
                        </a:cubicBezTo>
                        <a:cubicBezTo>
                          <a:pt x="996" y="224"/>
                          <a:pt x="996" y="224"/>
                          <a:pt x="996" y="224"/>
                        </a:cubicBezTo>
                        <a:cubicBezTo>
                          <a:pt x="968" y="218"/>
                          <a:pt x="941" y="206"/>
                          <a:pt x="918" y="188"/>
                        </a:cubicBezTo>
                        <a:cubicBezTo>
                          <a:pt x="782" y="81"/>
                          <a:pt x="782" y="81"/>
                          <a:pt x="782" y="81"/>
                        </a:cubicBezTo>
                        <a:cubicBezTo>
                          <a:pt x="716" y="28"/>
                          <a:pt x="634" y="0"/>
                          <a:pt x="549" y="0"/>
                        </a:cubicBezTo>
                        <a:cubicBezTo>
                          <a:pt x="93" y="0"/>
                          <a:pt x="93" y="0"/>
                          <a:pt x="93" y="0"/>
                        </a:cubicBezTo>
                        <a:cubicBezTo>
                          <a:pt x="85" y="0"/>
                          <a:pt x="80" y="8"/>
                          <a:pt x="83" y="16"/>
                        </a:cubicBezTo>
                        <a:cubicBezTo>
                          <a:pt x="91" y="37"/>
                          <a:pt x="91" y="37"/>
                          <a:pt x="91" y="37"/>
                        </a:cubicBezTo>
                        <a:cubicBezTo>
                          <a:pt x="95" y="46"/>
                          <a:pt x="94" y="57"/>
                          <a:pt x="90" y="66"/>
                        </a:cubicBezTo>
                        <a:cubicBezTo>
                          <a:pt x="15" y="221"/>
                          <a:pt x="15" y="221"/>
                          <a:pt x="15" y="221"/>
                        </a:cubicBezTo>
                        <a:cubicBezTo>
                          <a:pt x="3" y="247"/>
                          <a:pt x="0" y="277"/>
                          <a:pt x="8" y="304"/>
                        </a:cubicBezTo>
                        <a:cubicBezTo>
                          <a:pt x="10" y="309"/>
                          <a:pt x="10" y="309"/>
                          <a:pt x="10" y="309"/>
                        </a:cubicBezTo>
                        <a:cubicBezTo>
                          <a:pt x="24" y="360"/>
                          <a:pt x="71" y="396"/>
                          <a:pt x="124" y="396"/>
                        </a:cubicBezTo>
                        <a:lnTo>
                          <a:pt x="1422" y="396"/>
                        </a:lnTo>
                        <a:close/>
                        <a:moveTo>
                          <a:pt x="373" y="52"/>
                        </a:moveTo>
                        <a:cubicBezTo>
                          <a:pt x="606" y="52"/>
                          <a:pt x="606" y="52"/>
                          <a:pt x="606" y="52"/>
                        </a:cubicBezTo>
                        <a:cubicBezTo>
                          <a:pt x="630" y="52"/>
                          <a:pt x="653" y="61"/>
                          <a:pt x="671" y="77"/>
                        </a:cubicBezTo>
                        <a:cubicBezTo>
                          <a:pt x="856" y="248"/>
                          <a:pt x="856" y="248"/>
                          <a:pt x="856" y="248"/>
                        </a:cubicBezTo>
                        <a:cubicBezTo>
                          <a:pt x="868" y="260"/>
                          <a:pt x="860" y="280"/>
                          <a:pt x="843" y="280"/>
                        </a:cubicBezTo>
                        <a:cubicBezTo>
                          <a:pt x="382" y="280"/>
                          <a:pt x="382" y="280"/>
                          <a:pt x="382" y="280"/>
                        </a:cubicBezTo>
                        <a:cubicBezTo>
                          <a:pt x="367" y="280"/>
                          <a:pt x="355" y="268"/>
                          <a:pt x="355" y="253"/>
                        </a:cubicBezTo>
                        <a:cubicBezTo>
                          <a:pt x="355" y="71"/>
                          <a:pt x="355" y="71"/>
                          <a:pt x="355" y="71"/>
                        </a:cubicBezTo>
                        <a:cubicBezTo>
                          <a:pt x="355" y="60"/>
                          <a:pt x="363" y="52"/>
                          <a:pt x="373" y="52"/>
                        </a:cubicBezTo>
                        <a:close/>
                        <a:moveTo>
                          <a:pt x="69" y="243"/>
                        </a:moveTo>
                        <a:cubicBezTo>
                          <a:pt x="141" y="64"/>
                          <a:pt x="141" y="64"/>
                          <a:pt x="141" y="64"/>
                        </a:cubicBezTo>
                        <a:cubicBezTo>
                          <a:pt x="144" y="56"/>
                          <a:pt x="151" y="52"/>
                          <a:pt x="159" y="52"/>
                        </a:cubicBezTo>
                        <a:cubicBezTo>
                          <a:pt x="271" y="52"/>
                          <a:pt x="271" y="52"/>
                          <a:pt x="271" y="52"/>
                        </a:cubicBezTo>
                        <a:cubicBezTo>
                          <a:pt x="281" y="52"/>
                          <a:pt x="290" y="60"/>
                          <a:pt x="290" y="71"/>
                        </a:cubicBezTo>
                        <a:cubicBezTo>
                          <a:pt x="290" y="254"/>
                          <a:pt x="290" y="254"/>
                          <a:pt x="290" y="254"/>
                        </a:cubicBezTo>
                        <a:cubicBezTo>
                          <a:pt x="290" y="268"/>
                          <a:pt x="278" y="281"/>
                          <a:pt x="263" y="281"/>
                        </a:cubicBezTo>
                        <a:cubicBezTo>
                          <a:pt x="94" y="281"/>
                          <a:pt x="94" y="281"/>
                          <a:pt x="94" y="281"/>
                        </a:cubicBezTo>
                        <a:cubicBezTo>
                          <a:pt x="75" y="281"/>
                          <a:pt x="62" y="261"/>
                          <a:pt x="69" y="243"/>
                        </a:cubicBez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2" name="Rectangle 150">
                    <a:extLst>
                      <a:ext uri="{FF2B5EF4-FFF2-40B4-BE49-F238E27FC236}">
                        <a16:creationId xmlns:a16="http://schemas.microsoft.com/office/drawing/2014/main" id="{5DEF5BE0-E7E5-4EF6-B710-5DF739F800E0}"/>
                      </a:ext>
                    </a:extLst>
                  </p:cNvPr>
                  <p:cNvSpPr>
                    <a:spLocks noChangeArrowheads="1"/>
                  </p:cNvSpPr>
                  <p:nvPr/>
                </p:nvSpPr>
                <p:spPr bwMode="auto">
                  <a:xfrm flipH="1">
                    <a:off x="8054867" y="2269038"/>
                    <a:ext cx="11452" cy="82779"/>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Oval 151">
                    <a:extLst>
                      <a:ext uri="{FF2B5EF4-FFF2-40B4-BE49-F238E27FC236}">
                        <a16:creationId xmlns:a16="http://schemas.microsoft.com/office/drawing/2014/main" id="{51CF5DFA-8CF7-4C53-B4D3-619A375C0687}"/>
                      </a:ext>
                    </a:extLst>
                  </p:cNvPr>
                  <p:cNvSpPr>
                    <a:spLocks noChangeArrowheads="1"/>
                  </p:cNvSpPr>
                  <p:nvPr/>
                </p:nvSpPr>
                <p:spPr bwMode="auto">
                  <a:xfrm flipH="1">
                    <a:off x="7241475" y="2359015"/>
                    <a:ext cx="241465" cy="24179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Freeform 152">
                    <a:extLst>
                      <a:ext uri="{FF2B5EF4-FFF2-40B4-BE49-F238E27FC236}">
                        <a16:creationId xmlns:a16="http://schemas.microsoft.com/office/drawing/2014/main" id="{D7A5208E-FFE9-49AC-8270-04577D7F480F}"/>
                      </a:ext>
                    </a:extLst>
                  </p:cNvPr>
                  <p:cNvSpPr>
                    <a:spLocks/>
                  </p:cNvSpPr>
                  <p:nvPr/>
                </p:nvSpPr>
                <p:spPr bwMode="auto">
                  <a:xfrm flipH="1">
                    <a:off x="7291208" y="2408421"/>
                    <a:ext cx="142327" cy="142654"/>
                  </a:xfrm>
                  <a:custGeom>
                    <a:avLst/>
                    <a:gdLst>
                      <a:gd name="T0" fmla="*/ 0 w 184"/>
                      <a:gd name="T1" fmla="*/ 92 h 184"/>
                      <a:gd name="T2" fmla="*/ 92 w 184"/>
                      <a:gd name="T3" fmla="*/ 184 h 184"/>
                      <a:gd name="T4" fmla="*/ 184 w 184"/>
                      <a:gd name="T5" fmla="*/ 92 h 184"/>
                      <a:gd name="T6" fmla="*/ 92 w 184"/>
                      <a:gd name="T7" fmla="*/ 0 h 184"/>
                      <a:gd name="T8" fmla="*/ 0 w 184"/>
                      <a:gd name="T9" fmla="*/ 92 h 184"/>
                    </a:gdLst>
                    <a:ahLst/>
                    <a:cxnLst>
                      <a:cxn ang="0">
                        <a:pos x="T0" y="T1"/>
                      </a:cxn>
                      <a:cxn ang="0">
                        <a:pos x="T2" y="T3"/>
                      </a:cxn>
                      <a:cxn ang="0">
                        <a:pos x="T4" y="T5"/>
                      </a:cxn>
                      <a:cxn ang="0">
                        <a:pos x="T6" y="T7"/>
                      </a:cxn>
                      <a:cxn ang="0">
                        <a:pos x="T8" y="T9"/>
                      </a:cxn>
                    </a:cxnLst>
                    <a:rect l="0" t="0" r="r" b="b"/>
                    <a:pathLst>
                      <a:path w="184" h="184">
                        <a:moveTo>
                          <a:pt x="0" y="92"/>
                        </a:moveTo>
                        <a:cubicBezTo>
                          <a:pt x="0" y="143"/>
                          <a:pt x="41" y="184"/>
                          <a:pt x="92" y="184"/>
                        </a:cubicBezTo>
                        <a:cubicBezTo>
                          <a:pt x="143" y="184"/>
                          <a:pt x="184" y="143"/>
                          <a:pt x="184" y="92"/>
                        </a:cubicBezTo>
                        <a:cubicBezTo>
                          <a:pt x="184" y="41"/>
                          <a:pt x="143" y="0"/>
                          <a:pt x="92" y="0"/>
                        </a:cubicBezTo>
                        <a:cubicBezTo>
                          <a:pt x="41" y="0"/>
                          <a:pt x="0" y="42"/>
                          <a:pt x="0" y="92"/>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5" name="Oval 153">
                    <a:extLst>
                      <a:ext uri="{FF2B5EF4-FFF2-40B4-BE49-F238E27FC236}">
                        <a16:creationId xmlns:a16="http://schemas.microsoft.com/office/drawing/2014/main" id="{3584040F-C029-4B5A-94E9-E3EF84DBED3E}"/>
                      </a:ext>
                    </a:extLst>
                  </p:cNvPr>
                  <p:cNvSpPr>
                    <a:spLocks noChangeArrowheads="1"/>
                  </p:cNvSpPr>
                  <p:nvPr/>
                </p:nvSpPr>
                <p:spPr bwMode="auto">
                  <a:xfrm flipH="1">
                    <a:off x="8097401" y="2359670"/>
                    <a:ext cx="241465" cy="241138"/>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6" name="Oval 154">
                    <a:extLst>
                      <a:ext uri="{FF2B5EF4-FFF2-40B4-BE49-F238E27FC236}">
                        <a16:creationId xmlns:a16="http://schemas.microsoft.com/office/drawing/2014/main" id="{1E72087A-78F8-4AFA-81D4-886AD93F9676}"/>
                      </a:ext>
                    </a:extLst>
                  </p:cNvPr>
                  <p:cNvSpPr>
                    <a:spLocks noChangeArrowheads="1"/>
                  </p:cNvSpPr>
                  <p:nvPr/>
                </p:nvSpPr>
                <p:spPr bwMode="auto">
                  <a:xfrm flipH="1">
                    <a:off x="8146807" y="2408421"/>
                    <a:ext cx="142654" cy="142654"/>
                  </a:xfrm>
                  <a:prstGeom prst="ellipse">
                    <a:avLst/>
                  </a:pr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7" name="Freeform 155">
                    <a:extLst>
                      <a:ext uri="{FF2B5EF4-FFF2-40B4-BE49-F238E27FC236}">
                        <a16:creationId xmlns:a16="http://schemas.microsoft.com/office/drawing/2014/main" id="{57B00448-BE8F-44BE-949C-A2E56A55A6D6}"/>
                      </a:ext>
                    </a:extLst>
                  </p:cNvPr>
                  <p:cNvSpPr>
                    <a:spLocks/>
                  </p:cNvSpPr>
                  <p:nvPr/>
                </p:nvSpPr>
                <p:spPr bwMode="auto">
                  <a:xfrm flipH="1">
                    <a:off x="7291208" y="2269693"/>
                    <a:ext cx="1047659" cy="23230"/>
                  </a:xfrm>
                  <a:custGeom>
                    <a:avLst/>
                    <a:gdLst>
                      <a:gd name="T0" fmla="*/ 1354 w 1354"/>
                      <a:gd name="T1" fmla="*/ 30 h 30"/>
                      <a:gd name="T2" fmla="*/ 0 w 1354"/>
                      <a:gd name="T3" fmla="*/ 30 h 30"/>
                      <a:gd name="T4" fmla="*/ 0 w 1354"/>
                      <a:gd name="T5" fmla="*/ 0 h 30"/>
                      <a:gd name="T6" fmla="*/ 1234 w 1354"/>
                      <a:gd name="T7" fmla="*/ 0 h 30"/>
                      <a:gd name="T8" fmla="*/ 1354 w 1354"/>
                      <a:gd name="T9" fmla="*/ 30 h 30"/>
                    </a:gdLst>
                    <a:ahLst/>
                    <a:cxnLst>
                      <a:cxn ang="0">
                        <a:pos x="T0" y="T1"/>
                      </a:cxn>
                      <a:cxn ang="0">
                        <a:pos x="T2" y="T3"/>
                      </a:cxn>
                      <a:cxn ang="0">
                        <a:pos x="T4" y="T5"/>
                      </a:cxn>
                      <a:cxn ang="0">
                        <a:pos x="T6" y="T7"/>
                      </a:cxn>
                      <a:cxn ang="0">
                        <a:pos x="T8" y="T9"/>
                      </a:cxn>
                    </a:cxnLst>
                    <a:rect l="0" t="0" r="r" b="b"/>
                    <a:pathLst>
                      <a:path w="1354" h="30">
                        <a:moveTo>
                          <a:pt x="1354" y="30"/>
                        </a:moveTo>
                        <a:cubicBezTo>
                          <a:pt x="0" y="30"/>
                          <a:pt x="0" y="30"/>
                          <a:pt x="0" y="30"/>
                        </a:cubicBezTo>
                        <a:cubicBezTo>
                          <a:pt x="0" y="0"/>
                          <a:pt x="0" y="0"/>
                          <a:pt x="0" y="0"/>
                        </a:cubicBezTo>
                        <a:cubicBezTo>
                          <a:pt x="1234" y="0"/>
                          <a:pt x="1234" y="0"/>
                          <a:pt x="1234" y="0"/>
                        </a:cubicBezTo>
                        <a:cubicBezTo>
                          <a:pt x="1276" y="0"/>
                          <a:pt x="1317" y="10"/>
                          <a:pt x="1354" y="30"/>
                        </a:cubicBez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8" name="Freeform 156">
                    <a:extLst>
                      <a:ext uri="{FF2B5EF4-FFF2-40B4-BE49-F238E27FC236}">
                        <a16:creationId xmlns:a16="http://schemas.microsoft.com/office/drawing/2014/main" id="{C6709CCD-7485-493D-90C7-B0AC39FB4D4B}"/>
                      </a:ext>
                    </a:extLst>
                  </p:cNvPr>
                  <p:cNvSpPr>
                    <a:spLocks/>
                  </p:cNvSpPr>
                  <p:nvPr/>
                </p:nvSpPr>
                <p:spPr bwMode="auto">
                  <a:xfrm flipH="1">
                    <a:off x="7633120" y="2190840"/>
                    <a:ext cx="44825" cy="89650"/>
                  </a:xfrm>
                  <a:custGeom>
                    <a:avLst/>
                    <a:gdLst>
                      <a:gd name="T0" fmla="*/ 27 w 58"/>
                      <a:gd name="T1" fmla="*/ 116 h 116"/>
                      <a:gd name="T2" fmla="*/ 0 w 58"/>
                      <a:gd name="T3" fmla="*/ 116 h 116"/>
                      <a:gd name="T4" fmla="*/ 0 w 58"/>
                      <a:gd name="T5" fmla="*/ 0 h 116"/>
                      <a:gd name="T6" fmla="*/ 27 w 58"/>
                      <a:gd name="T7" fmla="*/ 0 h 116"/>
                      <a:gd name="T8" fmla="*/ 58 w 58"/>
                      <a:gd name="T9" fmla="*/ 30 h 116"/>
                      <a:gd name="T10" fmla="*/ 58 w 58"/>
                      <a:gd name="T11" fmla="*/ 85 h 116"/>
                      <a:gd name="T12" fmla="*/ 27 w 58"/>
                      <a:gd name="T13" fmla="*/ 116 h 116"/>
                    </a:gdLst>
                    <a:ahLst/>
                    <a:cxnLst>
                      <a:cxn ang="0">
                        <a:pos x="T0" y="T1"/>
                      </a:cxn>
                      <a:cxn ang="0">
                        <a:pos x="T2" y="T3"/>
                      </a:cxn>
                      <a:cxn ang="0">
                        <a:pos x="T4" y="T5"/>
                      </a:cxn>
                      <a:cxn ang="0">
                        <a:pos x="T6" y="T7"/>
                      </a:cxn>
                      <a:cxn ang="0">
                        <a:pos x="T8" y="T9"/>
                      </a:cxn>
                      <a:cxn ang="0">
                        <a:pos x="T10" y="T11"/>
                      </a:cxn>
                      <a:cxn ang="0">
                        <a:pos x="T12" y="T13"/>
                      </a:cxn>
                    </a:cxnLst>
                    <a:rect l="0" t="0" r="r" b="b"/>
                    <a:pathLst>
                      <a:path w="58" h="116">
                        <a:moveTo>
                          <a:pt x="27" y="116"/>
                        </a:moveTo>
                        <a:cubicBezTo>
                          <a:pt x="0" y="116"/>
                          <a:pt x="0" y="116"/>
                          <a:pt x="0" y="116"/>
                        </a:cubicBezTo>
                        <a:cubicBezTo>
                          <a:pt x="0" y="0"/>
                          <a:pt x="0" y="0"/>
                          <a:pt x="0" y="0"/>
                        </a:cubicBezTo>
                        <a:cubicBezTo>
                          <a:pt x="27" y="0"/>
                          <a:pt x="27" y="0"/>
                          <a:pt x="27" y="0"/>
                        </a:cubicBezTo>
                        <a:cubicBezTo>
                          <a:pt x="44" y="0"/>
                          <a:pt x="58" y="13"/>
                          <a:pt x="58" y="30"/>
                        </a:cubicBezTo>
                        <a:cubicBezTo>
                          <a:pt x="58" y="85"/>
                          <a:pt x="58" y="85"/>
                          <a:pt x="58" y="85"/>
                        </a:cubicBezTo>
                        <a:cubicBezTo>
                          <a:pt x="58" y="102"/>
                          <a:pt x="44" y="116"/>
                          <a:pt x="27" y="11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9" name="Freeform 157">
                    <a:extLst>
                      <a:ext uri="{FF2B5EF4-FFF2-40B4-BE49-F238E27FC236}">
                        <a16:creationId xmlns:a16="http://schemas.microsoft.com/office/drawing/2014/main" id="{9977F16F-ADD9-41FD-A9F4-A47FB7E859D7}"/>
                      </a:ext>
                    </a:extLst>
                  </p:cNvPr>
                  <p:cNvSpPr>
                    <a:spLocks/>
                  </p:cNvSpPr>
                  <p:nvPr/>
                </p:nvSpPr>
                <p:spPr bwMode="auto">
                  <a:xfrm flipH="1">
                    <a:off x="7315092" y="1800177"/>
                    <a:ext cx="413240" cy="267968"/>
                  </a:xfrm>
                  <a:custGeom>
                    <a:avLst/>
                    <a:gdLst>
                      <a:gd name="T0" fmla="*/ 376 w 534"/>
                      <a:gd name="T1" fmla="*/ 0 h 346"/>
                      <a:gd name="T2" fmla="*/ 158 w 534"/>
                      <a:gd name="T3" fmla="*/ 0 h 346"/>
                      <a:gd name="T4" fmla="*/ 0 w 534"/>
                      <a:gd name="T5" fmla="*/ 158 h 346"/>
                      <a:gd name="T6" fmla="*/ 83 w 534"/>
                      <a:gd name="T7" fmla="*/ 297 h 346"/>
                      <a:gd name="T8" fmla="*/ 66 w 534"/>
                      <a:gd name="T9" fmla="*/ 346 h 346"/>
                      <a:gd name="T10" fmla="*/ 167 w 534"/>
                      <a:gd name="T11" fmla="*/ 316 h 346"/>
                      <a:gd name="T12" fmla="*/ 376 w 534"/>
                      <a:gd name="T13" fmla="*/ 316 h 346"/>
                      <a:gd name="T14" fmla="*/ 534 w 534"/>
                      <a:gd name="T15" fmla="*/ 158 h 346"/>
                      <a:gd name="T16" fmla="*/ 376 w 534"/>
                      <a:gd name="T17"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4" h="346">
                        <a:moveTo>
                          <a:pt x="376" y="0"/>
                        </a:moveTo>
                        <a:cubicBezTo>
                          <a:pt x="158" y="0"/>
                          <a:pt x="158" y="0"/>
                          <a:pt x="158" y="0"/>
                        </a:cubicBezTo>
                        <a:cubicBezTo>
                          <a:pt x="71" y="0"/>
                          <a:pt x="0" y="71"/>
                          <a:pt x="0" y="158"/>
                        </a:cubicBezTo>
                        <a:cubicBezTo>
                          <a:pt x="0" y="218"/>
                          <a:pt x="34" y="270"/>
                          <a:pt x="83" y="297"/>
                        </a:cubicBezTo>
                        <a:cubicBezTo>
                          <a:pt x="66" y="346"/>
                          <a:pt x="66" y="346"/>
                          <a:pt x="66" y="346"/>
                        </a:cubicBezTo>
                        <a:cubicBezTo>
                          <a:pt x="167" y="316"/>
                          <a:pt x="167" y="316"/>
                          <a:pt x="167" y="316"/>
                        </a:cubicBezTo>
                        <a:cubicBezTo>
                          <a:pt x="376" y="316"/>
                          <a:pt x="376" y="316"/>
                          <a:pt x="376" y="316"/>
                        </a:cubicBezTo>
                        <a:cubicBezTo>
                          <a:pt x="464" y="316"/>
                          <a:pt x="534" y="245"/>
                          <a:pt x="534" y="158"/>
                        </a:cubicBezTo>
                        <a:cubicBezTo>
                          <a:pt x="534" y="71"/>
                          <a:pt x="464" y="0"/>
                          <a:pt x="376" y="0"/>
                        </a:cubicBezTo>
                        <a:close/>
                      </a:path>
                    </a:pathLst>
                  </a:custGeom>
                  <a:solidFill>
                    <a:schemeClr val="bg1"/>
                  </a:solidFill>
                  <a:ln w="9525">
                    <a:solidFill>
                      <a:schemeClr val="bg1">
                        <a:lumMod val="7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0" name="Rectangle 164">
                    <a:extLst>
                      <a:ext uri="{FF2B5EF4-FFF2-40B4-BE49-F238E27FC236}">
                        <a16:creationId xmlns:a16="http://schemas.microsoft.com/office/drawing/2014/main" id="{5F887B50-E1B4-4155-93D7-3B9CD67988E0}"/>
                      </a:ext>
                    </a:extLst>
                  </p:cNvPr>
                  <p:cNvSpPr>
                    <a:spLocks noChangeArrowheads="1"/>
                  </p:cNvSpPr>
                  <p:nvPr/>
                </p:nvSpPr>
                <p:spPr bwMode="auto">
                  <a:xfrm flipH="1">
                    <a:off x="7984521" y="2269693"/>
                    <a:ext cx="71000" cy="23230"/>
                  </a:xfrm>
                  <a:prstGeom prst="rect">
                    <a:avLst/>
                  </a:prstGeom>
                  <a:solidFill>
                    <a:srgbClr val="C2C2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1" name="Rectangle 165">
                    <a:extLst>
                      <a:ext uri="{FF2B5EF4-FFF2-40B4-BE49-F238E27FC236}">
                        <a16:creationId xmlns:a16="http://schemas.microsoft.com/office/drawing/2014/main" id="{6730B8D6-11D8-4DA8-8965-698E7D8F20F2}"/>
                      </a:ext>
                    </a:extLst>
                  </p:cNvPr>
                  <p:cNvSpPr>
                    <a:spLocks noChangeArrowheads="1"/>
                  </p:cNvSpPr>
                  <p:nvPr/>
                </p:nvSpPr>
                <p:spPr bwMode="auto">
                  <a:xfrm flipH="1">
                    <a:off x="7193705" y="2403186"/>
                    <a:ext cx="34028" cy="57258"/>
                  </a:xfrm>
                  <a:prstGeom prst="rect">
                    <a:avLst/>
                  </a:prstGeom>
                  <a:solidFill>
                    <a:srgbClr val="E26C4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42" name="Freeform 166">
                    <a:extLst>
                      <a:ext uri="{FF2B5EF4-FFF2-40B4-BE49-F238E27FC236}">
                        <a16:creationId xmlns:a16="http://schemas.microsoft.com/office/drawing/2014/main" id="{804E05C9-93F0-4A6C-84F5-7DCB0E273CE3}"/>
                      </a:ext>
                    </a:extLst>
                  </p:cNvPr>
                  <p:cNvSpPr>
                    <a:spLocks/>
                  </p:cNvSpPr>
                  <p:nvPr/>
                </p:nvSpPr>
                <p:spPr bwMode="auto">
                  <a:xfrm flipH="1">
                    <a:off x="7228387" y="2247444"/>
                    <a:ext cx="47115" cy="77544"/>
                  </a:xfrm>
                  <a:custGeom>
                    <a:avLst/>
                    <a:gdLst>
                      <a:gd name="T0" fmla="*/ 0 w 61"/>
                      <a:gd name="T1" fmla="*/ 0 h 100"/>
                      <a:gd name="T2" fmla="*/ 0 w 61"/>
                      <a:gd name="T3" fmla="*/ 65 h 100"/>
                      <a:gd name="T4" fmla="*/ 35 w 61"/>
                      <a:gd name="T5" fmla="*/ 100 h 100"/>
                      <a:gd name="T6" fmla="*/ 61 w 61"/>
                      <a:gd name="T7" fmla="*/ 100 h 100"/>
                      <a:gd name="T8" fmla="*/ 61 w 61"/>
                      <a:gd name="T9" fmla="*/ 81 h 100"/>
                      <a:gd name="T10" fmla="*/ 0 w 61"/>
                      <a:gd name="T11" fmla="*/ 0 h 100"/>
                    </a:gdLst>
                    <a:ahLst/>
                    <a:cxnLst>
                      <a:cxn ang="0">
                        <a:pos x="T0" y="T1"/>
                      </a:cxn>
                      <a:cxn ang="0">
                        <a:pos x="T2" y="T3"/>
                      </a:cxn>
                      <a:cxn ang="0">
                        <a:pos x="T4" y="T5"/>
                      </a:cxn>
                      <a:cxn ang="0">
                        <a:pos x="T6" y="T7"/>
                      </a:cxn>
                      <a:cxn ang="0">
                        <a:pos x="T8" y="T9"/>
                      </a:cxn>
                      <a:cxn ang="0">
                        <a:pos x="T10" y="T11"/>
                      </a:cxn>
                    </a:cxnLst>
                    <a:rect l="0" t="0" r="r" b="b"/>
                    <a:pathLst>
                      <a:path w="61" h="100">
                        <a:moveTo>
                          <a:pt x="0" y="0"/>
                        </a:moveTo>
                        <a:cubicBezTo>
                          <a:pt x="0" y="65"/>
                          <a:pt x="0" y="65"/>
                          <a:pt x="0" y="65"/>
                        </a:cubicBezTo>
                        <a:cubicBezTo>
                          <a:pt x="0" y="84"/>
                          <a:pt x="16" y="100"/>
                          <a:pt x="35" y="100"/>
                        </a:cubicBezTo>
                        <a:cubicBezTo>
                          <a:pt x="61" y="100"/>
                          <a:pt x="61" y="100"/>
                          <a:pt x="61" y="100"/>
                        </a:cubicBezTo>
                        <a:cubicBezTo>
                          <a:pt x="61" y="81"/>
                          <a:pt x="61" y="81"/>
                          <a:pt x="61" y="81"/>
                        </a:cubicBezTo>
                        <a:cubicBezTo>
                          <a:pt x="61" y="43"/>
                          <a:pt x="36" y="10"/>
                          <a:pt x="0" y="0"/>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sp>
          <p:nvSpPr>
            <p:cNvPr id="410" name="skype">
              <a:extLst>
                <a:ext uri="{FF2B5EF4-FFF2-40B4-BE49-F238E27FC236}">
                  <a16:creationId xmlns:a16="http://schemas.microsoft.com/office/drawing/2014/main" id="{6A0F7772-FCC8-4143-ADEB-B38855FC8E94}"/>
                </a:ext>
              </a:extLst>
            </p:cNvPr>
            <p:cNvSpPr>
              <a:spLocks noChangeAspect="1" noEditPoints="1"/>
            </p:cNvSpPr>
            <p:nvPr/>
          </p:nvSpPr>
          <p:spPr bwMode="auto">
            <a:xfrm>
              <a:off x="4530742" y="2445808"/>
              <a:ext cx="158937" cy="164043"/>
            </a:xfrm>
            <a:custGeom>
              <a:avLst/>
              <a:gdLst>
                <a:gd name="T0" fmla="*/ 334 w 344"/>
                <a:gd name="T1" fmla="*/ 215 h 355"/>
                <a:gd name="T2" fmla="*/ 338 w 344"/>
                <a:gd name="T3" fmla="*/ 179 h 355"/>
                <a:gd name="T4" fmla="*/ 174 w 344"/>
                <a:gd name="T5" fmla="*/ 12 h 355"/>
                <a:gd name="T6" fmla="*/ 146 w 344"/>
                <a:gd name="T7" fmla="*/ 15 h 355"/>
                <a:gd name="T8" fmla="*/ 95 w 344"/>
                <a:gd name="T9" fmla="*/ 0 h 355"/>
                <a:gd name="T10" fmla="*/ 0 w 344"/>
                <a:gd name="T11" fmla="*/ 97 h 355"/>
                <a:gd name="T12" fmla="*/ 13 w 344"/>
                <a:gd name="T13" fmla="*/ 146 h 355"/>
                <a:gd name="T14" fmla="*/ 10 w 344"/>
                <a:gd name="T15" fmla="*/ 179 h 355"/>
                <a:gd name="T16" fmla="*/ 174 w 344"/>
                <a:gd name="T17" fmla="*/ 346 h 355"/>
                <a:gd name="T18" fmla="*/ 204 w 344"/>
                <a:gd name="T19" fmla="*/ 344 h 355"/>
                <a:gd name="T20" fmla="*/ 249 w 344"/>
                <a:gd name="T21" fmla="*/ 355 h 355"/>
                <a:gd name="T22" fmla="*/ 344 w 344"/>
                <a:gd name="T23" fmla="*/ 258 h 355"/>
                <a:gd name="T24" fmla="*/ 334 w 344"/>
                <a:gd name="T25" fmla="*/ 215 h 355"/>
                <a:gd name="T26" fmla="*/ 258 w 344"/>
                <a:gd name="T27" fmla="*/ 259 h 355"/>
                <a:gd name="T28" fmla="*/ 225 w 344"/>
                <a:gd name="T29" fmla="*/ 285 h 355"/>
                <a:gd name="T30" fmla="*/ 174 w 344"/>
                <a:gd name="T31" fmla="*/ 294 h 355"/>
                <a:gd name="T32" fmla="*/ 114 w 344"/>
                <a:gd name="T33" fmla="*/ 282 h 355"/>
                <a:gd name="T34" fmla="*/ 88 w 344"/>
                <a:gd name="T35" fmla="*/ 257 h 355"/>
                <a:gd name="T36" fmla="*/ 77 w 344"/>
                <a:gd name="T37" fmla="*/ 227 h 355"/>
                <a:gd name="T38" fmla="*/ 84 w 344"/>
                <a:gd name="T39" fmla="*/ 211 h 355"/>
                <a:gd name="T40" fmla="*/ 101 w 344"/>
                <a:gd name="T41" fmla="*/ 205 h 355"/>
                <a:gd name="T42" fmla="*/ 115 w 344"/>
                <a:gd name="T43" fmla="*/ 210 h 355"/>
                <a:gd name="T44" fmla="*/ 125 w 344"/>
                <a:gd name="T45" fmla="*/ 224 h 355"/>
                <a:gd name="T46" fmla="*/ 135 w 344"/>
                <a:gd name="T47" fmla="*/ 241 h 355"/>
                <a:gd name="T48" fmla="*/ 148 w 344"/>
                <a:gd name="T49" fmla="*/ 252 h 355"/>
                <a:gd name="T50" fmla="*/ 172 w 344"/>
                <a:gd name="T51" fmla="*/ 256 h 355"/>
                <a:gd name="T52" fmla="*/ 205 w 344"/>
                <a:gd name="T53" fmla="*/ 248 h 355"/>
                <a:gd name="T54" fmla="*/ 217 w 344"/>
                <a:gd name="T55" fmla="*/ 227 h 355"/>
                <a:gd name="T56" fmla="*/ 211 w 344"/>
                <a:gd name="T57" fmla="*/ 211 h 355"/>
                <a:gd name="T58" fmla="*/ 194 w 344"/>
                <a:gd name="T59" fmla="*/ 201 h 355"/>
                <a:gd name="T60" fmla="*/ 163 w 344"/>
                <a:gd name="T61" fmla="*/ 194 h 355"/>
                <a:gd name="T62" fmla="*/ 120 w 344"/>
                <a:gd name="T63" fmla="*/ 180 h 355"/>
                <a:gd name="T64" fmla="*/ 92 w 344"/>
                <a:gd name="T65" fmla="*/ 159 h 355"/>
                <a:gd name="T66" fmla="*/ 81 w 344"/>
                <a:gd name="T67" fmla="*/ 126 h 355"/>
                <a:gd name="T68" fmla="*/ 92 w 344"/>
                <a:gd name="T69" fmla="*/ 92 h 355"/>
                <a:gd name="T70" fmla="*/ 125 w 344"/>
                <a:gd name="T71" fmla="*/ 70 h 355"/>
                <a:gd name="T72" fmla="*/ 173 w 344"/>
                <a:gd name="T73" fmla="*/ 62 h 355"/>
                <a:gd name="T74" fmla="*/ 211 w 344"/>
                <a:gd name="T75" fmla="*/ 67 h 355"/>
                <a:gd name="T76" fmla="*/ 238 w 344"/>
                <a:gd name="T77" fmla="*/ 81 h 355"/>
                <a:gd name="T78" fmla="*/ 254 w 344"/>
                <a:gd name="T79" fmla="*/ 99 h 355"/>
                <a:gd name="T80" fmla="*/ 260 w 344"/>
                <a:gd name="T81" fmla="*/ 118 h 355"/>
                <a:gd name="T82" fmla="*/ 253 w 344"/>
                <a:gd name="T83" fmla="*/ 134 h 355"/>
                <a:gd name="T84" fmla="*/ 236 w 344"/>
                <a:gd name="T85" fmla="*/ 142 h 355"/>
                <a:gd name="T86" fmla="*/ 221 w 344"/>
                <a:gd name="T87" fmla="*/ 137 h 355"/>
                <a:gd name="T88" fmla="*/ 212 w 344"/>
                <a:gd name="T89" fmla="*/ 124 h 355"/>
                <a:gd name="T90" fmla="*/ 197 w 344"/>
                <a:gd name="T91" fmla="*/ 105 h 355"/>
                <a:gd name="T92" fmla="*/ 169 w 344"/>
                <a:gd name="T93" fmla="*/ 99 h 355"/>
                <a:gd name="T94" fmla="*/ 141 w 344"/>
                <a:gd name="T95" fmla="*/ 106 h 355"/>
                <a:gd name="T96" fmla="*/ 131 w 344"/>
                <a:gd name="T97" fmla="*/ 122 h 355"/>
                <a:gd name="T98" fmla="*/ 134 w 344"/>
                <a:gd name="T99" fmla="*/ 132 h 355"/>
                <a:gd name="T100" fmla="*/ 144 w 344"/>
                <a:gd name="T101" fmla="*/ 139 h 355"/>
                <a:gd name="T102" fmla="*/ 157 w 344"/>
                <a:gd name="T103" fmla="*/ 144 h 355"/>
                <a:gd name="T104" fmla="*/ 180 w 344"/>
                <a:gd name="T105" fmla="*/ 150 h 355"/>
                <a:gd name="T106" fmla="*/ 216 w 344"/>
                <a:gd name="T107" fmla="*/ 160 h 355"/>
                <a:gd name="T108" fmla="*/ 244 w 344"/>
                <a:gd name="T109" fmla="*/ 173 h 355"/>
                <a:gd name="T110" fmla="*/ 263 w 344"/>
                <a:gd name="T111" fmla="*/ 193 h 355"/>
                <a:gd name="T112" fmla="*/ 270 w 344"/>
                <a:gd name="T113" fmla="*/ 222 h 355"/>
                <a:gd name="T114" fmla="*/ 258 w 344"/>
                <a:gd name="T115" fmla="*/ 259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4" h="355">
                  <a:moveTo>
                    <a:pt x="334" y="215"/>
                  </a:moveTo>
                  <a:cubicBezTo>
                    <a:pt x="337" y="204"/>
                    <a:pt x="338" y="192"/>
                    <a:pt x="338" y="179"/>
                  </a:cubicBezTo>
                  <a:cubicBezTo>
                    <a:pt x="338" y="88"/>
                    <a:pt x="264" y="12"/>
                    <a:pt x="174" y="12"/>
                  </a:cubicBezTo>
                  <a:cubicBezTo>
                    <a:pt x="164" y="12"/>
                    <a:pt x="155" y="13"/>
                    <a:pt x="146" y="15"/>
                  </a:cubicBezTo>
                  <a:cubicBezTo>
                    <a:pt x="131" y="6"/>
                    <a:pt x="113" y="0"/>
                    <a:pt x="95" y="0"/>
                  </a:cubicBezTo>
                  <a:cubicBezTo>
                    <a:pt x="42" y="0"/>
                    <a:pt x="0" y="43"/>
                    <a:pt x="0" y="97"/>
                  </a:cubicBezTo>
                  <a:cubicBezTo>
                    <a:pt x="0" y="115"/>
                    <a:pt x="5" y="132"/>
                    <a:pt x="13" y="146"/>
                  </a:cubicBezTo>
                  <a:cubicBezTo>
                    <a:pt x="10" y="157"/>
                    <a:pt x="10" y="168"/>
                    <a:pt x="10" y="179"/>
                  </a:cubicBezTo>
                  <a:cubicBezTo>
                    <a:pt x="10" y="272"/>
                    <a:pt x="83" y="346"/>
                    <a:pt x="174" y="346"/>
                  </a:cubicBezTo>
                  <a:cubicBezTo>
                    <a:pt x="184" y="346"/>
                    <a:pt x="194" y="345"/>
                    <a:pt x="204" y="344"/>
                  </a:cubicBezTo>
                  <a:cubicBezTo>
                    <a:pt x="217" y="351"/>
                    <a:pt x="233" y="355"/>
                    <a:pt x="249" y="355"/>
                  </a:cubicBezTo>
                  <a:cubicBezTo>
                    <a:pt x="302" y="355"/>
                    <a:pt x="344" y="312"/>
                    <a:pt x="344" y="258"/>
                  </a:cubicBezTo>
                  <a:cubicBezTo>
                    <a:pt x="344" y="243"/>
                    <a:pt x="341" y="228"/>
                    <a:pt x="334" y="215"/>
                  </a:cubicBezTo>
                  <a:close/>
                  <a:moveTo>
                    <a:pt x="258" y="259"/>
                  </a:moveTo>
                  <a:cubicBezTo>
                    <a:pt x="251" y="270"/>
                    <a:pt x="239" y="279"/>
                    <a:pt x="225" y="285"/>
                  </a:cubicBezTo>
                  <a:cubicBezTo>
                    <a:pt x="210" y="291"/>
                    <a:pt x="193" y="294"/>
                    <a:pt x="174" y="294"/>
                  </a:cubicBezTo>
                  <a:cubicBezTo>
                    <a:pt x="150" y="294"/>
                    <a:pt x="130" y="290"/>
                    <a:pt x="114" y="282"/>
                  </a:cubicBezTo>
                  <a:cubicBezTo>
                    <a:pt x="104" y="275"/>
                    <a:pt x="94" y="267"/>
                    <a:pt x="88" y="257"/>
                  </a:cubicBezTo>
                  <a:cubicBezTo>
                    <a:pt x="80" y="247"/>
                    <a:pt x="77" y="237"/>
                    <a:pt x="77" y="227"/>
                  </a:cubicBezTo>
                  <a:cubicBezTo>
                    <a:pt x="77" y="221"/>
                    <a:pt x="79" y="216"/>
                    <a:pt x="84" y="211"/>
                  </a:cubicBezTo>
                  <a:cubicBezTo>
                    <a:pt x="88" y="207"/>
                    <a:pt x="94" y="205"/>
                    <a:pt x="101" y="205"/>
                  </a:cubicBezTo>
                  <a:cubicBezTo>
                    <a:pt x="107" y="205"/>
                    <a:pt x="111" y="207"/>
                    <a:pt x="115" y="210"/>
                  </a:cubicBezTo>
                  <a:cubicBezTo>
                    <a:pt x="119" y="213"/>
                    <a:pt x="122" y="218"/>
                    <a:pt x="125" y="224"/>
                  </a:cubicBezTo>
                  <a:cubicBezTo>
                    <a:pt x="128" y="231"/>
                    <a:pt x="131" y="237"/>
                    <a:pt x="135" y="241"/>
                  </a:cubicBezTo>
                  <a:cubicBezTo>
                    <a:pt x="138" y="246"/>
                    <a:pt x="142" y="249"/>
                    <a:pt x="148" y="252"/>
                  </a:cubicBezTo>
                  <a:cubicBezTo>
                    <a:pt x="154" y="255"/>
                    <a:pt x="162" y="256"/>
                    <a:pt x="172" y="256"/>
                  </a:cubicBezTo>
                  <a:cubicBezTo>
                    <a:pt x="186" y="256"/>
                    <a:pt x="197" y="254"/>
                    <a:pt x="205" y="248"/>
                  </a:cubicBezTo>
                  <a:cubicBezTo>
                    <a:pt x="213" y="242"/>
                    <a:pt x="217" y="235"/>
                    <a:pt x="217" y="227"/>
                  </a:cubicBezTo>
                  <a:cubicBezTo>
                    <a:pt x="217" y="220"/>
                    <a:pt x="215" y="215"/>
                    <a:pt x="211" y="211"/>
                  </a:cubicBezTo>
                  <a:cubicBezTo>
                    <a:pt x="207" y="207"/>
                    <a:pt x="201" y="204"/>
                    <a:pt x="194" y="201"/>
                  </a:cubicBezTo>
                  <a:cubicBezTo>
                    <a:pt x="186" y="199"/>
                    <a:pt x="176" y="196"/>
                    <a:pt x="163" y="194"/>
                  </a:cubicBezTo>
                  <a:cubicBezTo>
                    <a:pt x="146" y="190"/>
                    <a:pt x="132" y="185"/>
                    <a:pt x="120" y="180"/>
                  </a:cubicBezTo>
                  <a:cubicBezTo>
                    <a:pt x="109" y="175"/>
                    <a:pt x="99" y="168"/>
                    <a:pt x="92" y="159"/>
                  </a:cubicBezTo>
                  <a:cubicBezTo>
                    <a:pt x="85" y="151"/>
                    <a:pt x="81" y="139"/>
                    <a:pt x="81" y="126"/>
                  </a:cubicBezTo>
                  <a:cubicBezTo>
                    <a:pt x="81" y="113"/>
                    <a:pt x="85" y="102"/>
                    <a:pt x="92" y="92"/>
                  </a:cubicBezTo>
                  <a:cubicBezTo>
                    <a:pt x="100" y="83"/>
                    <a:pt x="111" y="75"/>
                    <a:pt x="125" y="70"/>
                  </a:cubicBezTo>
                  <a:cubicBezTo>
                    <a:pt x="138" y="65"/>
                    <a:pt x="154" y="62"/>
                    <a:pt x="173" y="62"/>
                  </a:cubicBezTo>
                  <a:cubicBezTo>
                    <a:pt x="187" y="62"/>
                    <a:pt x="200" y="64"/>
                    <a:pt x="211" y="67"/>
                  </a:cubicBezTo>
                  <a:cubicBezTo>
                    <a:pt x="222" y="71"/>
                    <a:pt x="231" y="75"/>
                    <a:pt x="238" y="81"/>
                  </a:cubicBezTo>
                  <a:cubicBezTo>
                    <a:pt x="246" y="87"/>
                    <a:pt x="251" y="93"/>
                    <a:pt x="254" y="99"/>
                  </a:cubicBezTo>
                  <a:cubicBezTo>
                    <a:pt x="258" y="106"/>
                    <a:pt x="260" y="112"/>
                    <a:pt x="260" y="118"/>
                  </a:cubicBezTo>
                  <a:cubicBezTo>
                    <a:pt x="260" y="124"/>
                    <a:pt x="257" y="129"/>
                    <a:pt x="253" y="134"/>
                  </a:cubicBezTo>
                  <a:cubicBezTo>
                    <a:pt x="248" y="139"/>
                    <a:pt x="243" y="142"/>
                    <a:pt x="236" y="142"/>
                  </a:cubicBezTo>
                  <a:cubicBezTo>
                    <a:pt x="230" y="142"/>
                    <a:pt x="225" y="140"/>
                    <a:pt x="221" y="137"/>
                  </a:cubicBezTo>
                  <a:cubicBezTo>
                    <a:pt x="218" y="134"/>
                    <a:pt x="215" y="130"/>
                    <a:pt x="212" y="124"/>
                  </a:cubicBezTo>
                  <a:cubicBezTo>
                    <a:pt x="208" y="116"/>
                    <a:pt x="203" y="110"/>
                    <a:pt x="197" y="105"/>
                  </a:cubicBezTo>
                  <a:cubicBezTo>
                    <a:pt x="191" y="101"/>
                    <a:pt x="182" y="99"/>
                    <a:pt x="169" y="99"/>
                  </a:cubicBezTo>
                  <a:cubicBezTo>
                    <a:pt x="158" y="99"/>
                    <a:pt x="148" y="101"/>
                    <a:pt x="141" y="106"/>
                  </a:cubicBezTo>
                  <a:cubicBezTo>
                    <a:pt x="134" y="110"/>
                    <a:pt x="131" y="116"/>
                    <a:pt x="131" y="122"/>
                  </a:cubicBezTo>
                  <a:cubicBezTo>
                    <a:pt x="131" y="126"/>
                    <a:pt x="132" y="129"/>
                    <a:pt x="134" y="132"/>
                  </a:cubicBezTo>
                  <a:cubicBezTo>
                    <a:pt x="136" y="134"/>
                    <a:pt x="140" y="137"/>
                    <a:pt x="144" y="139"/>
                  </a:cubicBezTo>
                  <a:cubicBezTo>
                    <a:pt x="148" y="141"/>
                    <a:pt x="153" y="143"/>
                    <a:pt x="157" y="144"/>
                  </a:cubicBezTo>
                  <a:cubicBezTo>
                    <a:pt x="162" y="146"/>
                    <a:pt x="169" y="148"/>
                    <a:pt x="180" y="150"/>
                  </a:cubicBezTo>
                  <a:cubicBezTo>
                    <a:pt x="193" y="153"/>
                    <a:pt x="205" y="156"/>
                    <a:pt x="216" y="160"/>
                  </a:cubicBezTo>
                  <a:cubicBezTo>
                    <a:pt x="227" y="163"/>
                    <a:pt x="237" y="168"/>
                    <a:pt x="244" y="173"/>
                  </a:cubicBezTo>
                  <a:cubicBezTo>
                    <a:pt x="252" y="178"/>
                    <a:pt x="259" y="185"/>
                    <a:pt x="263" y="193"/>
                  </a:cubicBezTo>
                  <a:cubicBezTo>
                    <a:pt x="268" y="201"/>
                    <a:pt x="270" y="210"/>
                    <a:pt x="270" y="222"/>
                  </a:cubicBezTo>
                  <a:cubicBezTo>
                    <a:pt x="270" y="236"/>
                    <a:pt x="266" y="248"/>
                    <a:pt x="258" y="259"/>
                  </a:cubicBezTo>
                  <a:close/>
                </a:path>
              </a:pathLst>
            </a:custGeom>
            <a:solidFill>
              <a:srgbClr val="00BCF2"/>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7" name="Group 446">
            <a:extLst>
              <a:ext uri="{FF2B5EF4-FFF2-40B4-BE49-F238E27FC236}">
                <a16:creationId xmlns:a16="http://schemas.microsoft.com/office/drawing/2014/main" id="{8257036D-BC9F-4BB8-84D5-8611A0639B54}"/>
              </a:ext>
            </a:extLst>
          </p:cNvPr>
          <p:cNvGrpSpPr/>
          <p:nvPr/>
        </p:nvGrpSpPr>
        <p:grpSpPr>
          <a:xfrm>
            <a:off x="5259002" y="3337843"/>
            <a:ext cx="1588872" cy="1476624"/>
            <a:chOff x="5078852" y="3526972"/>
            <a:chExt cx="1661950" cy="1544539"/>
          </a:xfrm>
        </p:grpSpPr>
        <p:grpSp>
          <p:nvGrpSpPr>
            <p:cNvPr id="448" name="Group 276">
              <a:extLst>
                <a:ext uri="{FF2B5EF4-FFF2-40B4-BE49-F238E27FC236}">
                  <a16:creationId xmlns:a16="http://schemas.microsoft.com/office/drawing/2014/main" id="{0808540C-01C9-47BA-BBE1-29C0F7AD54FF}"/>
                </a:ext>
              </a:extLst>
            </p:cNvPr>
            <p:cNvGrpSpPr>
              <a:grpSpLocks noChangeAspect="1"/>
            </p:cNvGrpSpPr>
            <p:nvPr/>
          </p:nvGrpSpPr>
          <p:grpSpPr bwMode="auto">
            <a:xfrm>
              <a:off x="5078852" y="3526972"/>
              <a:ext cx="1661950" cy="1544539"/>
              <a:chOff x="3805" y="1223"/>
              <a:chExt cx="1005" cy="934"/>
            </a:xfrm>
          </p:grpSpPr>
          <p:sp>
            <p:nvSpPr>
              <p:cNvPr id="450" name="Freeform 277">
                <a:extLst>
                  <a:ext uri="{FF2B5EF4-FFF2-40B4-BE49-F238E27FC236}">
                    <a16:creationId xmlns:a16="http://schemas.microsoft.com/office/drawing/2014/main" id="{00BCE5E8-0D1D-42EE-B7A8-AF1E202527DA}"/>
                  </a:ext>
                </a:extLst>
              </p:cNvPr>
              <p:cNvSpPr>
                <a:spLocks/>
              </p:cNvSpPr>
              <p:nvPr/>
            </p:nvSpPr>
            <p:spPr bwMode="auto">
              <a:xfrm>
                <a:off x="4104" y="2129"/>
                <a:ext cx="624" cy="28"/>
              </a:xfrm>
              <a:custGeom>
                <a:avLst/>
                <a:gdLst>
                  <a:gd name="T0" fmla="*/ 901 w 922"/>
                  <a:gd name="T1" fmla="*/ 41 h 41"/>
                  <a:gd name="T2" fmla="*/ 21 w 922"/>
                  <a:gd name="T3" fmla="*/ 41 h 41"/>
                  <a:gd name="T4" fmla="*/ 0 w 922"/>
                  <a:gd name="T5" fmla="*/ 20 h 41"/>
                  <a:gd name="T6" fmla="*/ 0 w 922"/>
                  <a:gd name="T7" fmla="*/ 20 h 41"/>
                  <a:gd name="T8" fmla="*/ 21 w 922"/>
                  <a:gd name="T9" fmla="*/ 0 h 41"/>
                  <a:gd name="T10" fmla="*/ 901 w 922"/>
                  <a:gd name="T11" fmla="*/ 0 h 41"/>
                  <a:gd name="T12" fmla="*/ 922 w 922"/>
                  <a:gd name="T13" fmla="*/ 20 h 41"/>
                  <a:gd name="T14" fmla="*/ 922 w 922"/>
                  <a:gd name="T15" fmla="*/ 20 h 41"/>
                  <a:gd name="T16" fmla="*/ 901 w 922"/>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2" h="41">
                    <a:moveTo>
                      <a:pt x="901" y="41"/>
                    </a:moveTo>
                    <a:cubicBezTo>
                      <a:pt x="21" y="41"/>
                      <a:pt x="21" y="41"/>
                      <a:pt x="21" y="41"/>
                    </a:cubicBezTo>
                    <a:cubicBezTo>
                      <a:pt x="10" y="41"/>
                      <a:pt x="0" y="32"/>
                      <a:pt x="0" y="20"/>
                    </a:cubicBezTo>
                    <a:cubicBezTo>
                      <a:pt x="0" y="20"/>
                      <a:pt x="0" y="20"/>
                      <a:pt x="0" y="20"/>
                    </a:cubicBezTo>
                    <a:cubicBezTo>
                      <a:pt x="0" y="9"/>
                      <a:pt x="10" y="0"/>
                      <a:pt x="21" y="0"/>
                    </a:cubicBezTo>
                    <a:cubicBezTo>
                      <a:pt x="901" y="0"/>
                      <a:pt x="901" y="0"/>
                      <a:pt x="901" y="0"/>
                    </a:cubicBezTo>
                    <a:cubicBezTo>
                      <a:pt x="913" y="0"/>
                      <a:pt x="922" y="9"/>
                      <a:pt x="922" y="20"/>
                    </a:cubicBezTo>
                    <a:cubicBezTo>
                      <a:pt x="922" y="20"/>
                      <a:pt x="922" y="20"/>
                      <a:pt x="922" y="20"/>
                    </a:cubicBezTo>
                    <a:cubicBezTo>
                      <a:pt x="922" y="32"/>
                      <a:pt x="913" y="41"/>
                      <a:pt x="901" y="4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1" name="Rectangle 278">
                <a:extLst>
                  <a:ext uri="{FF2B5EF4-FFF2-40B4-BE49-F238E27FC236}">
                    <a16:creationId xmlns:a16="http://schemas.microsoft.com/office/drawing/2014/main" id="{3DFF5C2D-653E-4737-996A-34B1219C7D11}"/>
                  </a:ext>
                </a:extLst>
              </p:cNvPr>
              <p:cNvSpPr>
                <a:spLocks noChangeArrowheads="1"/>
              </p:cNvSpPr>
              <p:nvPr/>
            </p:nvSpPr>
            <p:spPr bwMode="auto">
              <a:xfrm>
                <a:off x="3939" y="1477"/>
                <a:ext cx="16" cy="40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2" name="Rectangle 279">
                <a:extLst>
                  <a:ext uri="{FF2B5EF4-FFF2-40B4-BE49-F238E27FC236}">
                    <a16:creationId xmlns:a16="http://schemas.microsoft.com/office/drawing/2014/main" id="{353D01A3-0E02-43A4-8457-483217797AF1}"/>
                  </a:ext>
                </a:extLst>
              </p:cNvPr>
              <p:cNvSpPr>
                <a:spLocks noChangeArrowheads="1"/>
              </p:cNvSpPr>
              <p:nvPr/>
            </p:nvSpPr>
            <p:spPr bwMode="auto">
              <a:xfrm>
                <a:off x="4047" y="1477"/>
                <a:ext cx="16" cy="40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3" name="Rectangle 280">
                <a:extLst>
                  <a:ext uri="{FF2B5EF4-FFF2-40B4-BE49-F238E27FC236}">
                    <a16:creationId xmlns:a16="http://schemas.microsoft.com/office/drawing/2014/main" id="{D3182C12-D943-4BA8-AF8D-7628EFC66624}"/>
                  </a:ext>
                </a:extLst>
              </p:cNvPr>
              <p:cNvSpPr>
                <a:spLocks noChangeArrowheads="1"/>
              </p:cNvSpPr>
              <p:nvPr/>
            </p:nvSpPr>
            <p:spPr bwMode="auto">
              <a:xfrm>
                <a:off x="4155" y="1477"/>
                <a:ext cx="17" cy="40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4" name="Rectangle 281">
                <a:extLst>
                  <a:ext uri="{FF2B5EF4-FFF2-40B4-BE49-F238E27FC236}">
                    <a16:creationId xmlns:a16="http://schemas.microsoft.com/office/drawing/2014/main" id="{878470EF-E87A-4EEA-9FE6-6400498AF654}"/>
                  </a:ext>
                </a:extLst>
              </p:cNvPr>
              <p:cNvSpPr>
                <a:spLocks noChangeArrowheads="1"/>
              </p:cNvSpPr>
              <p:nvPr/>
            </p:nvSpPr>
            <p:spPr bwMode="auto">
              <a:xfrm>
                <a:off x="4264" y="1477"/>
                <a:ext cx="16" cy="40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5" name="Rectangle 282">
                <a:extLst>
                  <a:ext uri="{FF2B5EF4-FFF2-40B4-BE49-F238E27FC236}">
                    <a16:creationId xmlns:a16="http://schemas.microsoft.com/office/drawing/2014/main" id="{28BCAD52-AE71-4FF1-892A-78660ABB4098}"/>
                  </a:ext>
                </a:extLst>
              </p:cNvPr>
              <p:cNvSpPr>
                <a:spLocks noChangeArrowheads="1"/>
              </p:cNvSpPr>
              <p:nvPr/>
            </p:nvSpPr>
            <p:spPr bwMode="auto">
              <a:xfrm>
                <a:off x="4372" y="1477"/>
                <a:ext cx="16" cy="40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6" name="Rectangle 283">
                <a:extLst>
                  <a:ext uri="{FF2B5EF4-FFF2-40B4-BE49-F238E27FC236}">
                    <a16:creationId xmlns:a16="http://schemas.microsoft.com/office/drawing/2014/main" id="{F000C8BA-833A-4C9E-9B66-8E22232D983C}"/>
                  </a:ext>
                </a:extLst>
              </p:cNvPr>
              <p:cNvSpPr>
                <a:spLocks noChangeArrowheads="1"/>
              </p:cNvSpPr>
              <p:nvPr/>
            </p:nvSpPr>
            <p:spPr bwMode="auto">
              <a:xfrm>
                <a:off x="3939" y="1477"/>
                <a:ext cx="439" cy="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7" name="Rectangle 284">
                <a:extLst>
                  <a:ext uri="{FF2B5EF4-FFF2-40B4-BE49-F238E27FC236}">
                    <a16:creationId xmlns:a16="http://schemas.microsoft.com/office/drawing/2014/main" id="{1B9AE63A-8510-4AE3-8AB6-C51576A0C9AD}"/>
                  </a:ext>
                </a:extLst>
              </p:cNvPr>
              <p:cNvSpPr>
                <a:spLocks noChangeArrowheads="1"/>
              </p:cNvSpPr>
              <p:nvPr/>
            </p:nvSpPr>
            <p:spPr bwMode="auto">
              <a:xfrm>
                <a:off x="3939" y="1559"/>
                <a:ext cx="439" cy="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8" name="Rectangle 285">
                <a:extLst>
                  <a:ext uri="{FF2B5EF4-FFF2-40B4-BE49-F238E27FC236}">
                    <a16:creationId xmlns:a16="http://schemas.microsoft.com/office/drawing/2014/main" id="{6C895433-2D6F-4091-8021-89B72BCB14E2}"/>
                  </a:ext>
                </a:extLst>
              </p:cNvPr>
              <p:cNvSpPr>
                <a:spLocks noChangeArrowheads="1"/>
              </p:cNvSpPr>
              <p:nvPr/>
            </p:nvSpPr>
            <p:spPr bwMode="auto">
              <a:xfrm>
                <a:off x="3939" y="1640"/>
                <a:ext cx="439" cy="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59" name="Rectangle 286">
                <a:extLst>
                  <a:ext uri="{FF2B5EF4-FFF2-40B4-BE49-F238E27FC236}">
                    <a16:creationId xmlns:a16="http://schemas.microsoft.com/office/drawing/2014/main" id="{1071A7E6-70FF-4EB6-9CE9-A51E22EF0132}"/>
                  </a:ext>
                </a:extLst>
              </p:cNvPr>
              <p:cNvSpPr>
                <a:spLocks noChangeArrowheads="1"/>
              </p:cNvSpPr>
              <p:nvPr/>
            </p:nvSpPr>
            <p:spPr bwMode="auto">
              <a:xfrm>
                <a:off x="3939" y="1721"/>
                <a:ext cx="439" cy="1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0" name="Rectangle 287">
                <a:extLst>
                  <a:ext uri="{FF2B5EF4-FFF2-40B4-BE49-F238E27FC236}">
                    <a16:creationId xmlns:a16="http://schemas.microsoft.com/office/drawing/2014/main" id="{5789A12C-A63A-4AC6-80C9-D73281297AAA}"/>
                  </a:ext>
                </a:extLst>
              </p:cNvPr>
              <p:cNvSpPr>
                <a:spLocks noChangeArrowheads="1"/>
              </p:cNvSpPr>
              <p:nvPr/>
            </p:nvSpPr>
            <p:spPr bwMode="auto">
              <a:xfrm>
                <a:off x="3967" y="1507"/>
                <a:ext cx="27"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1" name="Rectangle 288">
                <a:extLst>
                  <a:ext uri="{FF2B5EF4-FFF2-40B4-BE49-F238E27FC236}">
                    <a16:creationId xmlns:a16="http://schemas.microsoft.com/office/drawing/2014/main" id="{992A90DE-85EA-418C-B7B6-76A79B38E0E8}"/>
                  </a:ext>
                </a:extLst>
              </p:cNvPr>
              <p:cNvSpPr>
                <a:spLocks noChangeArrowheads="1"/>
              </p:cNvSpPr>
              <p:nvPr/>
            </p:nvSpPr>
            <p:spPr bwMode="auto">
              <a:xfrm>
                <a:off x="4005" y="1507"/>
                <a:ext cx="26"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2" name="Rectangle 289">
                <a:extLst>
                  <a:ext uri="{FF2B5EF4-FFF2-40B4-BE49-F238E27FC236}">
                    <a16:creationId xmlns:a16="http://schemas.microsoft.com/office/drawing/2014/main" id="{72035A71-6B91-4B63-A464-EE39195F4C2C}"/>
                  </a:ext>
                </a:extLst>
              </p:cNvPr>
              <p:cNvSpPr>
                <a:spLocks noChangeArrowheads="1"/>
              </p:cNvSpPr>
              <p:nvPr/>
            </p:nvSpPr>
            <p:spPr bwMode="auto">
              <a:xfrm>
                <a:off x="4078" y="1507"/>
                <a:ext cx="27"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3" name="Rectangle 290">
                <a:extLst>
                  <a:ext uri="{FF2B5EF4-FFF2-40B4-BE49-F238E27FC236}">
                    <a16:creationId xmlns:a16="http://schemas.microsoft.com/office/drawing/2014/main" id="{BF56ED38-75DD-4DF1-B086-F3EB05044592}"/>
                  </a:ext>
                </a:extLst>
              </p:cNvPr>
              <p:cNvSpPr>
                <a:spLocks noChangeArrowheads="1"/>
              </p:cNvSpPr>
              <p:nvPr/>
            </p:nvSpPr>
            <p:spPr bwMode="auto">
              <a:xfrm>
                <a:off x="4116" y="1507"/>
                <a:ext cx="26"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4" name="Rectangle 291">
                <a:extLst>
                  <a:ext uri="{FF2B5EF4-FFF2-40B4-BE49-F238E27FC236}">
                    <a16:creationId xmlns:a16="http://schemas.microsoft.com/office/drawing/2014/main" id="{D2CCF121-5B89-47C5-A72B-A235F6A9275C}"/>
                  </a:ext>
                </a:extLst>
              </p:cNvPr>
              <p:cNvSpPr>
                <a:spLocks noChangeArrowheads="1"/>
              </p:cNvSpPr>
              <p:nvPr/>
            </p:nvSpPr>
            <p:spPr bwMode="auto">
              <a:xfrm>
                <a:off x="4186" y="1507"/>
                <a:ext cx="27"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5" name="Rectangle 292">
                <a:extLst>
                  <a:ext uri="{FF2B5EF4-FFF2-40B4-BE49-F238E27FC236}">
                    <a16:creationId xmlns:a16="http://schemas.microsoft.com/office/drawing/2014/main" id="{C54C18F4-E4DF-4F39-B2BA-C42846DD2652}"/>
                  </a:ext>
                </a:extLst>
              </p:cNvPr>
              <p:cNvSpPr>
                <a:spLocks noChangeArrowheads="1"/>
              </p:cNvSpPr>
              <p:nvPr/>
            </p:nvSpPr>
            <p:spPr bwMode="auto">
              <a:xfrm>
                <a:off x="4224" y="1507"/>
                <a:ext cx="27"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6" name="Rectangle 293">
                <a:extLst>
                  <a:ext uri="{FF2B5EF4-FFF2-40B4-BE49-F238E27FC236}">
                    <a16:creationId xmlns:a16="http://schemas.microsoft.com/office/drawing/2014/main" id="{D269E93F-E3B3-421C-9618-FDAA79874465}"/>
                  </a:ext>
                </a:extLst>
              </p:cNvPr>
              <p:cNvSpPr>
                <a:spLocks noChangeArrowheads="1"/>
              </p:cNvSpPr>
              <p:nvPr/>
            </p:nvSpPr>
            <p:spPr bwMode="auto">
              <a:xfrm>
                <a:off x="4292" y="1507"/>
                <a:ext cx="26"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7" name="Rectangle 294">
                <a:extLst>
                  <a:ext uri="{FF2B5EF4-FFF2-40B4-BE49-F238E27FC236}">
                    <a16:creationId xmlns:a16="http://schemas.microsoft.com/office/drawing/2014/main" id="{12C0C2EE-042C-4C05-B517-C8D914F058FD}"/>
                  </a:ext>
                </a:extLst>
              </p:cNvPr>
              <p:cNvSpPr>
                <a:spLocks noChangeArrowheads="1"/>
              </p:cNvSpPr>
              <p:nvPr/>
            </p:nvSpPr>
            <p:spPr bwMode="auto">
              <a:xfrm>
                <a:off x="4330" y="1507"/>
                <a:ext cx="26" cy="57"/>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8" name="Rectangle 295">
                <a:extLst>
                  <a:ext uri="{FF2B5EF4-FFF2-40B4-BE49-F238E27FC236}">
                    <a16:creationId xmlns:a16="http://schemas.microsoft.com/office/drawing/2014/main" id="{0B5F333B-EADB-47B9-8369-E92A685B7BBB}"/>
                  </a:ext>
                </a:extLst>
              </p:cNvPr>
              <p:cNvSpPr>
                <a:spLocks noChangeArrowheads="1"/>
              </p:cNvSpPr>
              <p:nvPr/>
            </p:nvSpPr>
            <p:spPr bwMode="auto">
              <a:xfrm>
                <a:off x="3967" y="1597"/>
                <a:ext cx="64" cy="4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69" name="Rectangle 296">
                <a:extLst>
                  <a:ext uri="{FF2B5EF4-FFF2-40B4-BE49-F238E27FC236}">
                    <a16:creationId xmlns:a16="http://schemas.microsoft.com/office/drawing/2014/main" id="{9B07464D-384E-4065-978E-BC453955D2A1}"/>
                  </a:ext>
                </a:extLst>
              </p:cNvPr>
              <p:cNvSpPr>
                <a:spLocks noChangeArrowheads="1"/>
              </p:cNvSpPr>
              <p:nvPr/>
            </p:nvSpPr>
            <p:spPr bwMode="auto">
              <a:xfrm>
                <a:off x="4187" y="1672"/>
                <a:ext cx="80" cy="54"/>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0" name="Rectangle 297">
                <a:extLst>
                  <a:ext uri="{FF2B5EF4-FFF2-40B4-BE49-F238E27FC236}">
                    <a16:creationId xmlns:a16="http://schemas.microsoft.com/office/drawing/2014/main" id="{C9409211-090F-4D30-A364-CDAC9205C5A0}"/>
                  </a:ext>
                </a:extLst>
              </p:cNvPr>
              <p:cNvSpPr>
                <a:spLocks noChangeArrowheads="1"/>
              </p:cNvSpPr>
              <p:nvPr/>
            </p:nvSpPr>
            <p:spPr bwMode="auto">
              <a:xfrm>
                <a:off x="4186" y="1597"/>
                <a:ext cx="71" cy="48"/>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1" name="Rectangle 298">
                <a:extLst>
                  <a:ext uri="{FF2B5EF4-FFF2-40B4-BE49-F238E27FC236}">
                    <a16:creationId xmlns:a16="http://schemas.microsoft.com/office/drawing/2014/main" id="{FE45C92A-E605-41BC-8895-276026F0D615}"/>
                  </a:ext>
                </a:extLst>
              </p:cNvPr>
              <p:cNvSpPr>
                <a:spLocks noChangeArrowheads="1"/>
              </p:cNvSpPr>
              <p:nvPr/>
            </p:nvSpPr>
            <p:spPr bwMode="auto">
              <a:xfrm>
                <a:off x="3949" y="1223"/>
                <a:ext cx="435" cy="147"/>
              </a:xfrm>
              <a:prstGeom prst="rect">
                <a:avLst/>
              </a:prstGeom>
              <a:solidFill>
                <a:srgbClr val="E6A6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2" name="Rectangle 299">
                <a:extLst>
                  <a:ext uri="{FF2B5EF4-FFF2-40B4-BE49-F238E27FC236}">
                    <a16:creationId xmlns:a16="http://schemas.microsoft.com/office/drawing/2014/main" id="{A5B95C3D-8642-44D2-BDEA-074D529B9C21}"/>
                  </a:ext>
                </a:extLst>
              </p:cNvPr>
              <p:cNvSpPr>
                <a:spLocks noChangeArrowheads="1"/>
              </p:cNvSpPr>
              <p:nvPr/>
            </p:nvSpPr>
            <p:spPr bwMode="auto">
              <a:xfrm>
                <a:off x="3987" y="1260"/>
                <a:ext cx="206" cy="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600" b="0" i="0" u="none" strike="noStrike" kern="1200" cap="none" spc="0" normalizeH="0" baseline="0" noProof="0">
                    <a:ln>
                      <a:noFill/>
                    </a:ln>
                    <a:solidFill>
                      <a:srgbClr val="FFCF57"/>
                    </a:solidFill>
                    <a:effectLst/>
                    <a:uLnTx/>
                    <a:uFillTx/>
                    <a:latin typeface="Segoe UI" panose="020B0502040204020203" pitchFamily="34" charset="0"/>
                    <a:ea typeface="+mn-ea"/>
                    <a:cs typeface="+mn-cs"/>
                  </a:rPr>
                  <a:t>C o f </a:t>
                </a:r>
                <a:r>
                  <a:rPr kumimoji="0" lang="en-US" altLang="en-US" sz="600" b="0" i="0" u="none" strike="noStrike" kern="1200" cap="none" spc="0" normalizeH="0" baseline="0" noProof="0" err="1">
                    <a:ln>
                      <a:noFill/>
                    </a:ln>
                    <a:solidFill>
                      <a:srgbClr val="FFCF57"/>
                    </a:solidFill>
                    <a:effectLst/>
                    <a:uLnTx/>
                    <a:uFillTx/>
                    <a:latin typeface="Segoe UI" panose="020B0502040204020203" pitchFamily="34" charset="0"/>
                    <a:ea typeface="+mn-ea"/>
                    <a:cs typeface="+mn-cs"/>
                  </a:rPr>
                  <a:t>f</a:t>
                </a:r>
                <a:r>
                  <a:rPr kumimoji="0" lang="en-US" altLang="en-US" sz="600" b="0" i="0" u="none" strike="noStrike" kern="1200" cap="none" spc="0" normalizeH="0" baseline="0" noProof="0">
                    <a:ln>
                      <a:noFill/>
                    </a:ln>
                    <a:solidFill>
                      <a:srgbClr val="FFCF57"/>
                    </a:solidFill>
                    <a:effectLst/>
                    <a:uLnTx/>
                    <a:uFillTx/>
                    <a:latin typeface="Segoe UI" panose="020B0502040204020203" pitchFamily="34" charset="0"/>
                    <a:ea typeface="+mn-ea"/>
                    <a:cs typeface="+mn-cs"/>
                  </a:rPr>
                  <a:t> e </a:t>
                </a:r>
                <a:r>
                  <a:rPr kumimoji="0" lang="en-US" altLang="en-US" sz="600" b="0" i="0" u="none" strike="noStrike" kern="1200" cap="none" spc="0" normalizeH="0" baseline="0" noProof="0" err="1">
                    <a:ln>
                      <a:noFill/>
                    </a:ln>
                    <a:solidFill>
                      <a:srgbClr val="FFCF57"/>
                    </a:solidFill>
                    <a:effectLst/>
                    <a:uLnTx/>
                    <a:uFillTx/>
                    <a:latin typeface="Segoe UI" panose="020B0502040204020203" pitchFamily="34" charset="0"/>
                    <a:ea typeface="+mn-ea"/>
                    <a:cs typeface="+mn-cs"/>
                  </a:rPr>
                  <a:t>e</a:t>
                </a:r>
                <a:endParaRPr kumimoji="0" lang="en-US" altLang="en-US" sz="1800" b="0" i="0" u="none" strike="noStrike" kern="1200" cap="none" spc="0" normalizeH="0" baseline="0" noProof="0">
                  <a:ln>
                    <a:noFill/>
                  </a:ln>
                  <a:solidFill>
                    <a:srgbClr val="FFCF57"/>
                  </a:solidFill>
                  <a:effectLst/>
                  <a:uLnTx/>
                  <a:uFillTx/>
                  <a:latin typeface="Arial" panose="020B0604020202020204" pitchFamily="34" charset="0"/>
                  <a:ea typeface="+mn-ea"/>
                  <a:cs typeface="+mn-cs"/>
                </a:endParaRPr>
              </a:p>
            </p:txBody>
          </p:sp>
          <p:sp>
            <p:nvSpPr>
              <p:cNvPr id="477" name="Freeform 304">
                <a:extLst>
                  <a:ext uri="{FF2B5EF4-FFF2-40B4-BE49-F238E27FC236}">
                    <a16:creationId xmlns:a16="http://schemas.microsoft.com/office/drawing/2014/main" id="{321BBE71-5BA6-46BD-96AC-B216289CC14F}"/>
                  </a:ext>
                </a:extLst>
              </p:cNvPr>
              <p:cNvSpPr>
                <a:spLocks noEditPoints="1"/>
              </p:cNvSpPr>
              <p:nvPr/>
            </p:nvSpPr>
            <p:spPr bwMode="auto">
              <a:xfrm>
                <a:off x="4243" y="1287"/>
                <a:ext cx="85" cy="43"/>
              </a:xfrm>
              <a:custGeom>
                <a:avLst/>
                <a:gdLst>
                  <a:gd name="T0" fmla="*/ 112 w 126"/>
                  <a:gd name="T1" fmla="*/ 0 h 64"/>
                  <a:gd name="T2" fmla="*/ 100 w 126"/>
                  <a:gd name="T3" fmla="*/ 0 h 64"/>
                  <a:gd name="T4" fmla="*/ 88 w 126"/>
                  <a:gd name="T5" fmla="*/ 0 h 64"/>
                  <a:gd name="T6" fmla="*/ 0 w 126"/>
                  <a:gd name="T7" fmla="*/ 0 h 64"/>
                  <a:gd name="T8" fmla="*/ 0 w 126"/>
                  <a:gd name="T9" fmla="*/ 17 h 64"/>
                  <a:gd name="T10" fmla="*/ 47 w 126"/>
                  <a:gd name="T11" fmla="*/ 64 h 64"/>
                  <a:gd name="T12" fmla="*/ 53 w 126"/>
                  <a:gd name="T13" fmla="*/ 64 h 64"/>
                  <a:gd name="T14" fmla="*/ 94 w 126"/>
                  <a:gd name="T15" fmla="*/ 41 h 64"/>
                  <a:gd name="T16" fmla="*/ 97 w 126"/>
                  <a:gd name="T17" fmla="*/ 41 h 64"/>
                  <a:gd name="T18" fmla="*/ 126 w 126"/>
                  <a:gd name="T19" fmla="*/ 13 h 64"/>
                  <a:gd name="T20" fmla="*/ 112 w 126"/>
                  <a:gd name="T21" fmla="*/ 0 h 64"/>
                  <a:gd name="T22" fmla="*/ 98 w 126"/>
                  <a:gd name="T23" fmla="*/ 32 h 64"/>
                  <a:gd name="T24" fmla="*/ 100 w 126"/>
                  <a:gd name="T25" fmla="*/ 17 h 64"/>
                  <a:gd name="T26" fmla="*/ 100 w 126"/>
                  <a:gd name="T27" fmla="*/ 9 h 64"/>
                  <a:gd name="T28" fmla="*/ 112 w 126"/>
                  <a:gd name="T29" fmla="*/ 9 h 64"/>
                  <a:gd name="T30" fmla="*/ 116 w 126"/>
                  <a:gd name="T31" fmla="*/ 13 h 64"/>
                  <a:gd name="T32" fmla="*/ 98 w 126"/>
                  <a:gd name="T33"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 h="64">
                    <a:moveTo>
                      <a:pt x="112" y="0"/>
                    </a:moveTo>
                    <a:cubicBezTo>
                      <a:pt x="100" y="0"/>
                      <a:pt x="100" y="0"/>
                      <a:pt x="100" y="0"/>
                    </a:cubicBezTo>
                    <a:cubicBezTo>
                      <a:pt x="88" y="0"/>
                      <a:pt x="88" y="0"/>
                      <a:pt x="88" y="0"/>
                    </a:cubicBezTo>
                    <a:cubicBezTo>
                      <a:pt x="0" y="0"/>
                      <a:pt x="0" y="0"/>
                      <a:pt x="0" y="0"/>
                    </a:cubicBezTo>
                    <a:cubicBezTo>
                      <a:pt x="0" y="17"/>
                      <a:pt x="0" y="17"/>
                      <a:pt x="0" y="17"/>
                    </a:cubicBezTo>
                    <a:cubicBezTo>
                      <a:pt x="0" y="43"/>
                      <a:pt x="21" y="64"/>
                      <a:pt x="47" y="64"/>
                    </a:cubicBezTo>
                    <a:cubicBezTo>
                      <a:pt x="53" y="64"/>
                      <a:pt x="53" y="64"/>
                      <a:pt x="53" y="64"/>
                    </a:cubicBezTo>
                    <a:cubicBezTo>
                      <a:pt x="70" y="64"/>
                      <a:pt x="85" y="55"/>
                      <a:pt x="94" y="41"/>
                    </a:cubicBezTo>
                    <a:cubicBezTo>
                      <a:pt x="97" y="41"/>
                      <a:pt x="97" y="41"/>
                      <a:pt x="97" y="41"/>
                    </a:cubicBezTo>
                    <a:cubicBezTo>
                      <a:pt x="113" y="41"/>
                      <a:pt x="126" y="29"/>
                      <a:pt x="126" y="13"/>
                    </a:cubicBezTo>
                    <a:cubicBezTo>
                      <a:pt x="126" y="6"/>
                      <a:pt x="120" y="0"/>
                      <a:pt x="112" y="0"/>
                    </a:cubicBezTo>
                    <a:close/>
                    <a:moveTo>
                      <a:pt x="98" y="32"/>
                    </a:moveTo>
                    <a:cubicBezTo>
                      <a:pt x="99" y="27"/>
                      <a:pt x="100" y="22"/>
                      <a:pt x="100" y="17"/>
                    </a:cubicBezTo>
                    <a:cubicBezTo>
                      <a:pt x="100" y="9"/>
                      <a:pt x="100" y="9"/>
                      <a:pt x="100" y="9"/>
                    </a:cubicBezTo>
                    <a:cubicBezTo>
                      <a:pt x="112" y="9"/>
                      <a:pt x="112" y="9"/>
                      <a:pt x="112" y="9"/>
                    </a:cubicBezTo>
                    <a:cubicBezTo>
                      <a:pt x="115" y="9"/>
                      <a:pt x="116" y="11"/>
                      <a:pt x="116" y="13"/>
                    </a:cubicBezTo>
                    <a:cubicBezTo>
                      <a:pt x="116" y="23"/>
                      <a:pt x="108" y="32"/>
                      <a:pt x="98"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8" name="Freeform 305">
                <a:extLst>
                  <a:ext uri="{FF2B5EF4-FFF2-40B4-BE49-F238E27FC236}">
                    <a16:creationId xmlns:a16="http://schemas.microsoft.com/office/drawing/2014/main" id="{42B0D38F-7A96-4F0E-A4D9-FAE5DBA26682}"/>
                  </a:ext>
                </a:extLst>
              </p:cNvPr>
              <p:cNvSpPr>
                <a:spLocks noEditPoints="1"/>
              </p:cNvSpPr>
              <p:nvPr/>
            </p:nvSpPr>
            <p:spPr bwMode="auto">
              <a:xfrm>
                <a:off x="4276" y="1287"/>
                <a:ext cx="52" cy="43"/>
              </a:xfrm>
              <a:custGeom>
                <a:avLst/>
                <a:gdLst>
                  <a:gd name="T0" fmla="*/ 0 w 76"/>
                  <a:gd name="T1" fmla="*/ 64 h 64"/>
                  <a:gd name="T2" fmla="*/ 3 w 76"/>
                  <a:gd name="T3" fmla="*/ 64 h 64"/>
                  <a:gd name="T4" fmla="*/ 44 w 76"/>
                  <a:gd name="T5" fmla="*/ 41 h 64"/>
                  <a:gd name="T6" fmla="*/ 47 w 76"/>
                  <a:gd name="T7" fmla="*/ 41 h 64"/>
                  <a:gd name="T8" fmla="*/ 76 w 76"/>
                  <a:gd name="T9" fmla="*/ 13 h 64"/>
                  <a:gd name="T10" fmla="*/ 62 w 76"/>
                  <a:gd name="T11" fmla="*/ 0 h 64"/>
                  <a:gd name="T12" fmla="*/ 50 w 76"/>
                  <a:gd name="T13" fmla="*/ 0 h 64"/>
                  <a:gd name="T14" fmla="*/ 38 w 76"/>
                  <a:gd name="T15" fmla="*/ 0 h 64"/>
                  <a:gd name="T16" fmla="*/ 23 w 76"/>
                  <a:gd name="T17" fmla="*/ 0 h 64"/>
                  <a:gd name="T18" fmla="*/ 0 w 76"/>
                  <a:gd name="T19" fmla="*/ 64 h 64"/>
                  <a:gd name="T20" fmla="*/ 50 w 76"/>
                  <a:gd name="T21" fmla="*/ 17 h 64"/>
                  <a:gd name="T22" fmla="*/ 50 w 76"/>
                  <a:gd name="T23" fmla="*/ 9 h 64"/>
                  <a:gd name="T24" fmla="*/ 62 w 76"/>
                  <a:gd name="T25" fmla="*/ 9 h 64"/>
                  <a:gd name="T26" fmla="*/ 66 w 76"/>
                  <a:gd name="T27" fmla="*/ 13 h 64"/>
                  <a:gd name="T28" fmla="*/ 48 w 76"/>
                  <a:gd name="T29" fmla="*/ 32 h 64"/>
                  <a:gd name="T30" fmla="*/ 50 w 76"/>
                  <a:gd name="T31" fmla="*/ 1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6" h="64">
                    <a:moveTo>
                      <a:pt x="0" y="64"/>
                    </a:moveTo>
                    <a:cubicBezTo>
                      <a:pt x="3" y="64"/>
                      <a:pt x="3" y="64"/>
                      <a:pt x="3" y="64"/>
                    </a:cubicBezTo>
                    <a:cubicBezTo>
                      <a:pt x="20" y="64"/>
                      <a:pt x="35" y="55"/>
                      <a:pt x="44" y="41"/>
                    </a:cubicBezTo>
                    <a:cubicBezTo>
                      <a:pt x="47" y="41"/>
                      <a:pt x="47" y="41"/>
                      <a:pt x="47" y="41"/>
                    </a:cubicBezTo>
                    <a:cubicBezTo>
                      <a:pt x="63" y="41"/>
                      <a:pt x="76" y="29"/>
                      <a:pt x="76" y="13"/>
                    </a:cubicBezTo>
                    <a:cubicBezTo>
                      <a:pt x="76" y="6"/>
                      <a:pt x="70" y="0"/>
                      <a:pt x="62" y="0"/>
                    </a:cubicBezTo>
                    <a:cubicBezTo>
                      <a:pt x="50" y="0"/>
                      <a:pt x="50" y="0"/>
                      <a:pt x="50" y="0"/>
                    </a:cubicBezTo>
                    <a:cubicBezTo>
                      <a:pt x="38" y="0"/>
                      <a:pt x="38" y="0"/>
                      <a:pt x="38" y="0"/>
                    </a:cubicBezTo>
                    <a:cubicBezTo>
                      <a:pt x="23" y="0"/>
                      <a:pt x="23" y="0"/>
                      <a:pt x="23" y="0"/>
                    </a:cubicBezTo>
                    <a:cubicBezTo>
                      <a:pt x="23" y="0"/>
                      <a:pt x="29" y="42"/>
                      <a:pt x="0" y="64"/>
                    </a:cubicBezTo>
                    <a:close/>
                    <a:moveTo>
                      <a:pt x="50" y="17"/>
                    </a:moveTo>
                    <a:cubicBezTo>
                      <a:pt x="50" y="9"/>
                      <a:pt x="50" y="9"/>
                      <a:pt x="50" y="9"/>
                    </a:cubicBezTo>
                    <a:cubicBezTo>
                      <a:pt x="62" y="9"/>
                      <a:pt x="62" y="9"/>
                      <a:pt x="62" y="9"/>
                    </a:cubicBezTo>
                    <a:cubicBezTo>
                      <a:pt x="65" y="9"/>
                      <a:pt x="66" y="11"/>
                      <a:pt x="66" y="13"/>
                    </a:cubicBezTo>
                    <a:cubicBezTo>
                      <a:pt x="66" y="23"/>
                      <a:pt x="58" y="32"/>
                      <a:pt x="48" y="32"/>
                    </a:cubicBezTo>
                    <a:cubicBezTo>
                      <a:pt x="49" y="27"/>
                      <a:pt x="50" y="22"/>
                      <a:pt x="50" y="17"/>
                    </a:cubicBez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79" name="Freeform 306">
                <a:extLst>
                  <a:ext uri="{FF2B5EF4-FFF2-40B4-BE49-F238E27FC236}">
                    <a16:creationId xmlns:a16="http://schemas.microsoft.com/office/drawing/2014/main" id="{595D77D3-6C78-454A-B68B-3F4614E25A89}"/>
                  </a:ext>
                </a:extLst>
              </p:cNvPr>
              <p:cNvSpPr>
                <a:spLocks/>
              </p:cNvSpPr>
              <p:nvPr/>
            </p:nvSpPr>
            <p:spPr bwMode="auto">
              <a:xfrm>
                <a:off x="4210" y="1322"/>
                <a:ext cx="129" cy="17"/>
              </a:xfrm>
              <a:custGeom>
                <a:avLst/>
                <a:gdLst>
                  <a:gd name="T0" fmla="*/ 187 w 191"/>
                  <a:gd name="T1" fmla="*/ 0 h 26"/>
                  <a:gd name="T2" fmla="*/ 5 w 191"/>
                  <a:gd name="T3" fmla="*/ 0 h 26"/>
                  <a:gd name="T4" fmla="*/ 4 w 191"/>
                  <a:gd name="T5" fmla="*/ 7 h 26"/>
                  <a:gd name="T6" fmla="*/ 42 w 191"/>
                  <a:gd name="T7" fmla="*/ 20 h 26"/>
                  <a:gd name="T8" fmla="*/ 42 w 191"/>
                  <a:gd name="T9" fmla="*/ 26 h 26"/>
                  <a:gd name="T10" fmla="*/ 150 w 191"/>
                  <a:gd name="T11" fmla="*/ 26 h 26"/>
                  <a:gd name="T12" fmla="*/ 150 w 191"/>
                  <a:gd name="T13" fmla="*/ 20 h 26"/>
                  <a:gd name="T14" fmla="*/ 188 w 191"/>
                  <a:gd name="T15" fmla="*/ 7 h 26"/>
                  <a:gd name="T16" fmla="*/ 187 w 191"/>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1" h="26">
                    <a:moveTo>
                      <a:pt x="187" y="0"/>
                    </a:moveTo>
                    <a:cubicBezTo>
                      <a:pt x="5" y="0"/>
                      <a:pt x="5" y="0"/>
                      <a:pt x="5" y="0"/>
                    </a:cubicBezTo>
                    <a:cubicBezTo>
                      <a:pt x="1" y="0"/>
                      <a:pt x="0" y="6"/>
                      <a:pt x="4" y="7"/>
                    </a:cubicBezTo>
                    <a:cubicBezTo>
                      <a:pt x="42" y="20"/>
                      <a:pt x="42" y="20"/>
                      <a:pt x="42" y="20"/>
                    </a:cubicBezTo>
                    <a:cubicBezTo>
                      <a:pt x="42" y="26"/>
                      <a:pt x="42" y="26"/>
                      <a:pt x="42" y="26"/>
                    </a:cubicBezTo>
                    <a:cubicBezTo>
                      <a:pt x="150" y="26"/>
                      <a:pt x="150" y="26"/>
                      <a:pt x="150" y="26"/>
                    </a:cubicBezTo>
                    <a:cubicBezTo>
                      <a:pt x="150" y="20"/>
                      <a:pt x="150" y="20"/>
                      <a:pt x="150" y="20"/>
                    </a:cubicBezTo>
                    <a:cubicBezTo>
                      <a:pt x="188" y="7"/>
                      <a:pt x="188" y="7"/>
                      <a:pt x="188" y="7"/>
                    </a:cubicBezTo>
                    <a:cubicBezTo>
                      <a:pt x="191" y="6"/>
                      <a:pt x="190" y="0"/>
                      <a:pt x="18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0" name="Freeform 307">
                <a:extLst>
                  <a:ext uri="{FF2B5EF4-FFF2-40B4-BE49-F238E27FC236}">
                    <a16:creationId xmlns:a16="http://schemas.microsoft.com/office/drawing/2014/main" id="{A66B1936-6FD6-4EFF-B7A6-C832F9B1D034}"/>
                  </a:ext>
                </a:extLst>
              </p:cNvPr>
              <p:cNvSpPr>
                <a:spLocks/>
              </p:cNvSpPr>
              <p:nvPr/>
            </p:nvSpPr>
            <p:spPr bwMode="auto">
              <a:xfrm>
                <a:off x="4255" y="1322"/>
                <a:ext cx="84" cy="17"/>
              </a:xfrm>
              <a:custGeom>
                <a:avLst/>
                <a:gdLst>
                  <a:gd name="T0" fmla="*/ 84 w 125"/>
                  <a:gd name="T1" fmla="*/ 20 h 26"/>
                  <a:gd name="T2" fmla="*/ 122 w 125"/>
                  <a:gd name="T3" fmla="*/ 7 h 26"/>
                  <a:gd name="T4" fmla="*/ 121 w 125"/>
                  <a:gd name="T5" fmla="*/ 0 h 26"/>
                  <a:gd name="T6" fmla="*/ 89 w 125"/>
                  <a:gd name="T7" fmla="*/ 0 h 26"/>
                  <a:gd name="T8" fmla="*/ 89 w 125"/>
                  <a:gd name="T9" fmla="*/ 1 h 26"/>
                  <a:gd name="T10" fmla="*/ 83 w 125"/>
                  <a:gd name="T11" fmla="*/ 10 h 26"/>
                  <a:gd name="T12" fmla="*/ 54 w 125"/>
                  <a:gd name="T13" fmla="*/ 19 h 26"/>
                  <a:gd name="T14" fmla="*/ 0 w 125"/>
                  <a:gd name="T15" fmla="*/ 19 h 26"/>
                  <a:gd name="T16" fmla="*/ 0 w 125"/>
                  <a:gd name="T17" fmla="*/ 26 h 26"/>
                  <a:gd name="T18" fmla="*/ 84 w 125"/>
                  <a:gd name="T19" fmla="*/ 26 h 26"/>
                  <a:gd name="T20" fmla="*/ 84 w 125"/>
                  <a:gd name="T21"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26">
                    <a:moveTo>
                      <a:pt x="84" y="20"/>
                    </a:moveTo>
                    <a:cubicBezTo>
                      <a:pt x="122" y="7"/>
                      <a:pt x="122" y="7"/>
                      <a:pt x="122" y="7"/>
                    </a:cubicBezTo>
                    <a:cubicBezTo>
                      <a:pt x="125" y="6"/>
                      <a:pt x="124" y="0"/>
                      <a:pt x="121" y="0"/>
                    </a:cubicBezTo>
                    <a:cubicBezTo>
                      <a:pt x="89" y="0"/>
                      <a:pt x="89" y="0"/>
                      <a:pt x="89" y="0"/>
                    </a:cubicBezTo>
                    <a:cubicBezTo>
                      <a:pt x="89" y="1"/>
                      <a:pt x="89" y="1"/>
                      <a:pt x="89" y="1"/>
                    </a:cubicBezTo>
                    <a:cubicBezTo>
                      <a:pt x="89" y="5"/>
                      <a:pt x="86" y="8"/>
                      <a:pt x="83" y="10"/>
                    </a:cubicBezTo>
                    <a:cubicBezTo>
                      <a:pt x="54" y="19"/>
                      <a:pt x="54" y="19"/>
                      <a:pt x="54" y="19"/>
                    </a:cubicBezTo>
                    <a:cubicBezTo>
                      <a:pt x="0" y="19"/>
                      <a:pt x="0" y="19"/>
                      <a:pt x="0" y="19"/>
                    </a:cubicBezTo>
                    <a:cubicBezTo>
                      <a:pt x="0" y="26"/>
                      <a:pt x="0" y="26"/>
                      <a:pt x="0" y="26"/>
                    </a:cubicBezTo>
                    <a:cubicBezTo>
                      <a:pt x="84" y="26"/>
                      <a:pt x="84" y="26"/>
                      <a:pt x="84" y="26"/>
                    </a:cubicBezTo>
                    <a:lnTo>
                      <a:pt x="84" y="2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1" name="Freeform 308">
                <a:extLst>
                  <a:ext uri="{FF2B5EF4-FFF2-40B4-BE49-F238E27FC236}">
                    <a16:creationId xmlns:a16="http://schemas.microsoft.com/office/drawing/2014/main" id="{24620BE5-14B0-496D-BAB9-D9002B4F7A56}"/>
                  </a:ext>
                </a:extLst>
              </p:cNvPr>
              <p:cNvSpPr>
                <a:spLocks/>
              </p:cNvSpPr>
              <p:nvPr/>
            </p:nvSpPr>
            <p:spPr bwMode="auto">
              <a:xfrm>
                <a:off x="4273" y="1240"/>
                <a:ext cx="11" cy="40"/>
              </a:xfrm>
              <a:custGeom>
                <a:avLst/>
                <a:gdLst>
                  <a:gd name="T0" fmla="*/ 8 w 16"/>
                  <a:gd name="T1" fmla="*/ 58 h 58"/>
                  <a:gd name="T2" fmla="*/ 8 w 16"/>
                  <a:gd name="T3" fmla="*/ 29 h 58"/>
                  <a:gd name="T4" fmla="*/ 8 w 16"/>
                  <a:gd name="T5" fmla="*/ 29 h 58"/>
                  <a:gd name="T6" fmla="*/ 8 w 16"/>
                  <a:gd name="T7" fmla="*/ 0 h 58"/>
                </a:gdLst>
                <a:ahLst/>
                <a:cxnLst>
                  <a:cxn ang="0">
                    <a:pos x="T0" y="T1"/>
                  </a:cxn>
                  <a:cxn ang="0">
                    <a:pos x="T2" y="T3"/>
                  </a:cxn>
                  <a:cxn ang="0">
                    <a:pos x="T4" y="T5"/>
                  </a:cxn>
                  <a:cxn ang="0">
                    <a:pos x="T6" y="T7"/>
                  </a:cxn>
                </a:cxnLst>
                <a:rect l="0" t="0" r="r" b="b"/>
                <a:pathLst>
                  <a:path w="16" h="58">
                    <a:moveTo>
                      <a:pt x="8" y="58"/>
                    </a:moveTo>
                    <a:cubicBezTo>
                      <a:pt x="0" y="50"/>
                      <a:pt x="0" y="37"/>
                      <a:pt x="8" y="29"/>
                    </a:cubicBezTo>
                    <a:cubicBezTo>
                      <a:pt x="8" y="29"/>
                      <a:pt x="8" y="29"/>
                      <a:pt x="8" y="29"/>
                    </a:cubicBezTo>
                    <a:cubicBezTo>
                      <a:pt x="16" y="21"/>
                      <a:pt x="16" y="8"/>
                      <a:pt x="8" y="0"/>
                    </a:cubicBezTo>
                  </a:path>
                </a:pathLst>
              </a:custGeom>
              <a:noFill/>
              <a:ln w="4763" cap="rnd">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2" name="Freeform 309">
                <a:extLst>
                  <a:ext uri="{FF2B5EF4-FFF2-40B4-BE49-F238E27FC236}">
                    <a16:creationId xmlns:a16="http://schemas.microsoft.com/office/drawing/2014/main" id="{82936835-2757-438E-A7FF-D23432C95CFC}"/>
                  </a:ext>
                </a:extLst>
              </p:cNvPr>
              <p:cNvSpPr>
                <a:spLocks/>
              </p:cNvSpPr>
              <p:nvPr/>
            </p:nvSpPr>
            <p:spPr bwMode="auto">
              <a:xfrm>
                <a:off x="4282" y="1251"/>
                <a:ext cx="9" cy="29"/>
              </a:xfrm>
              <a:custGeom>
                <a:avLst/>
                <a:gdLst>
                  <a:gd name="T0" fmla="*/ 8 w 14"/>
                  <a:gd name="T1" fmla="*/ 42 h 42"/>
                  <a:gd name="T2" fmla="*/ 8 w 14"/>
                  <a:gd name="T3" fmla="*/ 13 h 42"/>
                  <a:gd name="T4" fmla="*/ 8 w 14"/>
                  <a:gd name="T5" fmla="*/ 13 h 42"/>
                  <a:gd name="T6" fmla="*/ 14 w 14"/>
                  <a:gd name="T7" fmla="*/ 0 h 42"/>
                </a:gdLst>
                <a:ahLst/>
                <a:cxnLst>
                  <a:cxn ang="0">
                    <a:pos x="T0" y="T1"/>
                  </a:cxn>
                  <a:cxn ang="0">
                    <a:pos x="T2" y="T3"/>
                  </a:cxn>
                  <a:cxn ang="0">
                    <a:pos x="T4" y="T5"/>
                  </a:cxn>
                  <a:cxn ang="0">
                    <a:pos x="T6" y="T7"/>
                  </a:cxn>
                </a:cxnLst>
                <a:rect l="0" t="0" r="r" b="b"/>
                <a:pathLst>
                  <a:path w="14" h="42">
                    <a:moveTo>
                      <a:pt x="8" y="42"/>
                    </a:moveTo>
                    <a:cubicBezTo>
                      <a:pt x="0" y="34"/>
                      <a:pt x="0" y="21"/>
                      <a:pt x="8" y="13"/>
                    </a:cubicBezTo>
                    <a:cubicBezTo>
                      <a:pt x="8" y="13"/>
                      <a:pt x="8" y="13"/>
                      <a:pt x="8" y="13"/>
                    </a:cubicBezTo>
                    <a:cubicBezTo>
                      <a:pt x="12" y="10"/>
                      <a:pt x="14" y="5"/>
                      <a:pt x="14" y="0"/>
                    </a:cubicBezTo>
                  </a:path>
                </a:pathLst>
              </a:custGeom>
              <a:noFill/>
              <a:ln w="4763" cap="rnd">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3" name="Freeform 310">
                <a:extLst>
                  <a:ext uri="{FF2B5EF4-FFF2-40B4-BE49-F238E27FC236}">
                    <a16:creationId xmlns:a16="http://schemas.microsoft.com/office/drawing/2014/main" id="{044AFC28-2C73-4307-9212-6A321D8EF216}"/>
                  </a:ext>
                </a:extLst>
              </p:cNvPr>
              <p:cNvSpPr>
                <a:spLocks/>
              </p:cNvSpPr>
              <p:nvPr/>
            </p:nvSpPr>
            <p:spPr bwMode="auto">
              <a:xfrm>
                <a:off x="4264" y="1252"/>
                <a:ext cx="10" cy="28"/>
              </a:xfrm>
              <a:custGeom>
                <a:avLst/>
                <a:gdLst>
                  <a:gd name="T0" fmla="*/ 8 w 14"/>
                  <a:gd name="T1" fmla="*/ 41 h 41"/>
                  <a:gd name="T2" fmla="*/ 8 w 14"/>
                  <a:gd name="T3" fmla="*/ 12 h 41"/>
                  <a:gd name="T4" fmla="*/ 8 w 14"/>
                  <a:gd name="T5" fmla="*/ 12 h 41"/>
                  <a:gd name="T6" fmla="*/ 14 w 14"/>
                  <a:gd name="T7" fmla="*/ 0 h 41"/>
                </a:gdLst>
                <a:ahLst/>
                <a:cxnLst>
                  <a:cxn ang="0">
                    <a:pos x="T0" y="T1"/>
                  </a:cxn>
                  <a:cxn ang="0">
                    <a:pos x="T2" y="T3"/>
                  </a:cxn>
                  <a:cxn ang="0">
                    <a:pos x="T4" y="T5"/>
                  </a:cxn>
                  <a:cxn ang="0">
                    <a:pos x="T6" y="T7"/>
                  </a:cxn>
                </a:cxnLst>
                <a:rect l="0" t="0" r="r" b="b"/>
                <a:pathLst>
                  <a:path w="14" h="41">
                    <a:moveTo>
                      <a:pt x="8" y="41"/>
                    </a:moveTo>
                    <a:cubicBezTo>
                      <a:pt x="0" y="33"/>
                      <a:pt x="0" y="20"/>
                      <a:pt x="8" y="12"/>
                    </a:cubicBezTo>
                    <a:cubicBezTo>
                      <a:pt x="8" y="12"/>
                      <a:pt x="8" y="12"/>
                      <a:pt x="8" y="12"/>
                    </a:cubicBezTo>
                    <a:cubicBezTo>
                      <a:pt x="12" y="9"/>
                      <a:pt x="14" y="4"/>
                      <a:pt x="14" y="0"/>
                    </a:cubicBezTo>
                  </a:path>
                </a:pathLst>
              </a:custGeom>
              <a:noFill/>
              <a:ln w="4763" cap="rnd">
                <a:solidFill>
                  <a:srgbClr val="D2D2D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4" name="Freeform 311">
                <a:extLst>
                  <a:ext uri="{FF2B5EF4-FFF2-40B4-BE49-F238E27FC236}">
                    <a16:creationId xmlns:a16="http://schemas.microsoft.com/office/drawing/2014/main" id="{7206E855-B7E9-45E4-A20C-059F9EA0EC88}"/>
                  </a:ext>
                </a:extLst>
              </p:cNvPr>
              <p:cNvSpPr>
                <a:spLocks/>
              </p:cNvSpPr>
              <p:nvPr/>
            </p:nvSpPr>
            <p:spPr bwMode="auto">
              <a:xfrm>
                <a:off x="4026" y="1650"/>
                <a:ext cx="162" cy="164"/>
              </a:xfrm>
              <a:custGeom>
                <a:avLst/>
                <a:gdLst>
                  <a:gd name="T0" fmla="*/ 134 w 240"/>
                  <a:gd name="T1" fmla="*/ 0 h 243"/>
                  <a:gd name="T2" fmla="*/ 105 w 240"/>
                  <a:gd name="T3" fmla="*/ 0 h 243"/>
                  <a:gd name="T4" fmla="*/ 0 w 240"/>
                  <a:gd name="T5" fmla="*/ 105 h 243"/>
                  <a:gd name="T6" fmla="*/ 0 w 240"/>
                  <a:gd name="T7" fmla="*/ 243 h 243"/>
                  <a:gd name="T8" fmla="*/ 220 w 240"/>
                  <a:gd name="T9" fmla="*/ 243 h 243"/>
                  <a:gd name="T10" fmla="*/ 240 w 240"/>
                  <a:gd name="T11" fmla="*/ 105 h 243"/>
                  <a:gd name="T12" fmla="*/ 134 w 240"/>
                  <a:gd name="T13" fmla="*/ 0 h 243"/>
                </a:gdLst>
                <a:ahLst/>
                <a:cxnLst>
                  <a:cxn ang="0">
                    <a:pos x="T0" y="T1"/>
                  </a:cxn>
                  <a:cxn ang="0">
                    <a:pos x="T2" y="T3"/>
                  </a:cxn>
                  <a:cxn ang="0">
                    <a:pos x="T4" y="T5"/>
                  </a:cxn>
                  <a:cxn ang="0">
                    <a:pos x="T6" y="T7"/>
                  </a:cxn>
                  <a:cxn ang="0">
                    <a:pos x="T8" y="T9"/>
                  </a:cxn>
                  <a:cxn ang="0">
                    <a:pos x="T10" y="T11"/>
                  </a:cxn>
                  <a:cxn ang="0">
                    <a:pos x="T12" y="T13"/>
                  </a:cxn>
                </a:cxnLst>
                <a:rect l="0" t="0" r="r" b="b"/>
                <a:pathLst>
                  <a:path w="240" h="243">
                    <a:moveTo>
                      <a:pt x="134" y="0"/>
                    </a:moveTo>
                    <a:cubicBezTo>
                      <a:pt x="105" y="0"/>
                      <a:pt x="105" y="0"/>
                      <a:pt x="105" y="0"/>
                    </a:cubicBezTo>
                    <a:cubicBezTo>
                      <a:pt x="47" y="0"/>
                      <a:pt x="0" y="47"/>
                      <a:pt x="0" y="105"/>
                    </a:cubicBezTo>
                    <a:cubicBezTo>
                      <a:pt x="0" y="243"/>
                      <a:pt x="0" y="243"/>
                      <a:pt x="0" y="243"/>
                    </a:cubicBezTo>
                    <a:cubicBezTo>
                      <a:pt x="220" y="243"/>
                      <a:pt x="220" y="243"/>
                      <a:pt x="220" y="243"/>
                    </a:cubicBezTo>
                    <a:cubicBezTo>
                      <a:pt x="240" y="105"/>
                      <a:pt x="240" y="105"/>
                      <a:pt x="240" y="105"/>
                    </a:cubicBezTo>
                    <a:cubicBezTo>
                      <a:pt x="240" y="47"/>
                      <a:pt x="193" y="0"/>
                      <a:pt x="134" y="0"/>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5" name="Freeform 312">
                <a:extLst>
                  <a:ext uri="{FF2B5EF4-FFF2-40B4-BE49-F238E27FC236}">
                    <a16:creationId xmlns:a16="http://schemas.microsoft.com/office/drawing/2014/main" id="{155C130B-9B39-4814-AEC7-8D9FE0DDB66F}"/>
                  </a:ext>
                </a:extLst>
              </p:cNvPr>
              <p:cNvSpPr>
                <a:spLocks/>
              </p:cNvSpPr>
              <p:nvPr/>
            </p:nvSpPr>
            <p:spPr bwMode="auto">
              <a:xfrm>
                <a:off x="4044" y="1700"/>
                <a:ext cx="136" cy="103"/>
              </a:xfrm>
              <a:custGeom>
                <a:avLst/>
                <a:gdLst>
                  <a:gd name="T0" fmla="*/ 25 w 202"/>
                  <a:gd name="T1" fmla="*/ 0 h 151"/>
                  <a:gd name="T2" fmla="*/ 108 w 202"/>
                  <a:gd name="T3" fmla="*/ 0 h 151"/>
                  <a:gd name="T4" fmla="*/ 119 w 202"/>
                  <a:gd name="T5" fmla="*/ 81 h 151"/>
                  <a:gd name="T6" fmla="*/ 202 w 202"/>
                  <a:gd name="T7" fmla="*/ 110 h 151"/>
                  <a:gd name="T8" fmla="*/ 198 w 202"/>
                  <a:gd name="T9" fmla="*/ 151 h 151"/>
                  <a:gd name="T10" fmla="*/ 0 w 202"/>
                  <a:gd name="T11" fmla="*/ 151 h 151"/>
                  <a:gd name="T12" fmla="*/ 6 w 202"/>
                  <a:gd name="T13" fmla="*/ 77 h 151"/>
                  <a:gd name="T14" fmla="*/ 6 w 202"/>
                  <a:gd name="T15" fmla="*/ 77 h 151"/>
                  <a:gd name="T16" fmla="*/ 22 w 202"/>
                  <a:gd name="T17" fmla="*/ 45 h 151"/>
                  <a:gd name="T18" fmla="*/ 25 w 202"/>
                  <a:gd name="T1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151">
                    <a:moveTo>
                      <a:pt x="25" y="0"/>
                    </a:moveTo>
                    <a:cubicBezTo>
                      <a:pt x="108" y="0"/>
                      <a:pt x="108" y="0"/>
                      <a:pt x="108" y="0"/>
                    </a:cubicBezTo>
                    <a:cubicBezTo>
                      <a:pt x="108" y="0"/>
                      <a:pt x="98" y="58"/>
                      <a:pt x="119" y="81"/>
                    </a:cubicBezTo>
                    <a:cubicBezTo>
                      <a:pt x="140" y="105"/>
                      <a:pt x="202" y="110"/>
                      <a:pt x="202" y="110"/>
                    </a:cubicBezTo>
                    <a:cubicBezTo>
                      <a:pt x="198" y="151"/>
                      <a:pt x="198" y="151"/>
                      <a:pt x="198" y="151"/>
                    </a:cubicBezTo>
                    <a:cubicBezTo>
                      <a:pt x="0" y="151"/>
                      <a:pt x="0" y="151"/>
                      <a:pt x="0" y="151"/>
                    </a:cubicBezTo>
                    <a:cubicBezTo>
                      <a:pt x="6" y="77"/>
                      <a:pt x="6" y="77"/>
                      <a:pt x="6" y="77"/>
                    </a:cubicBezTo>
                    <a:cubicBezTo>
                      <a:pt x="6" y="77"/>
                      <a:pt x="6" y="77"/>
                      <a:pt x="6" y="77"/>
                    </a:cubicBezTo>
                    <a:cubicBezTo>
                      <a:pt x="12" y="75"/>
                      <a:pt x="21" y="58"/>
                      <a:pt x="22" y="45"/>
                    </a:cubicBezTo>
                    <a:cubicBezTo>
                      <a:pt x="23" y="32"/>
                      <a:pt x="25" y="0"/>
                      <a:pt x="25"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6" name="Freeform 313">
                <a:extLst>
                  <a:ext uri="{FF2B5EF4-FFF2-40B4-BE49-F238E27FC236}">
                    <a16:creationId xmlns:a16="http://schemas.microsoft.com/office/drawing/2014/main" id="{E878809A-923D-4C54-A7E7-0ED0B8D100DD}"/>
                  </a:ext>
                </a:extLst>
              </p:cNvPr>
              <p:cNvSpPr>
                <a:spLocks/>
              </p:cNvSpPr>
              <p:nvPr/>
            </p:nvSpPr>
            <p:spPr bwMode="auto">
              <a:xfrm>
                <a:off x="4087" y="1605"/>
                <a:ext cx="46" cy="67"/>
              </a:xfrm>
              <a:custGeom>
                <a:avLst/>
                <a:gdLst>
                  <a:gd name="T0" fmla="*/ 30 w 68"/>
                  <a:gd name="T1" fmla="*/ 98 h 98"/>
                  <a:gd name="T2" fmla="*/ 30 w 68"/>
                  <a:gd name="T3" fmla="*/ 98 h 98"/>
                  <a:gd name="T4" fmla="*/ 0 w 68"/>
                  <a:gd name="T5" fmla="*/ 69 h 98"/>
                  <a:gd name="T6" fmla="*/ 0 w 68"/>
                  <a:gd name="T7" fmla="*/ 0 h 98"/>
                  <a:gd name="T8" fmla="*/ 60 w 68"/>
                  <a:gd name="T9" fmla="*/ 0 h 98"/>
                  <a:gd name="T10" fmla="*/ 68 w 68"/>
                  <a:gd name="T11" fmla="*/ 42 h 98"/>
                  <a:gd name="T12" fmla="*/ 66 w 68"/>
                  <a:gd name="T13" fmla="*/ 44 h 98"/>
                  <a:gd name="T14" fmla="*/ 60 w 68"/>
                  <a:gd name="T15" fmla="*/ 55 h 98"/>
                  <a:gd name="T16" fmla="*/ 60 w 68"/>
                  <a:gd name="T17" fmla="*/ 69 h 98"/>
                  <a:gd name="T18" fmla="*/ 30 w 68"/>
                  <a:gd name="T1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98">
                    <a:moveTo>
                      <a:pt x="30" y="98"/>
                    </a:moveTo>
                    <a:cubicBezTo>
                      <a:pt x="30" y="98"/>
                      <a:pt x="30" y="98"/>
                      <a:pt x="30" y="98"/>
                    </a:cubicBezTo>
                    <a:cubicBezTo>
                      <a:pt x="13" y="98"/>
                      <a:pt x="0" y="85"/>
                      <a:pt x="0" y="69"/>
                    </a:cubicBezTo>
                    <a:cubicBezTo>
                      <a:pt x="0" y="0"/>
                      <a:pt x="0" y="0"/>
                      <a:pt x="0" y="0"/>
                    </a:cubicBezTo>
                    <a:cubicBezTo>
                      <a:pt x="60" y="0"/>
                      <a:pt x="60" y="0"/>
                      <a:pt x="60" y="0"/>
                    </a:cubicBezTo>
                    <a:cubicBezTo>
                      <a:pt x="68" y="42"/>
                      <a:pt x="68" y="42"/>
                      <a:pt x="68" y="42"/>
                    </a:cubicBezTo>
                    <a:cubicBezTo>
                      <a:pt x="66" y="44"/>
                      <a:pt x="66" y="44"/>
                      <a:pt x="66" y="44"/>
                    </a:cubicBezTo>
                    <a:cubicBezTo>
                      <a:pt x="62" y="46"/>
                      <a:pt x="60" y="50"/>
                      <a:pt x="60" y="55"/>
                    </a:cubicBezTo>
                    <a:cubicBezTo>
                      <a:pt x="60" y="69"/>
                      <a:pt x="60" y="69"/>
                      <a:pt x="60" y="69"/>
                    </a:cubicBezTo>
                    <a:cubicBezTo>
                      <a:pt x="60" y="85"/>
                      <a:pt x="46" y="98"/>
                      <a:pt x="30" y="98"/>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7" name="Freeform 314">
                <a:extLst>
                  <a:ext uri="{FF2B5EF4-FFF2-40B4-BE49-F238E27FC236}">
                    <a16:creationId xmlns:a16="http://schemas.microsoft.com/office/drawing/2014/main" id="{DE25B44E-0B0E-4CDB-82F3-9B14C347DDDC}"/>
                  </a:ext>
                </a:extLst>
              </p:cNvPr>
              <p:cNvSpPr>
                <a:spLocks/>
              </p:cNvSpPr>
              <p:nvPr/>
            </p:nvSpPr>
            <p:spPr bwMode="auto">
              <a:xfrm>
                <a:off x="4080" y="1618"/>
                <a:ext cx="41" cy="48"/>
              </a:xfrm>
              <a:custGeom>
                <a:avLst/>
                <a:gdLst>
                  <a:gd name="T0" fmla="*/ 10 w 60"/>
                  <a:gd name="T1" fmla="*/ 50 h 70"/>
                  <a:gd name="T2" fmla="*/ 18 w 60"/>
                  <a:gd name="T3" fmla="*/ 70 h 70"/>
                  <a:gd name="T4" fmla="*/ 60 w 60"/>
                  <a:gd name="T5" fmla="*/ 23 h 70"/>
                  <a:gd name="T6" fmla="*/ 10 w 60"/>
                  <a:gd name="T7" fmla="*/ 0 h 70"/>
                  <a:gd name="T8" fmla="*/ 0 w 60"/>
                  <a:gd name="T9" fmla="*/ 34 h 70"/>
                  <a:gd name="T10" fmla="*/ 2 w 60"/>
                  <a:gd name="T11" fmla="*/ 34 h 70"/>
                  <a:gd name="T12" fmla="*/ 10 w 60"/>
                  <a:gd name="T13" fmla="*/ 46 h 70"/>
                  <a:gd name="T14" fmla="*/ 10 w 60"/>
                  <a:gd name="T15" fmla="*/ 5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70">
                    <a:moveTo>
                      <a:pt x="10" y="50"/>
                    </a:moveTo>
                    <a:cubicBezTo>
                      <a:pt x="10" y="58"/>
                      <a:pt x="13" y="65"/>
                      <a:pt x="18" y="70"/>
                    </a:cubicBezTo>
                    <a:cubicBezTo>
                      <a:pt x="53" y="56"/>
                      <a:pt x="60" y="23"/>
                      <a:pt x="60" y="23"/>
                    </a:cubicBezTo>
                    <a:cubicBezTo>
                      <a:pt x="10" y="0"/>
                      <a:pt x="10" y="0"/>
                      <a:pt x="10" y="0"/>
                    </a:cubicBezTo>
                    <a:cubicBezTo>
                      <a:pt x="0" y="34"/>
                      <a:pt x="0" y="34"/>
                      <a:pt x="0" y="34"/>
                    </a:cubicBezTo>
                    <a:cubicBezTo>
                      <a:pt x="2" y="34"/>
                      <a:pt x="2" y="34"/>
                      <a:pt x="2" y="34"/>
                    </a:cubicBezTo>
                    <a:cubicBezTo>
                      <a:pt x="7" y="36"/>
                      <a:pt x="10" y="41"/>
                      <a:pt x="10" y="46"/>
                    </a:cubicBezTo>
                    <a:lnTo>
                      <a:pt x="10" y="50"/>
                    </a:ln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8" name="Freeform 315">
                <a:extLst>
                  <a:ext uri="{FF2B5EF4-FFF2-40B4-BE49-F238E27FC236}">
                    <a16:creationId xmlns:a16="http://schemas.microsoft.com/office/drawing/2014/main" id="{93D33AD2-7954-4332-A544-EC89654A0356}"/>
                  </a:ext>
                </a:extLst>
              </p:cNvPr>
              <p:cNvSpPr>
                <a:spLocks/>
              </p:cNvSpPr>
              <p:nvPr/>
            </p:nvSpPr>
            <p:spPr bwMode="auto">
              <a:xfrm>
                <a:off x="4056" y="1533"/>
                <a:ext cx="96" cy="110"/>
              </a:xfrm>
              <a:custGeom>
                <a:avLst/>
                <a:gdLst>
                  <a:gd name="T0" fmla="*/ 71 w 141"/>
                  <a:gd name="T1" fmla="*/ 163 h 163"/>
                  <a:gd name="T2" fmla="*/ 71 w 141"/>
                  <a:gd name="T3" fmla="*/ 163 h 163"/>
                  <a:gd name="T4" fmla="*/ 0 w 141"/>
                  <a:gd name="T5" fmla="*/ 93 h 163"/>
                  <a:gd name="T6" fmla="*/ 0 w 141"/>
                  <a:gd name="T7" fmla="*/ 71 h 163"/>
                  <a:gd name="T8" fmla="*/ 71 w 141"/>
                  <a:gd name="T9" fmla="*/ 0 h 163"/>
                  <a:gd name="T10" fmla="*/ 71 w 141"/>
                  <a:gd name="T11" fmla="*/ 0 h 163"/>
                  <a:gd name="T12" fmla="*/ 141 w 141"/>
                  <a:gd name="T13" fmla="*/ 71 h 163"/>
                  <a:gd name="T14" fmla="*/ 141 w 141"/>
                  <a:gd name="T15" fmla="*/ 93 h 163"/>
                  <a:gd name="T16" fmla="*/ 71 w 141"/>
                  <a:gd name="T17" fmla="*/ 163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63">
                    <a:moveTo>
                      <a:pt x="71" y="163"/>
                    </a:moveTo>
                    <a:cubicBezTo>
                      <a:pt x="71" y="163"/>
                      <a:pt x="71" y="163"/>
                      <a:pt x="71" y="163"/>
                    </a:cubicBezTo>
                    <a:cubicBezTo>
                      <a:pt x="32" y="163"/>
                      <a:pt x="0" y="132"/>
                      <a:pt x="0" y="93"/>
                    </a:cubicBezTo>
                    <a:cubicBezTo>
                      <a:pt x="0" y="71"/>
                      <a:pt x="0" y="71"/>
                      <a:pt x="0" y="71"/>
                    </a:cubicBezTo>
                    <a:cubicBezTo>
                      <a:pt x="0" y="32"/>
                      <a:pt x="32" y="0"/>
                      <a:pt x="71" y="0"/>
                    </a:cubicBezTo>
                    <a:cubicBezTo>
                      <a:pt x="71" y="0"/>
                      <a:pt x="71" y="0"/>
                      <a:pt x="71" y="0"/>
                    </a:cubicBezTo>
                    <a:cubicBezTo>
                      <a:pt x="110" y="0"/>
                      <a:pt x="141" y="32"/>
                      <a:pt x="141" y="71"/>
                    </a:cubicBezTo>
                    <a:cubicBezTo>
                      <a:pt x="141" y="93"/>
                      <a:pt x="141" y="93"/>
                      <a:pt x="141" y="93"/>
                    </a:cubicBezTo>
                    <a:cubicBezTo>
                      <a:pt x="141" y="132"/>
                      <a:pt x="110" y="163"/>
                      <a:pt x="71" y="163"/>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89" name="Freeform 316">
                <a:extLst>
                  <a:ext uri="{FF2B5EF4-FFF2-40B4-BE49-F238E27FC236}">
                    <a16:creationId xmlns:a16="http://schemas.microsoft.com/office/drawing/2014/main" id="{8A20710F-2068-4E70-B963-0CEFEA0CCDCC}"/>
                  </a:ext>
                </a:extLst>
              </p:cNvPr>
              <p:cNvSpPr>
                <a:spLocks/>
              </p:cNvSpPr>
              <p:nvPr/>
            </p:nvSpPr>
            <p:spPr bwMode="auto">
              <a:xfrm>
                <a:off x="4056" y="1580"/>
                <a:ext cx="47" cy="68"/>
              </a:xfrm>
              <a:custGeom>
                <a:avLst/>
                <a:gdLst>
                  <a:gd name="T0" fmla="*/ 46 w 69"/>
                  <a:gd name="T1" fmla="*/ 66 h 101"/>
                  <a:gd name="T2" fmla="*/ 38 w 69"/>
                  <a:gd name="T3" fmla="*/ 57 h 101"/>
                  <a:gd name="T4" fmla="*/ 35 w 69"/>
                  <a:gd name="T5" fmla="*/ 57 h 101"/>
                  <a:gd name="T6" fmla="*/ 27 w 69"/>
                  <a:gd name="T7" fmla="*/ 40 h 101"/>
                  <a:gd name="T8" fmla="*/ 34 w 69"/>
                  <a:gd name="T9" fmla="*/ 24 h 101"/>
                  <a:gd name="T10" fmla="*/ 30 w 69"/>
                  <a:gd name="T11" fmla="*/ 7 h 101"/>
                  <a:gd name="T12" fmla="*/ 0 w 69"/>
                  <a:gd name="T13" fmla="*/ 7 h 101"/>
                  <a:gd name="T14" fmla="*/ 0 w 69"/>
                  <a:gd name="T15" fmla="*/ 24 h 101"/>
                  <a:gd name="T16" fmla="*/ 69 w 69"/>
                  <a:gd name="T17" fmla="*/ 94 h 101"/>
                  <a:gd name="T18" fmla="*/ 46 w 69"/>
                  <a:gd name="T19"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01">
                    <a:moveTo>
                      <a:pt x="46" y="66"/>
                    </a:moveTo>
                    <a:cubicBezTo>
                      <a:pt x="45" y="62"/>
                      <a:pt x="42" y="58"/>
                      <a:pt x="38" y="57"/>
                    </a:cubicBezTo>
                    <a:cubicBezTo>
                      <a:pt x="35" y="57"/>
                      <a:pt x="35" y="57"/>
                      <a:pt x="35" y="57"/>
                    </a:cubicBezTo>
                    <a:cubicBezTo>
                      <a:pt x="28" y="55"/>
                      <a:pt x="23" y="47"/>
                      <a:pt x="27" y="40"/>
                    </a:cubicBezTo>
                    <a:cubicBezTo>
                      <a:pt x="34" y="24"/>
                      <a:pt x="34" y="24"/>
                      <a:pt x="34" y="24"/>
                    </a:cubicBezTo>
                    <a:cubicBezTo>
                      <a:pt x="36" y="18"/>
                      <a:pt x="35" y="11"/>
                      <a:pt x="30" y="7"/>
                    </a:cubicBezTo>
                    <a:cubicBezTo>
                      <a:pt x="20" y="0"/>
                      <a:pt x="8" y="3"/>
                      <a:pt x="0" y="7"/>
                    </a:cubicBezTo>
                    <a:cubicBezTo>
                      <a:pt x="0" y="24"/>
                      <a:pt x="0" y="24"/>
                      <a:pt x="0" y="24"/>
                    </a:cubicBezTo>
                    <a:cubicBezTo>
                      <a:pt x="0" y="62"/>
                      <a:pt x="18" y="101"/>
                      <a:pt x="69" y="94"/>
                    </a:cubicBezTo>
                    <a:cubicBezTo>
                      <a:pt x="54" y="90"/>
                      <a:pt x="48" y="75"/>
                      <a:pt x="46" y="66"/>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0" name="Oval 317">
                <a:extLst>
                  <a:ext uri="{FF2B5EF4-FFF2-40B4-BE49-F238E27FC236}">
                    <a16:creationId xmlns:a16="http://schemas.microsoft.com/office/drawing/2014/main" id="{223EC843-66D8-4A92-A51D-89D8513073F0}"/>
                  </a:ext>
                </a:extLst>
              </p:cNvPr>
              <p:cNvSpPr>
                <a:spLocks noChangeArrowheads="1"/>
              </p:cNvSpPr>
              <p:nvPr/>
            </p:nvSpPr>
            <p:spPr bwMode="auto">
              <a:xfrm>
                <a:off x="4104" y="1589"/>
                <a:ext cx="7" cy="6"/>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1" name="Oval 318">
                <a:extLst>
                  <a:ext uri="{FF2B5EF4-FFF2-40B4-BE49-F238E27FC236}">
                    <a16:creationId xmlns:a16="http://schemas.microsoft.com/office/drawing/2014/main" id="{1F6F10CF-9756-4FB6-8966-6D63AF73F1ED}"/>
                  </a:ext>
                </a:extLst>
              </p:cNvPr>
              <p:cNvSpPr>
                <a:spLocks noChangeArrowheads="1"/>
              </p:cNvSpPr>
              <p:nvPr/>
            </p:nvSpPr>
            <p:spPr bwMode="auto">
              <a:xfrm>
                <a:off x="4064" y="1589"/>
                <a:ext cx="7" cy="6"/>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2" name="Freeform 319">
                <a:extLst>
                  <a:ext uri="{FF2B5EF4-FFF2-40B4-BE49-F238E27FC236}">
                    <a16:creationId xmlns:a16="http://schemas.microsoft.com/office/drawing/2014/main" id="{7EFA0F5E-B649-4679-B789-F06F4072A514}"/>
                  </a:ext>
                </a:extLst>
              </p:cNvPr>
              <p:cNvSpPr>
                <a:spLocks/>
              </p:cNvSpPr>
              <p:nvPr/>
            </p:nvSpPr>
            <p:spPr bwMode="auto">
              <a:xfrm>
                <a:off x="4076" y="1624"/>
                <a:ext cx="29" cy="9"/>
              </a:xfrm>
              <a:custGeom>
                <a:avLst/>
                <a:gdLst>
                  <a:gd name="T0" fmla="*/ 0 w 42"/>
                  <a:gd name="T1" fmla="*/ 0 h 12"/>
                  <a:gd name="T2" fmla="*/ 42 w 42"/>
                  <a:gd name="T3" fmla="*/ 0 h 12"/>
                  <a:gd name="T4" fmla="*/ 20 w 42"/>
                  <a:gd name="T5" fmla="*/ 12 h 12"/>
                  <a:gd name="T6" fmla="*/ 0 w 42"/>
                  <a:gd name="T7" fmla="*/ 0 h 12"/>
                </a:gdLst>
                <a:ahLst/>
                <a:cxnLst>
                  <a:cxn ang="0">
                    <a:pos x="T0" y="T1"/>
                  </a:cxn>
                  <a:cxn ang="0">
                    <a:pos x="T2" y="T3"/>
                  </a:cxn>
                  <a:cxn ang="0">
                    <a:pos x="T4" y="T5"/>
                  </a:cxn>
                  <a:cxn ang="0">
                    <a:pos x="T6" y="T7"/>
                  </a:cxn>
                </a:cxnLst>
                <a:rect l="0" t="0" r="r" b="b"/>
                <a:pathLst>
                  <a:path w="42" h="12">
                    <a:moveTo>
                      <a:pt x="0" y="0"/>
                    </a:moveTo>
                    <a:cubicBezTo>
                      <a:pt x="42" y="0"/>
                      <a:pt x="42" y="0"/>
                      <a:pt x="42" y="0"/>
                    </a:cubicBezTo>
                    <a:cubicBezTo>
                      <a:pt x="42" y="0"/>
                      <a:pt x="35" y="12"/>
                      <a:pt x="20" y="12"/>
                    </a:cubicBezTo>
                    <a:cubicBezTo>
                      <a:pt x="4" y="12"/>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3" name="Freeform 320">
                <a:extLst>
                  <a:ext uri="{FF2B5EF4-FFF2-40B4-BE49-F238E27FC236}">
                    <a16:creationId xmlns:a16="http://schemas.microsoft.com/office/drawing/2014/main" id="{F9E7F407-472A-4D15-B42C-2319A42B67B5}"/>
                  </a:ext>
                </a:extLst>
              </p:cNvPr>
              <p:cNvSpPr>
                <a:spLocks/>
              </p:cNvSpPr>
              <p:nvPr/>
            </p:nvSpPr>
            <p:spPr bwMode="auto">
              <a:xfrm>
                <a:off x="4059" y="1530"/>
                <a:ext cx="96" cy="101"/>
              </a:xfrm>
              <a:custGeom>
                <a:avLst/>
                <a:gdLst>
                  <a:gd name="T0" fmla="*/ 141 w 141"/>
                  <a:gd name="T1" fmla="*/ 76 h 150"/>
                  <a:gd name="T2" fmla="*/ 67 w 141"/>
                  <a:gd name="T3" fmla="*/ 1 h 150"/>
                  <a:gd name="T4" fmla="*/ 1 w 141"/>
                  <a:gd name="T5" fmla="*/ 51 h 150"/>
                  <a:gd name="T6" fmla="*/ 6 w 141"/>
                  <a:gd name="T7" fmla="*/ 42 h 150"/>
                  <a:gd name="T8" fmla="*/ 23 w 141"/>
                  <a:gd name="T9" fmla="*/ 41 h 150"/>
                  <a:gd name="T10" fmla="*/ 24 w 141"/>
                  <a:gd name="T11" fmla="*/ 43 h 150"/>
                  <a:gd name="T12" fmla="*/ 40 w 141"/>
                  <a:gd name="T13" fmla="*/ 52 h 150"/>
                  <a:gd name="T14" fmla="*/ 53 w 141"/>
                  <a:gd name="T15" fmla="*/ 51 h 150"/>
                  <a:gd name="T16" fmla="*/ 66 w 141"/>
                  <a:gd name="T17" fmla="*/ 45 h 150"/>
                  <a:gd name="T18" fmla="*/ 66 w 141"/>
                  <a:gd name="T19" fmla="*/ 45 h 150"/>
                  <a:gd name="T20" fmla="*/ 101 w 141"/>
                  <a:gd name="T21" fmla="*/ 44 h 150"/>
                  <a:gd name="T22" fmla="*/ 103 w 141"/>
                  <a:gd name="T23" fmla="*/ 45 h 150"/>
                  <a:gd name="T24" fmla="*/ 109 w 141"/>
                  <a:gd name="T25" fmla="*/ 76 h 150"/>
                  <a:gd name="T26" fmla="*/ 109 w 141"/>
                  <a:gd name="T27" fmla="*/ 76 h 150"/>
                  <a:gd name="T28" fmla="*/ 104 w 141"/>
                  <a:gd name="T29" fmla="*/ 100 h 150"/>
                  <a:gd name="T30" fmla="*/ 104 w 141"/>
                  <a:gd name="T31" fmla="*/ 117 h 150"/>
                  <a:gd name="T32" fmla="*/ 114 w 141"/>
                  <a:gd name="T33" fmla="*/ 150 h 150"/>
                  <a:gd name="T34" fmla="*/ 141 w 141"/>
                  <a:gd name="T35" fmla="*/ 99 h 150"/>
                  <a:gd name="T36" fmla="*/ 141 w 141"/>
                  <a:gd name="T37" fmla="*/ 76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 h="150">
                    <a:moveTo>
                      <a:pt x="141" y="76"/>
                    </a:moveTo>
                    <a:cubicBezTo>
                      <a:pt x="141" y="38"/>
                      <a:pt x="105" y="2"/>
                      <a:pt x="67" y="1"/>
                    </a:cubicBezTo>
                    <a:cubicBezTo>
                      <a:pt x="36" y="0"/>
                      <a:pt x="0" y="27"/>
                      <a:pt x="1" y="51"/>
                    </a:cubicBezTo>
                    <a:cubicBezTo>
                      <a:pt x="2" y="48"/>
                      <a:pt x="4" y="45"/>
                      <a:pt x="6" y="42"/>
                    </a:cubicBezTo>
                    <a:cubicBezTo>
                      <a:pt x="10" y="35"/>
                      <a:pt x="19" y="35"/>
                      <a:pt x="23" y="41"/>
                    </a:cubicBezTo>
                    <a:cubicBezTo>
                      <a:pt x="24" y="42"/>
                      <a:pt x="24" y="43"/>
                      <a:pt x="24" y="43"/>
                    </a:cubicBezTo>
                    <a:cubicBezTo>
                      <a:pt x="28" y="49"/>
                      <a:pt x="34" y="52"/>
                      <a:pt x="40" y="52"/>
                    </a:cubicBezTo>
                    <a:cubicBezTo>
                      <a:pt x="53" y="51"/>
                      <a:pt x="53" y="51"/>
                      <a:pt x="53" y="51"/>
                    </a:cubicBezTo>
                    <a:cubicBezTo>
                      <a:pt x="58" y="51"/>
                      <a:pt x="63" y="49"/>
                      <a:pt x="66" y="45"/>
                    </a:cubicBezTo>
                    <a:cubicBezTo>
                      <a:pt x="66" y="45"/>
                      <a:pt x="66" y="45"/>
                      <a:pt x="66" y="45"/>
                    </a:cubicBezTo>
                    <a:cubicBezTo>
                      <a:pt x="75" y="35"/>
                      <a:pt x="91" y="34"/>
                      <a:pt x="101" y="44"/>
                    </a:cubicBezTo>
                    <a:cubicBezTo>
                      <a:pt x="103" y="45"/>
                      <a:pt x="103" y="45"/>
                      <a:pt x="103" y="45"/>
                    </a:cubicBezTo>
                    <a:cubicBezTo>
                      <a:pt x="111" y="53"/>
                      <a:pt x="114" y="65"/>
                      <a:pt x="109" y="76"/>
                    </a:cubicBezTo>
                    <a:cubicBezTo>
                      <a:pt x="109" y="76"/>
                      <a:pt x="109" y="76"/>
                      <a:pt x="109" y="76"/>
                    </a:cubicBezTo>
                    <a:cubicBezTo>
                      <a:pt x="106" y="83"/>
                      <a:pt x="104" y="91"/>
                      <a:pt x="104" y="100"/>
                    </a:cubicBezTo>
                    <a:cubicBezTo>
                      <a:pt x="104" y="117"/>
                      <a:pt x="104" y="117"/>
                      <a:pt x="104" y="117"/>
                    </a:cubicBezTo>
                    <a:cubicBezTo>
                      <a:pt x="104" y="117"/>
                      <a:pt x="104" y="142"/>
                      <a:pt x="114" y="150"/>
                    </a:cubicBezTo>
                    <a:cubicBezTo>
                      <a:pt x="114" y="150"/>
                      <a:pt x="141" y="131"/>
                      <a:pt x="141" y="99"/>
                    </a:cubicBezTo>
                    <a:lnTo>
                      <a:pt x="141" y="76"/>
                    </a:ln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4" name="Freeform 321">
                <a:extLst>
                  <a:ext uri="{FF2B5EF4-FFF2-40B4-BE49-F238E27FC236}">
                    <a16:creationId xmlns:a16="http://schemas.microsoft.com/office/drawing/2014/main" id="{30C3DE47-C3BA-4A2A-9DE3-853D4ABD0AB4}"/>
                  </a:ext>
                </a:extLst>
              </p:cNvPr>
              <p:cNvSpPr>
                <a:spLocks/>
              </p:cNvSpPr>
              <p:nvPr/>
            </p:nvSpPr>
            <p:spPr bwMode="auto">
              <a:xfrm>
                <a:off x="4128" y="1582"/>
                <a:ext cx="20" cy="30"/>
              </a:xfrm>
              <a:custGeom>
                <a:avLst/>
                <a:gdLst>
                  <a:gd name="T0" fmla="*/ 15 w 29"/>
                  <a:gd name="T1" fmla="*/ 0 h 43"/>
                  <a:gd name="T2" fmla="*/ 15 w 29"/>
                  <a:gd name="T3" fmla="*/ 0 h 43"/>
                  <a:gd name="T4" fmla="*/ 0 w 29"/>
                  <a:gd name="T5" fmla="*/ 14 h 43"/>
                  <a:gd name="T6" fmla="*/ 0 w 29"/>
                  <a:gd name="T7" fmla="*/ 43 h 43"/>
                  <a:gd name="T8" fmla="*/ 9 w 29"/>
                  <a:gd name="T9" fmla="*/ 43 h 43"/>
                  <a:gd name="T10" fmla="*/ 29 w 29"/>
                  <a:gd name="T11" fmla="*/ 22 h 43"/>
                  <a:gd name="T12" fmla="*/ 29 w 29"/>
                  <a:gd name="T13" fmla="*/ 14 h 43"/>
                  <a:gd name="T14" fmla="*/ 15 w 29"/>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3">
                    <a:moveTo>
                      <a:pt x="15" y="0"/>
                    </a:moveTo>
                    <a:cubicBezTo>
                      <a:pt x="15" y="0"/>
                      <a:pt x="15" y="0"/>
                      <a:pt x="15" y="0"/>
                    </a:cubicBezTo>
                    <a:cubicBezTo>
                      <a:pt x="6" y="0"/>
                      <a:pt x="0" y="6"/>
                      <a:pt x="0" y="14"/>
                    </a:cubicBezTo>
                    <a:cubicBezTo>
                      <a:pt x="0" y="43"/>
                      <a:pt x="0" y="43"/>
                      <a:pt x="0" y="43"/>
                    </a:cubicBezTo>
                    <a:cubicBezTo>
                      <a:pt x="9" y="43"/>
                      <a:pt x="9" y="43"/>
                      <a:pt x="9" y="43"/>
                    </a:cubicBezTo>
                    <a:cubicBezTo>
                      <a:pt x="20" y="43"/>
                      <a:pt x="29" y="33"/>
                      <a:pt x="29" y="22"/>
                    </a:cubicBezTo>
                    <a:cubicBezTo>
                      <a:pt x="29" y="14"/>
                      <a:pt x="29" y="14"/>
                      <a:pt x="29" y="14"/>
                    </a:cubicBezTo>
                    <a:cubicBezTo>
                      <a:pt x="29" y="6"/>
                      <a:pt x="23" y="0"/>
                      <a:pt x="15" y="0"/>
                    </a:cubicBez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5" name="Freeform 322">
                <a:extLst>
                  <a:ext uri="{FF2B5EF4-FFF2-40B4-BE49-F238E27FC236}">
                    <a16:creationId xmlns:a16="http://schemas.microsoft.com/office/drawing/2014/main" id="{F4E906EA-756B-49CC-84F7-105F9A56A5F3}"/>
                  </a:ext>
                </a:extLst>
              </p:cNvPr>
              <p:cNvSpPr>
                <a:spLocks/>
              </p:cNvSpPr>
              <p:nvPr/>
            </p:nvSpPr>
            <p:spPr bwMode="auto">
              <a:xfrm>
                <a:off x="4097" y="1574"/>
                <a:ext cx="22" cy="10"/>
              </a:xfrm>
              <a:custGeom>
                <a:avLst/>
                <a:gdLst>
                  <a:gd name="T0" fmla="*/ 0 w 32"/>
                  <a:gd name="T1" fmla="*/ 15 h 16"/>
                  <a:gd name="T2" fmla="*/ 32 w 32"/>
                  <a:gd name="T3" fmla="*/ 16 h 16"/>
                </a:gdLst>
                <a:ahLst/>
                <a:cxnLst>
                  <a:cxn ang="0">
                    <a:pos x="T0" y="T1"/>
                  </a:cxn>
                  <a:cxn ang="0">
                    <a:pos x="T2" y="T3"/>
                  </a:cxn>
                </a:cxnLst>
                <a:rect l="0" t="0" r="r" b="b"/>
                <a:pathLst>
                  <a:path w="32" h="16">
                    <a:moveTo>
                      <a:pt x="0" y="15"/>
                    </a:moveTo>
                    <a:cubicBezTo>
                      <a:pt x="0" y="15"/>
                      <a:pt x="15" y="0"/>
                      <a:pt x="32" y="16"/>
                    </a:cubicBezTo>
                  </a:path>
                </a:pathLst>
              </a:custGeom>
              <a:noFill/>
              <a:ln w="6350" cap="rnd">
                <a:solidFill>
                  <a:srgbClr val="28282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6" name="Freeform 323">
                <a:extLst>
                  <a:ext uri="{FF2B5EF4-FFF2-40B4-BE49-F238E27FC236}">
                    <a16:creationId xmlns:a16="http://schemas.microsoft.com/office/drawing/2014/main" id="{8F75FC90-34DC-40F1-A479-DF5AD88B531B}"/>
                  </a:ext>
                </a:extLst>
              </p:cNvPr>
              <p:cNvSpPr>
                <a:spLocks/>
              </p:cNvSpPr>
              <p:nvPr/>
            </p:nvSpPr>
            <p:spPr bwMode="auto">
              <a:xfrm>
                <a:off x="4059" y="1578"/>
                <a:ext cx="20" cy="8"/>
              </a:xfrm>
              <a:custGeom>
                <a:avLst/>
                <a:gdLst>
                  <a:gd name="T0" fmla="*/ 0 w 30"/>
                  <a:gd name="T1" fmla="*/ 9 h 12"/>
                  <a:gd name="T2" fmla="*/ 30 w 30"/>
                  <a:gd name="T3" fmla="*/ 12 h 12"/>
                </a:gdLst>
                <a:ahLst/>
                <a:cxnLst>
                  <a:cxn ang="0">
                    <a:pos x="T0" y="T1"/>
                  </a:cxn>
                  <a:cxn ang="0">
                    <a:pos x="T2" y="T3"/>
                  </a:cxn>
                </a:cxnLst>
                <a:rect l="0" t="0" r="r" b="b"/>
                <a:pathLst>
                  <a:path w="30" h="12">
                    <a:moveTo>
                      <a:pt x="0" y="9"/>
                    </a:moveTo>
                    <a:cubicBezTo>
                      <a:pt x="6" y="6"/>
                      <a:pt x="17" y="0"/>
                      <a:pt x="30" y="12"/>
                    </a:cubicBezTo>
                  </a:path>
                </a:pathLst>
              </a:custGeom>
              <a:noFill/>
              <a:ln w="6350" cap="rnd">
                <a:solidFill>
                  <a:srgbClr val="28282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7" name="Freeform 324">
                <a:extLst>
                  <a:ext uri="{FF2B5EF4-FFF2-40B4-BE49-F238E27FC236}">
                    <a16:creationId xmlns:a16="http://schemas.microsoft.com/office/drawing/2014/main" id="{C4D88D17-A65A-45BC-BB3E-1D753E7EF534}"/>
                  </a:ext>
                </a:extLst>
              </p:cNvPr>
              <p:cNvSpPr>
                <a:spLocks/>
              </p:cNvSpPr>
              <p:nvPr/>
            </p:nvSpPr>
            <p:spPr bwMode="auto">
              <a:xfrm>
                <a:off x="4102" y="1613"/>
                <a:ext cx="10" cy="11"/>
              </a:xfrm>
              <a:custGeom>
                <a:avLst/>
                <a:gdLst>
                  <a:gd name="T0" fmla="*/ 11 w 14"/>
                  <a:gd name="T1" fmla="*/ 17 h 17"/>
                  <a:gd name="T2" fmla="*/ 0 w 14"/>
                  <a:gd name="T3" fmla="*/ 5 h 17"/>
                  <a:gd name="T4" fmla="*/ 11 w 14"/>
                  <a:gd name="T5" fmla="*/ 17 h 17"/>
                </a:gdLst>
                <a:ahLst/>
                <a:cxnLst>
                  <a:cxn ang="0">
                    <a:pos x="T0" y="T1"/>
                  </a:cxn>
                  <a:cxn ang="0">
                    <a:pos x="T2" y="T3"/>
                  </a:cxn>
                  <a:cxn ang="0">
                    <a:pos x="T4" y="T5"/>
                  </a:cxn>
                </a:cxnLst>
                <a:rect l="0" t="0" r="r" b="b"/>
                <a:pathLst>
                  <a:path w="14" h="17">
                    <a:moveTo>
                      <a:pt x="11" y="17"/>
                    </a:moveTo>
                    <a:cubicBezTo>
                      <a:pt x="0" y="5"/>
                      <a:pt x="0" y="5"/>
                      <a:pt x="0" y="5"/>
                    </a:cubicBezTo>
                    <a:cubicBezTo>
                      <a:pt x="0" y="5"/>
                      <a:pt x="14" y="0"/>
                      <a:pt x="11" y="17"/>
                    </a:cubicBezTo>
                    <a:close/>
                  </a:path>
                </a:pathLst>
              </a:custGeom>
              <a:solidFill>
                <a:srgbClr val="7043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8" name="Freeform 325">
                <a:extLst>
                  <a:ext uri="{FF2B5EF4-FFF2-40B4-BE49-F238E27FC236}">
                    <a16:creationId xmlns:a16="http://schemas.microsoft.com/office/drawing/2014/main" id="{55549DEE-8EF3-48F5-BA03-29B1974347B1}"/>
                  </a:ext>
                </a:extLst>
              </p:cNvPr>
              <p:cNvSpPr>
                <a:spLocks/>
              </p:cNvSpPr>
              <p:nvPr/>
            </p:nvSpPr>
            <p:spPr bwMode="auto">
              <a:xfrm>
                <a:off x="4069" y="1704"/>
                <a:ext cx="119" cy="88"/>
              </a:xfrm>
              <a:custGeom>
                <a:avLst/>
                <a:gdLst>
                  <a:gd name="T0" fmla="*/ 122 w 177"/>
                  <a:gd name="T1" fmla="*/ 15 h 130"/>
                  <a:gd name="T2" fmla="*/ 177 w 177"/>
                  <a:gd name="T3" fmla="*/ 24 h 130"/>
                  <a:gd name="T4" fmla="*/ 156 w 177"/>
                  <a:gd name="T5" fmla="*/ 112 h 130"/>
                  <a:gd name="T6" fmla="*/ 131 w 177"/>
                  <a:gd name="T7" fmla="*/ 130 h 130"/>
                  <a:gd name="T8" fmla="*/ 0 w 177"/>
                  <a:gd name="T9" fmla="*/ 130 h 130"/>
                  <a:gd name="T10" fmla="*/ 13 w 177"/>
                  <a:gd name="T11" fmla="*/ 103 h 130"/>
                  <a:gd name="T12" fmla="*/ 107 w 177"/>
                  <a:gd name="T13" fmla="*/ 89 h 130"/>
                  <a:gd name="T14" fmla="*/ 122 w 177"/>
                  <a:gd name="T15" fmla="*/ 15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7" h="130">
                    <a:moveTo>
                      <a:pt x="122" y="15"/>
                    </a:moveTo>
                    <a:cubicBezTo>
                      <a:pt x="122" y="15"/>
                      <a:pt x="153" y="0"/>
                      <a:pt x="177" y="24"/>
                    </a:cubicBezTo>
                    <a:cubicBezTo>
                      <a:pt x="177" y="26"/>
                      <a:pt x="163" y="81"/>
                      <a:pt x="156" y="112"/>
                    </a:cubicBezTo>
                    <a:cubicBezTo>
                      <a:pt x="153" y="123"/>
                      <a:pt x="143" y="130"/>
                      <a:pt x="131" y="130"/>
                    </a:cubicBezTo>
                    <a:cubicBezTo>
                      <a:pt x="0" y="130"/>
                      <a:pt x="0" y="130"/>
                      <a:pt x="0" y="130"/>
                    </a:cubicBezTo>
                    <a:cubicBezTo>
                      <a:pt x="13" y="103"/>
                      <a:pt x="13" y="103"/>
                      <a:pt x="13" y="103"/>
                    </a:cubicBezTo>
                    <a:cubicBezTo>
                      <a:pt x="107" y="89"/>
                      <a:pt x="107" y="89"/>
                      <a:pt x="107" y="89"/>
                    </a:cubicBezTo>
                    <a:lnTo>
                      <a:pt x="122" y="15"/>
                    </a:lnTo>
                    <a:close/>
                  </a:path>
                </a:pathLst>
              </a:custGeom>
              <a:solidFill>
                <a:srgbClr val="8E56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99" name="Freeform 326">
                <a:extLst>
                  <a:ext uri="{FF2B5EF4-FFF2-40B4-BE49-F238E27FC236}">
                    <a16:creationId xmlns:a16="http://schemas.microsoft.com/office/drawing/2014/main" id="{A66BEBE0-E210-4455-9288-F9A45570BEA5}"/>
                  </a:ext>
                </a:extLst>
              </p:cNvPr>
              <p:cNvSpPr>
                <a:spLocks/>
              </p:cNvSpPr>
              <p:nvPr/>
            </p:nvSpPr>
            <p:spPr bwMode="auto">
              <a:xfrm>
                <a:off x="3999" y="1692"/>
                <a:ext cx="84" cy="109"/>
              </a:xfrm>
              <a:custGeom>
                <a:avLst/>
                <a:gdLst>
                  <a:gd name="T0" fmla="*/ 37 w 84"/>
                  <a:gd name="T1" fmla="*/ 27 h 109"/>
                  <a:gd name="T2" fmla="*/ 37 w 84"/>
                  <a:gd name="T3" fmla="*/ 0 h 109"/>
                  <a:gd name="T4" fmla="*/ 0 w 84"/>
                  <a:gd name="T5" fmla="*/ 0 h 109"/>
                  <a:gd name="T6" fmla="*/ 0 w 84"/>
                  <a:gd name="T7" fmla="*/ 109 h 109"/>
                  <a:gd name="T8" fmla="*/ 84 w 84"/>
                  <a:gd name="T9" fmla="*/ 109 h 109"/>
                  <a:gd name="T10" fmla="*/ 84 w 84"/>
                  <a:gd name="T11" fmla="*/ 74 h 109"/>
                  <a:gd name="T12" fmla="*/ 37 w 84"/>
                  <a:gd name="T13" fmla="*/ 27 h 109"/>
                </a:gdLst>
                <a:ahLst/>
                <a:cxnLst>
                  <a:cxn ang="0">
                    <a:pos x="T0" y="T1"/>
                  </a:cxn>
                  <a:cxn ang="0">
                    <a:pos x="T2" y="T3"/>
                  </a:cxn>
                  <a:cxn ang="0">
                    <a:pos x="T4" y="T5"/>
                  </a:cxn>
                  <a:cxn ang="0">
                    <a:pos x="T6" y="T7"/>
                  </a:cxn>
                  <a:cxn ang="0">
                    <a:pos x="T8" y="T9"/>
                  </a:cxn>
                  <a:cxn ang="0">
                    <a:pos x="T10" y="T11"/>
                  </a:cxn>
                  <a:cxn ang="0">
                    <a:pos x="T12" y="T13"/>
                  </a:cxn>
                </a:cxnLst>
                <a:rect l="0" t="0" r="r" b="b"/>
                <a:pathLst>
                  <a:path w="84" h="109">
                    <a:moveTo>
                      <a:pt x="37" y="27"/>
                    </a:moveTo>
                    <a:lnTo>
                      <a:pt x="37" y="0"/>
                    </a:lnTo>
                    <a:lnTo>
                      <a:pt x="0" y="0"/>
                    </a:lnTo>
                    <a:lnTo>
                      <a:pt x="0" y="109"/>
                    </a:lnTo>
                    <a:lnTo>
                      <a:pt x="84" y="109"/>
                    </a:lnTo>
                    <a:lnTo>
                      <a:pt x="84" y="74"/>
                    </a:lnTo>
                    <a:lnTo>
                      <a:pt x="37" y="2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0" name="Rectangle 327">
                <a:extLst>
                  <a:ext uri="{FF2B5EF4-FFF2-40B4-BE49-F238E27FC236}">
                    <a16:creationId xmlns:a16="http://schemas.microsoft.com/office/drawing/2014/main" id="{9165FA18-02D5-4718-9AFD-12CC6AD90494}"/>
                  </a:ext>
                </a:extLst>
              </p:cNvPr>
              <p:cNvSpPr>
                <a:spLocks noChangeArrowheads="1"/>
              </p:cNvSpPr>
              <p:nvPr/>
            </p:nvSpPr>
            <p:spPr bwMode="auto">
              <a:xfrm>
                <a:off x="3870" y="1692"/>
                <a:ext cx="129" cy="109"/>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1" name="Rectangle 328">
                <a:extLst>
                  <a:ext uri="{FF2B5EF4-FFF2-40B4-BE49-F238E27FC236}">
                    <a16:creationId xmlns:a16="http://schemas.microsoft.com/office/drawing/2014/main" id="{D5CE2F32-9580-4088-BF68-A06044D45860}"/>
                  </a:ext>
                </a:extLst>
              </p:cNvPr>
              <p:cNvSpPr>
                <a:spLocks noChangeArrowheads="1"/>
              </p:cNvSpPr>
              <p:nvPr/>
            </p:nvSpPr>
            <p:spPr bwMode="auto">
              <a:xfrm>
                <a:off x="3909" y="1650"/>
                <a:ext cx="66" cy="3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2" name="Rectangle 329">
                <a:extLst>
                  <a:ext uri="{FF2B5EF4-FFF2-40B4-BE49-F238E27FC236}">
                    <a16:creationId xmlns:a16="http://schemas.microsoft.com/office/drawing/2014/main" id="{484681DE-4142-4A14-A832-09A632468F96}"/>
                  </a:ext>
                </a:extLst>
              </p:cNvPr>
              <p:cNvSpPr>
                <a:spLocks noChangeArrowheads="1"/>
              </p:cNvSpPr>
              <p:nvPr/>
            </p:nvSpPr>
            <p:spPr bwMode="auto">
              <a:xfrm>
                <a:off x="3975" y="1650"/>
                <a:ext cx="10" cy="31"/>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3" name="Rectangle 330">
                <a:extLst>
                  <a:ext uri="{FF2B5EF4-FFF2-40B4-BE49-F238E27FC236}">
                    <a16:creationId xmlns:a16="http://schemas.microsoft.com/office/drawing/2014/main" id="{3585BB87-B0D0-4B73-95BA-5FD341A99805}"/>
                  </a:ext>
                </a:extLst>
              </p:cNvPr>
              <p:cNvSpPr>
                <a:spLocks noChangeArrowheads="1"/>
              </p:cNvSpPr>
              <p:nvPr/>
            </p:nvSpPr>
            <p:spPr bwMode="auto">
              <a:xfrm>
                <a:off x="3936" y="1662"/>
                <a:ext cx="12" cy="4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4" name="Rectangle 331">
                <a:extLst>
                  <a:ext uri="{FF2B5EF4-FFF2-40B4-BE49-F238E27FC236}">
                    <a16:creationId xmlns:a16="http://schemas.microsoft.com/office/drawing/2014/main" id="{CB3AE216-7603-4372-BAE5-5763FF615FAF}"/>
                  </a:ext>
                </a:extLst>
              </p:cNvPr>
              <p:cNvSpPr>
                <a:spLocks noChangeArrowheads="1"/>
              </p:cNvSpPr>
              <p:nvPr/>
            </p:nvSpPr>
            <p:spPr bwMode="auto">
              <a:xfrm>
                <a:off x="3830" y="1823"/>
                <a:ext cx="624" cy="233"/>
              </a:xfrm>
              <a:prstGeom prst="rect">
                <a:avLst/>
              </a:prstGeom>
              <a:solidFill>
                <a:srgbClr val="E6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5" name="Rectangle 332">
                <a:extLst>
                  <a:ext uri="{FF2B5EF4-FFF2-40B4-BE49-F238E27FC236}">
                    <a16:creationId xmlns:a16="http://schemas.microsoft.com/office/drawing/2014/main" id="{F9F5A820-3084-4509-915A-DDC790D062D4}"/>
                  </a:ext>
                </a:extLst>
              </p:cNvPr>
              <p:cNvSpPr>
                <a:spLocks noChangeArrowheads="1"/>
              </p:cNvSpPr>
              <p:nvPr/>
            </p:nvSpPr>
            <p:spPr bwMode="auto">
              <a:xfrm>
                <a:off x="3805" y="1792"/>
                <a:ext cx="676" cy="3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6" name="Freeform 333">
                <a:extLst>
                  <a:ext uri="{FF2B5EF4-FFF2-40B4-BE49-F238E27FC236}">
                    <a16:creationId xmlns:a16="http://schemas.microsoft.com/office/drawing/2014/main" id="{2BE1C182-EB11-4A33-B723-1BC92E9EFE3B}"/>
                  </a:ext>
                </a:extLst>
              </p:cNvPr>
              <p:cNvSpPr>
                <a:spLocks/>
              </p:cNvSpPr>
              <p:nvPr/>
            </p:nvSpPr>
            <p:spPr bwMode="auto">
              <a:xfrm>
                <a:off x="4147" y="1663"/>
                <a:ext cx="49" cy="62"/>
              </a:xfrm>
              <a:custGeom>
                <a:avLst/>
                <a:gdLst>
                  <a:gd name="T0" fmla="*/ 3 w 72"/>
                  <a:gd name="T1" fmla="*/ 79 h 92"/>
                  <a:gd name="T2" fmla="*/ 62 w 72"/>
                  <a:gd name="T3" fmla="*/ 92 h 92"/>
                  <a:gd name="T4" fmla="*/ 16 w 72"/>
                  <a:gd name="T5" fmla="*/ 0 h 92"/>
                  <a:gd name="T6" fmla="*/ 0 w 72"/>
                  <a:gd name="T7" fmla="*/ 59 h 92"/>
                  <a:gd name="T8" fmla="*/ 3 w 72"/>
                  <a:gd name="T9" fmla="*/ 79 h 92"/>
                </a:gdLst>
                <a:ahLst/>
                <a:cxnLst>
                  <a:cxn ang="0">
                    <a:pos x="T0" y="T1"/>
                  </a:cxn>
                  <a:cxn ang="0">
                    <a:pos x="T2" y="T3"/>
                  </a:cxn>
                  <a:cxn ang="0">
                    <a:pos x="T4" y="T5"/>
                  </a:cxn>
                  <a:cxn ang="0">
                    <a:pos x="T6" y="T7"/>
                  </a:cxn>
                  <a:cxn ang="0">
                    <a:pos x="T8" y="T9"/>
                  </a:cxn>
                </a:cxnLst>
                <a:rect l="0" t="0" r="r" b="b"/>
                <a:pathLst>
                  <a:path w="72" h="92">
                    <a:moveTo>
                      <a:pt x="3" y="79"/>
                    </a:moveTo>
                    <a:cubicBezTo>
                      <a:pt x="3" y="79"/>
                      <a:pt x="40" y="72"/>
                      <a:pt x="62" y="92"/>
                    </a:cubicBezTo>
                    <a:cubicBezTo>
                      <a:pt x="72" y="48"/>
                      <a:pt x="48" y="18"/>
                      <a:pt x="16" y="0"/>
                    </a:cubicBezTo>
                    <a:cubicBezTo>
                      <a:pt x="8" y="33"/>
                      <a:pt x="0" y="59"/>
                      <a:pt x="0" y="59"/>
                    </a:cubicBezTo>
                    <a:lnTo>
                      <a:pt x="3" y="79"/>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7" name="Freeform 334">
                <a:extLst>
                  <a:ext uri="{FF2B5EF4-FFF2-40B4-BE49-F238E27FC236}">
                    <a16:creationId xmlns:a16="http://schemas.microsoft.com/office/drawing/2014/main" id="{8FC6D2E8-3CC8-4857-B449-38A926DEA592}"/>
                  </a:ext>
                </a:extLst>
              </p:cNvPr>
              <p:cNvSpPr>
                <a:spLocks/>
              </p:cNvSpPr>
              <p:nvPr/>
            </p:nvSpPr>
            <p:spPr bwMode="auto">
              <a:xfrm>
                <a:off x="4108" y="1652"/>
                <a:ext cx="38" cy="54"/>
              </a:xfrm>
              <a:custGeom>
                <a:avLst/>
                <a:gdLst>
                  <a:gd name="T0" fmla="*/ 13 w 57"/>
                  <a:gd name="T1" fmla="*/ 71 h 80"/>
                  <a:gd name="T2" fmla="*/ 57 w 57"/>
                  <a:gd name="T3" fmla="*/ 5 h 80"/>
                  <a:gd name="T4" fmla="*/ 42 w 57"/>
                  <a:gd name="T5" fmla="*/ 0 h 80"/>
                  <a:gd name="T6" fmla="*/ 0 w 57"/>
                  <a:gd name="T7" fmla="*/ 71 h 80"/>
                  <a:gd name="T8" fmla="*/ 3 w 57"/>
                  <a:gd name="T9" fmla="*/ 80 h 80"/>
                  <a:gd name="T10" fmla="*/ 13 w 57"/>
                  <a:gd name="T11" fmla="*/ 71 h 80"/>
                </a:gdLst>
                <a:ahLst/>
                <a:cxnLst>
                  <a:cxn ang="0">
                    <a:pos x="T0" y="T1"/>
                  </a:cxn>
                  <a:cxn ang="0">
                    <a:pos x="T2" y="T3"/>
                  </a:cxn>
                  <a:cxn ang="0">
                    <a:pos x="T4" y="T5"/>
                  </a:cxn>
                  <a:cxn ang="0">
                    <a:pos x="T6" y="T7"/>
                  </a:cxn>
                  <a:cxn ang="0">
                    <a:pos x="T8" y="T9"/>
                  </a:cxn>
                  <a:cxn ang="0">
                    <a:pos x="T10" y="T11"/>
                  </a:cxn>
                </a:cxnLst>
                <a:rect l="0" t="0" r="r" b="b"/>
                <a:pathLst>
                  <a:path w="57" h="80">
                    <a:moveTo>
                      <a:pt x="13" y="71"/>
                    </a:moveTo>
                    <a:cubicBezTo>
                      <a:pt x="18" y="43"/>
                      <a:pt x="35" y="7"/>
                      <a:pt x="57" y="5"/>
                    </a:cubicBezTo>
                    <a:cubicBezTo>
                      <a:pt x="54" y="2"/>
                      <a:pt x="42" y="0"/>
                      <a:pt x="42" y="0"/>
                    </a:cubicBezTo>
                    <a:cubicBezTo>
                      <a:pt x="42" y="0"/>
                      <a:pt x="10" y="10"/>
                      <a:pt x="0" y="71"/>
                    </a:cubicBezTo>
                    <a:cubicBezTo>
                      <a:pt x="1" y="76"/>
                      <a:pt x="3" y="80"/>
                      <a:pt x="3" y="80"/>
                    </a:cubicBezTo>
                    <a:lnTo>
                      <a:pt x="13" y="71"/>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8" name="Freeform 335">
                <a:extLst>
                  <a:ext uri="{FF2B5EF4-FFF2-40B4-BE49-F238E27FC236}">
                    <a16:creationId xmlns:a16="http://schemas.microsoft.com/office/drawing/2014/main" id="{02366F62-712D-4006-9EED-CC297CF6B2CB}"/>
                  </a:ext>
                </a:extLst>
              </p:cNvPr>
              <p:cNvSpPr>
                <a:spLocks/>
              </p:cNvSpPr>
              <p:nvPr/>
            </p:nvSpPr>
            <p:spPr bwMode="auto">
              <a:xfrm>
                <a:off x="4061" y="1650"/>
                <a:ext cx="26" cy="58"/>
              </a:xfrm>
              <a:custGeom>
                <a:avLst/>
                <a:gdLst>
                  <a:gd name="T0" fmla="*/ 0 w 39"/>
                  <a:gd name="T1" fmla="*/ 74 h 85"/>
                  <a:gd name="T2" fmla="*/ 30 w 39"/>
                  <a:gd name="T3" fmla="*/ 1 h 85"/>
                  <a:gd name="T4" fmla="*/ 39 w 39"/>
                  <a:gd name="T5" fmla="*/ 0 h 85"/>
                  <a:gd name="T6" fmla="*/ 39 w 39"/>
                  <a:gd name="T7" fmla="*/ 3 h 85"/>
                  <a:gd name="T8" fmla="*/ 10 w 39"/>
                  <a:gd name="T9" fmla="*/ 74 h 85"/>
                  <a:gd name="T10" fmla="*/ 4 w 39"/>
                  <a:gd name="T11" fmla="*/ 85 h 85"/>
                  <a:gd name="T12" fmla="*/ 0 w 39"/>
                  <a:gd name="T13" fmla="*/ 74 h 85"/>
                </a:gdLst>
                <a:ahLst/>
                <a:cxnLst>
                  <a:cxn ang="0">
                    <a:pos x="T0" y="T1"/>
                  </a:cxn>
                  <a:cxn ang="0">
                    <a:pos x="T2" y="T3"/>
                  </a:cxn>
                  <a:cxn ang="0">
                    <a:pos x="T4" y="T5"/>
                  </a:cxn>
                  <a:cxn ang="0">
                    <a:pos x="T6" y="T7"/>
                  </a:cxn>
                  <a:cxn ang="0">
                    <a:pos x="T8" y="T9"/>
                  </a:cxn>
                  <a:cxn ang="0">
                    <a:pos x="T10" y="T11"/>
                  </a:cxn>
                  <a:cxn ang="0">
                    <a:pos x="T12" y="T13"/>
                  </a:cxn>
                </a:cxnLst>
                <a:rect l="0" t="0" r="r" b="b"/>
                <a:pathLst>
                  <a:path w="39" h="85">
                    <a:moveTo>
                      <a:pt x="0" y="74"/>
                    </a:moveTo>
                    <a:cubicBezTo>
                      <a:pt x="2" y="47"/>
                      <a:pt x="6" y="19"/>
                      <a:pt x="30" y="1"/>
                    </a:cubicBezTo>
                    <a:cubicBezTo>
                      <a:pt x="39" y="0"/>
                      <a:pt x="39" y="0"/>
                      <a:pt x="39" y="0"/>
                    </a:cubicBezTo>
                    <a:cubicBezTo>
                      <a:pt x="39" y="3"/>
                      <a:pt x="39" y="3"/>
                      <a:pt x="39" y="3"/>
                    </a:cubicBezTo>
                    <a:cubicBezTo>
                      <a:pt x="39" y="3"/>
                      <a:pt x="12" y="21"/>
                      <a:pt x="10" y="74"/>
                    </a:cubicBezTo>
                    <a:cubicBezTo>
                      <a:pt x="7" y="84"/>
                      <a:pt x="4" y="85"/>
                      <a:pt x="4" y="85"/>
                    </a:cubicBezTo>
                    <a:lnTo>
                      <a:pt x="0" y="74"/>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09" name="Rectangle 336">
                <a:extLst>
                  <a:ext uri="{FF2B5EF4-FFF2-40B4-BE49-F238E27FC236}">
                    <a16:creationId xmlns:a16="http://schemas.microsoft.com/office/drawing/2014/main" id="{6AF73137-475C-4609-AF3D-85545B0FDFA0}"/>
                  </a:ext>
                </a:extLst>
              </p:cNvPr>
              <p:cNvSpPr>
                <a:spLocks noChangeArrowheads="1"/>
              </p:cNvSpPr>
              <p:nvPr/>
            </p:nvSpPr>
            <p:spPr bwMode="auto">
              <a:xfrm>
                <a:off x="4151" y="1908"/>
                <a:ext cx="19" cy="2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0" name="Rectangle 337">
                <a:extLst>
                  <a:ext uri="{FF2B5EF4-FFF2-40B4-BE49-F238E27FC236}">
                    <a16:creationId xmlns:a16="http://schemas.microsoft.com/office/drawing/2014/main" id="{8D2C6129-0902-43F9-8598-91D4099A0CF7}"/>
                  </a:ext>
                </a:extLst>
              </p:cNvPr>
              <p:cNvSpPr>
                <a:spLocks noChangeArrowheads="1"/>
              </p:cNvSpPr>
              <p:nvPr/>
            </p:nvSpPr>
            <p:spPr bwMode="auto">
              <a:xfrm>
                <a:off x="4235" y="1908"/>
                <a:ext cx="19" cy="230"/>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1" name="Freeform 338">
                <a:extLst>
                  <a:ext uri="{FF2B5EF4-FFF2-40B4-BE49-F238E27FC236}">
                    <a16:creationId xmlns:a16="http://schemas.microsoft.com/office/drawing/2014/main" id="{FD637F6B-9AF6-4E16-A468-9BDA015BD5E9}"/>
                  </a:ext>
                </a:extLst>
              </p:cNvPr>
              <p:cNvSpPr>
                <a:spLocks/>
              </p:cNvSpPr>
              <p:nvPr/>
            </p:nvSpPr>
            <p:spPr bwMode="auto">
              <a:xfrm>
                <a:off x="4134" y="1886"/>
                <a:ext cx="136" cy="35"/>
              </a:xfrm>
              <a:custGeom>
                <a:avLst/>
                <a:gdLst>
                  <a:gd name="T0" fmla="*/ 201 w 201"/>
                  <a:gd name="T1" fmla="*/ 51 h 51"/>
                  <a:gd name="T2" fmla="*/ 0 w 201"/>
                  <a:gd name="T3" fmla="*/ 51 h 51"/>
                  <a:gd name="T4" fmla="*/ 0 w 201"/>
                  <a:gd name="T5" fmla="*/ 22 h 51"/>
                  <a:gd name="T6" fmla="*/ 23 w 201"/>
                  <a:gd name="T7" fmla="*/ 0 h 51"/>
                  <a:gd name="T8" fmla="*/ 178 w 201"/>
                  <a:gd name="T9" fmla="*/ 0 h 51"/>
                  <a:gd name="T10" fmla="*/ 201 w 201"/>
                  <a:gd name="T11" fmla="*/ 22 h 51"/>
                  <a:gd name="T12" fmla="*/ 201 w 201"/>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201" h="51">
                    <a:moveTo>
                      <a:pt x="201" y="51"/>
                    </a:moveTo>
                    <a:cubicBezTo>
                      <a:pt x="0" y="51"/>
                      <a:pt x="0" y="51"/>
                      <a:pt x="0" y="51"/>
                    </a:cubicBezTo>
                    <a:cubicBezTo>
                      <a:pt x="0" y="22"/>
                      <a:pt x="0" y="22"/>
                      <a:pt x="0" y="22"/>
                    </a:cubicBezTo>
                    <a:cubicBezTo>
                      <a:pt x="0" y="10"/>
                      <a:pt x="10" y="0"/>
                      <a:pt x="23" y="0"/>
                    </a:cubicBezTo>
                    <a:cubicBezTo>
                      <a:pt x="178" y="0"/>
                      <a:pt x="178" y="0"/>
                      <a:pt x="178" y="0"/>
                    </a:cubicBezTo>
                    <a:cubicBezTo>
                      <a:pt x="191" y="0"/>
                      <a:pt x="201" y="10"/>
                      <a:pt x="201" y="22"/>
                    </a:cubicBezTo>
                    <a:lnTo>
                      <a:pt x="201" y="51"/>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2" name="Rectangle 339">
                <a:extLst>
                  <a:ext uri="{FF2B5EF4-FFF2-40B4-BE49-F238E27FC236}">
                    <a16:creationId xmlns:a16="http://schemas.microsoft.com/office/drawing/2014/main" id="{C1F9E16D-C9DB-414B-8F12-3D25A60B03E5}"/>
                  </a:ext>
                </a:extLst>
              </p:cNvPr>
              <p:cNvSpPr>
                <a:spLocks noChangeArrowheads="1"/>
              </p:cNvSpPr>
              <p:nvPr/>
            </p:nvSpPr>
            <p:spPr bwMode="auto">
              <a:xfrm>
                <a:off x="4161" y="1989"/>
                <a:ext cx="84" cy="1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3" name="Freeform 340">
                <a:extLst>
                  <a:ext uri="{FF2B5EF4-FFF2-40B4-BE49-F238E27FC236}">
                    <a16:creationId xmlns:a16="http://schemas.microsoft.com/office/drawing/2014/main" id="{526AD617-EAF8-46C0-A191-22C04E8CD5F2}"/>
                  </a:ext>
                </a:extLst>
              </p:cNvPr>
              <p:cNvSpPr>
                <a:spLocks/>
              </p:cNvSpPr>
              <p:nvPr/>
            </p:nvSpPr>
            <p:spPr bwMode="auto">
              <a:xfrm>
                <a:off x="4448" y="1293"/>
                <a:ext cx="362" cy="235"/>
              </a:xfrm>
              <a:custGeom>
                <a:avLst/>
                <a:gdLst>
                  <a:gd name="T0" fmla="*/ 377 w 535"/>
                  <a:gd name="T1" fmla="*/ 0 h 346"/>
                  <a:gd name="T2" fmla="*/ 158 w 535"/>
                  <a:gd name="T3" fmla="*/ 0 h 346"/>
                  <a:gd name="T4" fmla="*/ 0 w 535"/>
                  <a:gd name="T5" fmla="*/ 158 h 346"/>
                  <a:gd name="T6" fmla="*/ 0 w 535"/>
                  <a:gd name="T7" fmla="*/ 158 h 346"/>
                  <a:gd name="T8" fmla="*/ 84 w 535"/>
                  <a:gd name="T9" fmla="*/ 297 h 346"/>
                  <a:gd name="T10" fmla="*/ 67 w 535"/>
                  <a:gd name="T11" fmla="*/ 346 h 346"/>
                  <a:gd name="T12" fmla="*/ 167 w 535"/>
                  <a:gd name="T13" fmla="*/ 316 h 346"/>
                  <a:gd name="T14" fmla="*/ 377 w 535"/>
                  <a:gd name="T15" fmla="*/ 316 h 346"/>
                  <a:gd name="T16" fmla="*/ 535 w 535"/>
                  <a:gd name="T17" fmla="*/ 158 h 346"/>
                  <a:gd name="T18" fmla="*/ 535 w 535"/>
                  <a:gd name="T19" fmla="*/ 158 h 346"/>
                  <a:gd name="T20" fmla="*/ 377 w 535"/>
                  <a:gd name="T21"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5" h="346">
                    <a:moveTo>
                      <a:pt x="377" y="0"/>
                    </a:moveTo>
                    <a:cubicBezTo>
                      <a:pt x="158" y="0"/>
                      <a:pt x="158" y="0"/>
                      <a:pt x="158" y="0"/>
                    </a:cubicBezTo>
                    <a:cubicBezTo>
                      <a:pt x="71" y="0"/>
                      <a:pt x="0" y="71"/>
                      <a:pt x="0" y="158"/>
                    </a:cubicBezTo>
                    <a:cubicBezTo>
                      <a:pt x="0" y="158"/>
                      <a:pt x="0" y="158"/>
                      <a:pt x="0" y="158"/>
                    </a:cubicBezTo>
                    <a:cubicBezTo>
                      <a:pt x="0" y="218"/>
                      <a:pt x="34" y="270"/>
                      <a:pt x="84" y="297"/>
                    </a:cubicBezTo>
                    <a:cubicBezTo>
                      <a:pt x="67" y="346"/>
                      <a:pt x="67" y="346"/>
                      <a:pt x="67" y="346"/>
                    </a:cubicBezTo>
                    <a:cubicBezTo>
                      <a:pt x="167" y="316"/>
                      <a:pt x="167" y="316"/>
                      <a:pt x="167" y="316"/>
                    </a:cubicBezTo>
                    <a:cubicBezTo>
                      <a:pt x="377" y="316"/>
                      <a:pt x="377" y="316"/>
                      <a:pt x="377" y="316"/>
                    </a:cubicBezTo>
                    <a:cubicBezTo>
                      <a:pt x="464" y="316"/>
                      <a:pt x="535" y="245"/>
                      <a:pt x="535" y="158"/>
                    </a:cubicBezTo>
                    <a:cubicBezTo>
                      <a:pt x="535" y="158"/>
                      <a:pt x="535" y="158"/>
                      <a:pt x="535" y="158"/>
                    </a:cubicBezTo>
                    <a:cubicBezTo>
                      <a:pt x="535" y="71"/>
                      <a:pt x="464" y="0"/>
                      <a:pt x="377" y="0"/>
                    </a:cubicBezTo>
                    <a:close/>
                  </a:path>
                </a:pathLst>
              </a:custGeom>
              <a:solidFill>
                <a:schemeClr val="bg1"/>
              </a:solidFill>
              <a:ln w="9525">
                <a:solidFill>
                  <a:schemeClr val="bg1">
                    <a:lumMod val="75000"/>
                  </a:schemeClr>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4" name="Freeform 341">
                <a:extLst>
                  <a:ext uri="{FF2B5EF4-FFF2-40B4-BE49-F238E27FC236}">
                    <a16:creationId xmlns:a16="http://schemas.microsoft.com/office/drawing/2014/main" id="{92F748B0-C466-4945-B87D-D8FD502493E3}"/>
                  </a:ext>
                </a:extLst>
              </p:cNvPr>
              <p:cNvSpPr>
                <a:spLocks/>
              </p:cNvSpPr>
              <p:nvPr/>
            </p:nvSpPr>
            <p:spPr bwMode="auto">
              <a:xfrm>
                <a:off x="4210" y="2070"/>
                <a:ext cx="84" cy="84"/>
              </a:xfrm>
              <a:custGeom>
                <a:avLst/>
                <a:gdLst>
                  <a:gd name="T0" fmla="*/ 43 w 124"/>
                  <a:gd name="T1" fmla="*/ 0 h 123"/>
                  <a:gd name="T2" fmla="*/ 7 w 124"/>
                  <a:gd name="T3" fmla="*/ 33 h 123"/>
                  <a:gd name="T4" fmla="*/ 4 w 124"/>
                  <a:gd name="T5" fmla="*/ 53 h 123"/>
                  <a:gd name="T6" fmla="*/ 28 w 124"/>
                  <a:gd name="T7" fmla="*/ 103 h 123"/>
                  <a:gd name="T8" fmla="*/ 60 w 124"/>
                  <a:gd name="T9" fmla="*/ 123 h 123"/>
                  <a:gd name="T10" fmla="*/ 124 w 124"/>
                  <a:gd name="T11" fmla="*/ 123 h 123"/>
                  <a:gd name="T12" fmla="*/ 124 w 124"/>
                  <a:gd name="T13" fmla="*/ 114 h 123"/>
                  <a:gd name="T14" fmla="*/ 117 w 124"/>
                  <a:gd name="T15" fmla="*/ 104 h 123"/>
                  <a:gd name="T16" fmla="*/ 92 w 124"/>
                  <a:gd name="T17" fmla="*/ 93 h 123"/>
                  <a:gd name="T18" fmla="*/ 78 w 124"/>
                  <a:gd name="T19" fmla="*/ 68 h 123"/>
                  <a:gd name="T20" fmla="*/ 86 w 124"/>
                  <a:gd name="T21" fmla="*/ 26 h 123"/>
                  <a:gd name="T22" fmla="*/ 43 w 124"/>
                  <a:gd name="T2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123">
                    <a:moveTo>
                      <a:pt x="43" y="0"/>
                    </a:moveTo>
                    <a:cubicBezTo>
                      <a:pt x="7" y="33"/>
                      <a:pt x="7" y="33"/>
                      <a:pt x="7" y="33"/>
                    </a:cubicBezTo>
                    <a:cubicBezTo>
                      <a:pt x="2" y="38"/>
                      <a:pt x="0" y="46"/>
                      <a:pt x="4" y="53"/>
                    </a:cubicBezTo>
                    <a:cubicBezTo>
                      <a:pt x="28" y="103"/>
                      <a:pt x="28" y="103"/>
                      <a:pt x="28" y="103"/>
                    </a:cubicBezTo>
                    <a:cubicBezTo>
                      <a:pt x="34" y="116"/>
                      <a:pt x="47" y="123"/>
                      <a:pt x="60" y="123"/>
                    </a:cubicBezTo>
                    <a:cubicBezTo>
                      <a:pt x="124" y="123"/>
                      <a:pt x="124" y="123"/>
                      <a:pt x="124" y="123"/>
                    </a:cubicBezTo>
                    <a:cubicBezTo>
                      <a:pt x="124" y="114"/>
                      <a:pt x="124" y="114"/>
                      <a:pt x="124" y="114"/>
                    </a:cubicBezTo>
                    <a:cubicBezTo>
                      <a:pt x="124" y="110"/>
                      <a:pt x="121" y="106"/>
                      <a:pt x="117" y="104"/>
                    </a:cubicBezTo>
                    <a:cubicBezTo>
                      <a:pt x="92" y="93"/>
                      <a:pt x="92" y="93"/>
                      <a:pt x="92" y="93"/>
                    </a:cubicBezTo>
                    <a:cubicBezTo>
                      <a:pt x="82" y="88"/>
                      <a:pt x="77" y="78"/>
                      <a:pt x="78" y="68"/>
                    </a:cubicBezTo>
                    <a:cubicBezTo>
                      <a:pt x="86" y="26"/>
                      <a:pt x="86" y="26"/>
                      <a:pt x="86" y="26"/>
                    </a:cubicBezTo>
                    <a:lnTo>
                      <a:pt x="4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Freeform 342">
                <a:extLst>
                  <a:ext uri="{FF2B5EF4-FFF2-40B4-BE49-F238E27FC236}">
                    <a16:creationId xmlns:a16="http://schemas.microsoft.com/office/drawing/2014/main" id="{B3FC4990-7244-4997-B51D-923A0D50658C}"/>
                  </a:ext>
                </a:extLst>
              </p:cNvPr>
              <p:cNvSpPr>
                <a:spLocks/>
              </p:cNvSpPr>
              <p:nvPr/>
            </p:nvSpPr>
            <p:spPr bwMode="auto">
              <a:xfrm>
                <a:off x="4373" y="2104"/>
                <a:ext cx="90" cy="50"/>
              </a:xfrm>
              <a:custGeom>
                <a:avLst/>
                <a:gdLst>
                  <a:gd name="T0" fmla="*/ 4 w 133"/>
                  <a:gd name="T1" fmla="*/ 30 h 73"/>
                  <a:gd name="T2" fmla="*/ 0 w 133"/>
                  <a:gd name="T3" fmla="*/ 73 h 73"/>
                  <a:gd name="T4" fmla="*/ 133 w 133"/>
                  <a:gd name="T5" fmla="*/ 73 h 73"/>
                  <a:gd name="T6" fmla="*/ 133 w 133"/>
                  <a:gd name="T7" fmla="*/ 67 h 73"/>
                  <a:gd name="T8" fmla="*/ 120 w 133"/>
                  <a:gd name="T9" fmla="*/ 50 h 73"/>
                  <a:gd name="T10" fmla="*/ 87 w 133"/>
                  <a:gd name="T11" fmla="*/ 41 h 73"/>
                  <a:gd name="T12" fmla="*/ 73 w 133"/>
                  <a:gd name="T13" fmla="*/ 31 h 73"/>
                  <a:gd name="T14" fmla="*/ 49 w 133"/>
                  <a:gd name="T15" fmla="*/ 0 h 73"/>
                  <a:gd name="T16" fmla="*/ 4 w 133"/>
                  <a:gd name="T17" fmla="*/ 0 h 73"/>
                  <a:gd name="T18" fmla="*/ 4 w 133"/>
                  <a:gd name="T19"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 h="73">
                    <a:moveTo>
                      <a:pt x="4" y="30"/>
                    </a:moveTo>
                    <a:cubicBezTo>
                      <a:pt x="0" y="73"/>
                      <a:pt x="0" y="73"/>
                      <a:pt x="0" y="73"/>
                    </a:cubicBezTo>
                    <a:cubicBezTo>
                      <a:pt x="133" y="73"/>
                      <a:pt x="133" y="73"/>
                      <a:pt x="133" y="73"/>
                    </a:cubicBezTo>
                    <a:cubicBezTo>
                      <a:pt x="133" y="67"/>
                      <a:pt x="133" y="67"/>
                      <a:pt x="133" y="67"/>
                    </a:cubicBezTo>
                    <a:cubicBezTo>
                      <a:pt x="133" y="59"/>
                      <a:pt x="128" y="52"/>
                      <a:pt x="120" y="50"/>
                    </a:cubicBezTo>
                    <a:cubicBezTo>
                      <a:pt x="87" y="41"/>
                      <a:pt x="87" y="41"/>
                      <a:pt x="87" y="41"/>
                    </a:cubicBezTo>
                    <a:cubicBezTo>
                      <a:pt x="81" y="39"/>
                      <a:pt x="76" y="36"/>
                      <a:pt x="73" y="31"/>
                    </a:cubicBezTo>
                    <a:cubicBezTo>
                      <a:pt x="49" y="0"/>
                      <a:pt x="49" y="0"/>
                      <a:pt x="49" y="0"/>
                    </a:cubicBezTo>
                    <a:cubicBezTo>
                      <a:pt x="4" y="0"/>
                      <a:pt x="4" y="0"/>
                      <a:pt x="4" y="0"/>
                    </a:cubicBezTo>
                    <a:cubicBezTo>
                      <a:pt x="4" y="0"/>
                      <a:pt x="2" y="29"/>
                      <a:pt x="4" y="3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6" name="Freeform 343">
                <a:extLst>
                  <a:ext uri="{FF2B5EF4-FFF2-40B4-BE49-F238E27FC236}">
                    <a16:creationId xmlns:a16="http://schemas.microsoft.com/office/drawing/2014/main" id="{55BF8BB1-17BE-4989-B062-D2EB7DCB2AF6}"/>
                  </a:ext>
                </a:extLst>
              </p:cNvPr>
              <p:cNvSpPr>
                <a:spLocks/>
              </p:cNvSpPr>
              <p:nvPr/>
            </p:nvSpPr>
            <p:spPr bwMode="auto">
              <a:xfrm>
                <a:off x="4403" y="1498"/>
                <a:ext cx="23" cy="99"/>
              </a:xfrm>
              <a:custGeom>
                <a:avLst/>
                <a:gdLst>
                  <a:gd name="T0" fmla="*/ 34 w 34"/>
                  <a:gd name="T1" fmla="*/ 18 h 145"/>
                  <a:gd name="T2" fmla="*/ 19 w 34"/>
                  <a:gd name="T3" fmla="*/ 145 h 145"/>
                  <a:gd name="T4" fmla="*/ 10 w 34"/>
                  <a:gd name="T5" fmla="*/ 43 h 145"/>
                  <a:gd name="T6" fmla="*/ 19 w 34"/>
                  <a:gd name="T7" fmla="*/ 0 h 145"/>
                  <a:gd name="T8" fmla="*/ 34 w 34"/>
                  <a:gd name="T9" fmla="*/ 18 h 145"/>
                </a:gdLst>
                <a:ahLst/>
                <a:cxnLst>
                  <a:cxn ang="0">
                    <a:pos x="T0" y="T1"/>
                  </a:cxn>
                  <a:cxn ang="0">
                    <a:pos x="T2" y="T3"/>
                  </a:cxn>
                  <a:cxn ang="0">
                    <a:pos x="T4" y="T5"/>
                  </a:cxn>
                  <a:cxn ang="0">
                    <a:pos x="T6" y="T7"/>
                  </a:cxn>
                  <a:cxn ang="0">
                    <a:pos x="T8" y="T9"/>
                  </a:cxn>
                </a:cxnLst>
                <a:rect l="0" t="0" r="r" b="b"/>
                <a:pathLst>
                  <a:path w="34" h="145">
                    <a:moveTo>
                      <a:pt x="34" y="18"/>
                    </a:moveTo>
                    <a:cubicBezTo>
                      <a:pt x="33" y="40"/>
                      <a:pt x="19" y="145"/>
                      <a:pt x="19" y="145"/>
                    </a:cubicBezTo>
                    <a:cubicBezTo>
                      <a:pt x="19" y="145"/>
                      <a:pt x="0" y="86"/>
                      <a:pt x="10" y="43"/>
                    </a:cubicBezTo>
                    <a:cubicBezTo>
                      <a:pt x="16" y="19"/>
                      <a:pt x="19" y="0"/>
                      <a:pt x="19" y="0"/>
                    </a:cubicBezTo>
                    <a:lnTo>
                      <a:pt x="34" y="18"/>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7" name="Freeform 344">
                <a:extLst>
                  <a:ext uri="{FF2B5EF4-FFF2-40B4-BE49-F238E27FC236}">
                    <a16:creationId xmlns:a16="http://schemas.microsoft.com/office/drawing/2014/main" id="{4DF53512-66CC-40D1-9CA7-95FD4AA4F45C}"/>
                  </a:ext>
                </a:extLst>
              </p:cNvPr>
              <p:cNvSpPr>
                <a:spLocks/>
              </p:cNvSpPr>
              <p:nvPr/>
            </p:nvSpPr>
            <p:spPr bwMode="auto">
              <a:xfrm>
                <a:off x="4276" y="1460"/>
                <a:ext cx="140" cy="192"/>
              </a:xfrm>
              <a:custGeom>
                <a:avLst/>
                <a:gdLst>
                  <a:gd name="T0" fmla="*/ 89 w 206"/>
                  <a:gd name="T1" fmla="*/ 0 h 284"/>
                  <a:gd name="T2" fmla="*/ 13 w 206"/>
                  <a:gd name="T3" fmla="*/ 134 h 284"/>
                  <a:gd name="T4" fmla="*/ 0 w 206"/>
                  <a:gd name="T5" fmla="*/ 240 h 284"/>
                  <a:gd name="T6" fmla="*/ 188 w 206"/>
                  <a:gd name="T7" fmla="*/ 284 h 284"/>
                  <a:gd name="T8" fmla="*/ 174 w 206"/>
                  <a:gd name="T9" fmla="*/ 143 h 284"/>
                  <a:gd name="T10" fmla="*/ 174 w 206"/>
                  <a:gd name="T11" fmla="*/ 39 h 284"/>
                  <a:gd name="T12" fmla="*/ 89 w 206"/>
                  <a:gd name="T13" fmla="*/ 0 h 284"/>
                </a:gdLst>
                <a:ahLst/>
                <a:cxnLst>
                  <a:cxn ang="0">
                    <a:pos x="T0" y="T1"/>
                  </a:cxn>
                  <a:cxn ang="0">
                    <a:pos x="T2" y="T3"/>
                  </a:cxn>
                  <a:cxn ang="0">
                    <a:pos x="T4" y="T5"/>
                  </a:cxn>
                  <a:cxn ang="0">
                    <a:pos x="T6" y="T7"/>
                  </a:cxn>
                  <a:cxn ang="0">
                    <a:pos x="T8" y="T9"/>
                  </a:cxn>
                  <a:cxn ang="0">
                    <a:pos x="T10" y="T11"/>
                  </a:cxn>
                  <a:cxn ang="0">
                    <a:pos x="T12" y="T13"/>
                  </a:cxn>
                </a:cxnLst>
                <a:rect l="0" t="0" r="r" b="b"/>
                <a:pathLst>
                  <a:path w="206" h="284">
                    <a:moveTo>
                      <a:pt x="89" y="0"/>
                    </a:moveTo>
                    <a:cubicBezTo>
                      <a:pt x="56" y="21"/>
                      <a:pt x="14" y="84"/>
                      <a:pt x="13" y="134"/>
                    </a:cubicBezTo>
                    <a:cubicBezTo>
                      <a:pt x="13" y="174"/>
                      <a:pt x="47" y="224"/>
                      <a:pt x="0" y="240"/>
                    </a:cubicBezTo>
                    <a:cubicBezTo>
                      <a:pt x="129" y="275"/>
                      <a:pt x="188" y="284"/>
                      <a:pt x="188" y="284"/>
                    </a:cubicBezTo>
                    <a:cubicBezTo>
                      <a:pt x="188" y="284"/>
                      <a:pt x="206" y="188"/>
                      <a:pt x="174" y="143"/>
                    </a:cubicBezTo>
                    <a:cubicBezTo>
                      <a:pt x="142" y="98"/>
                      <a:pt x="174" y="39"/>
                      <a:pt x="174" y="39"/>
                    </a:cubicBezTo>
                    <a:lnTo>
                      <a:pt x="89" y="0"/>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8" name="Freeform 345">
                <a:extLst>
                  <a:ext uri="{FF2B5EF4-FFF2-40B4-BE49-F238E27FC236}">
                    <a16:creationId xmlns:a16="http://schemas.microsoft.com/office/drawing/2014/main" id="{640E6605-E052-4511-B317-9DA26C8DAA15}"/>
                  </a:ext>
                </a:extLst>
              </p:cNvPr>
              <p:cNvSpPr>
                <a:spLocks/>
              </p:cNvSpPr>
              <p:nvPr/>
            </p:nvSpPr>
            <p:spPr bwMode="auto">
              <a:xfrm>
                <a:off x="4398" y="1666"/>
                <a:ext cx="42" cy="65"/>
              </a:xfrm>
              <a:custGeom>
                <a:avLst/>
                <a:gdLst>
                  <a:gd name="T0" fmla="*/ 14 w 42"/>
                  <a:gd name="T1" fmla="*/ 0 h 65"/>
                  <a:gd name="T2" fmla="*/ 42 w 42"/>
                  <a:gd name="T3" fmla="*/ 65 h 65"/>
                  <a:gd name="T4" fmla="*/ 0 w 42"/>
                  <a:gd name="T5" fmla="*/ 65 h 65"/>
                  <a:gd name="T6" fmla="*/ 3 w 42"/>
                  <a:gd name="T7" fmla="*/ 0 h 65"/>
                  <a:gd name="T8" fmla="*/ 14 w 42"/>
                  <a:gd name="T9" fmla="*/ 0 h 65"/>
                </a:gdLst>
                <a:ahLst/>
                <a:cxnLst>
                  <a:cxn ang="0">
                    <a:pos x="T0" y="T1"/>
                  </a:cxn>
                  <a:cxn ang="0">
                    <a:pos x="T2" y="T3"/>
                  </a:cxn>
                  <a:cxn ang="0">
                    <a:pos x="T4" y="T5"/>
                  </a:cxn>
                  <a:cxn ang="0">
                    <a:pos x="T6" y="T7"/>
                  </a:cxn>
                  <a:cxn ang="0">
                    <a:pos x="T8" y="T9"/>
                  </a:cxn>
                </a:cxnLst>
                <a:rect l="0" t="0" r="r" b="b"/>
                <a:pathLst>
                  <a:path w="42" h="65">
                    <a:moveTo>
                      <a:pt x="14" y="0"/>
                    </a:moveTo>
                    <a:lnTo>
                      <a:pt x="42" y="65"/>
                    </a:lnTo>
                    <a:lnTo>
                      <a:pt x="0" y="65"/>
                    </a:lnTo>
                    <a:lnTo>
                      <a:pt x="3" y="0"/>
                    </a:lnTo>
                    <a:lnTo>
                      <a:pt x="14" y="0"/>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9" name="Freeform 346">
                <a:extLst>
                  <a:ext uri="{FF2B5EF4-FFF2-40B4-BE49-F238E27FC236}">
                    <a16:creationId xmlns:a16="http://schemas.microsoft.com/office/drawing/2014/main" id="{EDE060B5-599F-46F5-98BD-0E8E164DEE5A}"/>
                  </a:ext>
                </a:extLst>
              </p:cNvPr>
              <p:cNvSpPr>
                <a:spLocks/>
              </p:cNvSpPr>
              <p:nvPr/>
            </p:nvSpPr>
            <p:spPr bwMode="auto">
              <a:xfrm>
                <a:off x="4329" y="1774"/>
                <a:ext cx="87" cy="357"/>
              </a:xfrm>
              <a:custGeom>
                <a:avLst/>
                <a:gdLst>
                  <a:gd name="T0" fmla="*/ 115 w 128"/>
                  <a:gd name="T1" fmla="*/ 49 h 527"/>
                  <a:gd name="T2" fmla="*/ 128 w 128"/>
                  <a:gd name="T3" fmla="*/ 506 h 527"/>
                  <a:gd name="T4" fmla="*/ 54 w 128"/>
                  <a:gd name="T5" fmla="*/ 526 h 527"/>
                  <a:gd name="T6" fmla="*/ 0 w 128"/>
                  <a:gd name="T7" fmla="*/ 41 h 527"/>
                  <a:gd name="T8" fmla="*/ 115 w 128"/>
                  <a:gd name="T9" fmla="*/ 49 h 527"/>
                </a:gdLst>
                <a:ahLst/>
                <a:cxnLst>
                  <a:cxn ang="0">
                    <a:pos x="T0" y="T1"/>
                  </a:cxn>
                  <a:cxn ang="0">
                    <a:pos x="T2" y="T3"/>
                  </a:cxn>
                  <a:cxn ang="0">
                    <a:pos x="T4" y="T5"/>
                  </a:cxn>
                  <a:cxn ang="0">
                    <a:pos x="T6" y="T7"/>
                  </a:cxn>
                  <a:cxn ang="0">
                    <a:pos x="T8" y="T9"/>
                  </a:cxn>
                </a:cxnLst>
                <a:rect l="0" t="0" r="r" b="b"/>
                <a:pathLst>
                  <a:path w="128" h="527">
                    <a:moveTo>
                      <a:pt x="115" y="49"/>
                    </a:moveTo>
                    <a:cubicBezTo>
                      <a:pt x="125" y="230"/>
                      <a:pt x="128" y="506"/>
                      <a:pt x="128" y="506"/>
                    </a:cubicBezTo>
                    <a:cubicBezTo>
                      <a:pt x="128" y="506"/>
                      <a:pt x="80" y="527"/>
                      <a:pt x="54" y="526"/>
                    </a:cubicBezTo>
                    <a:cubicBezTo>
                      <a:pt x="53" y="526"/>
                      <a:pt x="0" y="41"/>
                      <a:pt x="0" y="41"/>
                    </a:cubicBezTo>
                    <a:cubicBezTo>
                      <a:pt x="0" y="41"/>
                      <a:pt x="86" y="0"/>
                      <a:pt x="115" y="4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0" name="Freeform 347">
                <a:extLst>
                  <a:ext uri="{FF2B5EF4-FFF2-40B4-BE49-F238E27FC236}">
                    <a16:creationId xmlns:a16="http://schemas.microsoft.com/office/drawing/2014/main" id="{B6E7FB21-D85C-495F-9C71-EF7D49B78AC8}"/>
                  </a:ext>
                </a:extLst>
              </p:cNvPr>
              <p:cNvSpPr>
                <a:spLocks/>
              </p:cNvSpPr>
              <p:nvPr/>
            </p:nvSpPr>
            <p:spPr bwMode="auto">
              <a:xfrm>
                <a:off x="4222" y="1774"/>
                <a:ext cx="140" cy="344"/>
              </a:xfrm>
              <a:custGeom>
                <a:avLst/>
                <a:gdLst>
                  <a:gd name="T0" fmla="*/ 208 w 208"/>
                  <a:gd name="T1" fmla="*/ 41 h 507"/>
                  <a:gd name="T2" fmla="*/ 200 w 208"/>
                  <a:gd name="T3" fmla="*/ 285 h 507"/>
                  <a:gd name="T4" fmla="*/ 186 w 208"/>
                  <a:gd name="T5" fmla="*/ 326 h 507"/>
                  <a:gd name="T6" fmla="*/ 66 w 208"/>
                  <a:gd name="T7" fmla="*/ 492 h 507"/>
                  <a:gd name="T8" fmla="*/ 0 w 208"/>
                  <a:gd name="T9" fmla="*/ 460 h 507"/>
                  <a:gd name="T10" fmla="*/ 90 w 208"/>
                  <a:gd name="T11" fmla="*/ 302 h 507"/>
                  <a:gd name="T12" fmla="*/ 92 w 208"/>
                  <a:gd name="T13" fmla="*/ 241 h 507"/>
                  <a:gd name="T14" fmla="*/ 75 w 208"/>
                  <a:gd name="T15" fmla="*/ 155 h 507"/>
                  <a:gd name="T16" fmla="*/ 81 w 208"/>
                  <a:gd name="T17" fmla="*/ 43 h 507"/>
                  <a:gd name="T18" fmla="*/ 112 w 208"/>
                  <a:gd name="T19" fmla="*/ 0 h 507"/>
                  <a:gd name="T20" fmla="*/ 200 w 208"/>
                  <a:gd name="T21" fmla="*/ 1 h 507"/>
                  <a:gd name="T22" fmla="*/ 208 w 208"/>
                  <a:gd name="T23" fmla="*/ 41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8" h="507">
                    <a:moveTo>
                      <a:pt x="208" y="41"/>
                    </a:moveTo>
                    <a:cubicBezTo>
                      <a:pt x="200" y="285"/>
                      <a:pt x="200" y="285"/>
                      <a:pt x="200" y="285"/>
                    </a:cubicBezTo>
                    <a:cubicBezTo>
                      <a:pt x="199" y="300"/>
                      <a:pt x="195" y="314"/>
                      <a:pt x="186" y="326"/>
                    </a:cubicBezTo>
                    <a:cubicBezTo>
                      <a:pt x="153" y="372"/>
                      <a:pt x="66" y="492"/>
                      <a:pt x="66" y="492"/>
                    </a:cubicBezTo>
                    <a:cubicBezTo>
                      <a:pt x="21" y="507"/>
                      <a:pt x="0" y="460"/>
                      <a:pt x="0" y="460"/>
                    </a:cubicBezTo>
                    <a:cubicBezTo>
                      <a:pt x="90" y="302"/>
                      <a:pt x="90" y="302"/>
                      <a:pt x="90" y="302"/>
                    </a:cubicBezTo>
                    <a:cubicBezTo>
                      <a:pt x="97" y="284"/>
                      <a:pt x="100" y="265"/>
                      <a:pt x="92" y="241"/>
                    </a:cubicBezTo>
                    <a:cubicBezTo>
                      <a:pt x="75" y="155"/>
                      <a:pt x="75" y="155"/>
                      <a:pt x="75" y="155"/>
                    </a:cubicBezTo>
                    <a:cubicBezTo>
                      <a:pt x="65" y="124"/>
                      <a:pt x="66" y="69"/>
                      <a:pt x="81" y="43"/>
                    </a:cubicBezTo>
                    <a:cubicBezTo>
                      <a:pt x="112" y="0"/>
                      <a:pt x="112" y="0"/>
                      <a:pt x="112" y="0"/>
                    </a:cubicBezTo>
                    <a:cubicBezTo>
                      <a:pt x="200" y="1"/>
                      <a:pt x="200" y="1"/>
                      <a:pt x="200" y="1"/>
                    </a:cubicBezTo>
                    <a:lnTo>
                      <a:pt x="208" y="41"/>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1" name="Freeform 348">
                <a:extLst>
                  <a:ext uri="{FF2B5EF4-FFF2-40B4-BE49-F238E27FC236}">
                    <a16:creationId xmlns:a16="http://schemas.microsoft.com/office/drawing/2014/main" id="{5F10038F-4341-43D4-921E-35B3439937CA}"/>
                  </a:ext>
                </a:extLst>
              </p:cNvPr>
              <p:cNvSpPr>
                <a:spLocks/>
              </p:cNvSpPr>
              <p:nvPr/>
            </p:nvSpPr>
            <p:spPr bwMode="auto">
              <a:xfrm>
                <a:off x="4251" y="1587"/>
                <a:ext cx="166" cy="238"/>
              </a:xfrm>
              <a:custGeom>
                <a:avLst/>
                <a:gdLst>
                  <a:gd name="T0" fmla="*/ 84 w 244"/>
                  <a:gd name="T1" fmla="*/ 0 h 351"/>
                  <a:gd name="T2" fmla="*/ 62 w 244"/>
                  <a:gd name="T3" fmla="*/ 6 h 351"/>
                  <a:gd name="T4" fmla="*/ 5 w 244"/>
                  <a:gd name="T5" fmla="*/ 84 h 351"/>
                  <a:gd name="T6" fmla="*/ 31 w 244"/>
                  <a:gd name="T7" fmla="*/ 213 h 351"/>
                  <a:gd name="T8" fmla="*/ 28 w 244"/>
                  <a:gd name="T9" fmla="*/ 273 h 351"/>
                  <a:gd name="T10" fmla="*/ 8 w 244"/>
                  <a:gd name="T11" fmla="*/ 338 h 351"/>
                  <a:gd name="T12" fmla="*/ 237 w 244"/>
                  <a:gd name="T13" fmla="*/ 331 h 351"/>
                  <a:gd name="T14" fmla="*/ 233 w 244"/>
                  <a:gd name="T15" fmla="*/ 264 h 351"/>
                  <a:gd name="T16" fmla="*/ 224 w 244"/>
                  <a:gd name="T17" fmla="*/ 176 h 351"/>
                  <a:gd name="T18" fmla="*/ 232 w 244"/>
                  <a:gd name="T19" fmla="*/ 151 h 351"/>
                  <a:gd name="T20" fmla="*/ 232 w 244"/>
                  <a:gd name="T21" fmla="*/ 151 h 351"/>
                  <a:gd name="T22" fmla="*/ 241 w 244"/>
                  <a:gd name="T23" fmla="*/ 122 h 351"/>
                  <a:gd name="T24" fmla="*/ 222 w 244"/>
                  <a:gd name="T25" fmla="*/ 77 h 351"/>
                  <a:gd name="T26" fmla="*/ 194 w 244"/>
                  <a:gd name="T27" fmla="*/ 20 h 351"/>
                  <a:gd name="T28" fmla="*/ 191 w 244"/>
                  <a:gd name="T29" fmla="*/ 18 h 351"/>
                  <a:gd name="T30" fmla="*/ 84 w 244"/>
                  <a:gd name="T31" fmla="*/ 0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351">
                    <a:moveTo>
                      <a:pt x="84" y="0"/>
                    </a:moveTo>
                    <a:cubicBezTo>
                      <a:pt x="62" y="6"/>
                      <a:pt x="62" y="6"/>
                      <a:pt x="62" y="6"/>
                    </a:cubicBezTo>
                    <a:cubicBezTo>
                      <a:pt x="24" y="14"/>
                      <a:pt x="0" y="47"/>
                      <a:pt x="5" y="84"/>
                    </a:cubicBezTo>
                    <a:cubicBezTo>
                      <a:pt x="31" y="213"/>
                      <a:pt x="31" y="213"/>
                      <a:pt x="31" y="213"/>
                    </a:cubicBezTo>
                    <a:cubicBezTo>
                      <a:pt x="31" y="218"/>
                      <a:pt x="29" y="242"/>
                      <a:pt x="28" y="273"/>
                    </a:cubicBezTo>
                    <a:cubicBezTo>
                      <a:pt x="8" y="338"/>
                      <a:pt x="8" y="338"/>
                      <a:pt x="8" y="338"/>
                    </a:cubicBezTo>
                    <a:cubicBezTo>
                      <a:pt x="8" y="338"/>
                      <a:pt x="125" y="351"/>
                      <a:pt x="237" y="331"/>
                    </a:cubicBezTo>
                    <a:cubicBezTo>
                      <a:pt x="237" y="331"/>
                      <a:pt x="235" y="306"/>
                      <a:pt x="233" y="264"/>
                    </a:cubicBezTo>
                    <a:cubicBezTo>
                      <a:pt x="231" y="245"/>
                      <a:pt x="226" y="199"/>
                      <a:pt x="224" y="176"/>
                    </a:cubicBezTo>
                    <a:cubicBezTo>
                      <a:pt x="223" y="166"/>
                      <a:pt x="226" y="157"/>
                      <a:pt x="232" y="151"/>
                    </a:cubicBezTo>
                    <a:cubicBezTo>
                      <a:pt x="232" y="151"/>
                      <a:pt x="232" y="151"/>
                      <a:pt x="232" y="151"/>
                    </a:cubicBezTo>
                    <a:cubicBezTo>
                      <a:pt x="240" y="143"/>
                      <a:pt x="244" y="132"/>
                      <a:pt x="241" y="122"/>
                    </a:cubicBezTo>
                    <a:cubicBezTo>
                      <a:pt x="235" y="100"/>
                      <a:pt x="225" y="86"/>
                      <a:pt x="222" y="77"/>
                    </a:cubicBezTo>
                    <a:cubicBezTo>
                      <a:pt x="216" y="61"/>
                      <a:pt x="228" y="33"/>
                      <a:pt x="194" y="20"/>
                    </a:cubicBezTo>
                    <a:cubicBezTo>
                      <a:pt x="191" y="18"/>
                      <a:pt x="191" y="18"/>
                      <a:pt x="191" y="18"/>
                    </a:cubicBezTo>
                    <a:lnTo>
                      <a:pt x="84"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2" name="Freeform 349">
                <a:extLst>
                  <a:ext uri="{FF2B5EF4-FFF2-40B4-BE49-F238E27FC236}">
                    <a16:creationId xmlns:a16="http://schemas.microsoft.com/office/drawing/2014/main" id="{F3C74157-971B-4D76-B2FA-2D5741EFF609}"/>
                  </a:ext>
                </a:extLst>
              </p:cNvPr>
              <p:cNvSpPr>
                <a:spLocks/>
              </p:cNvSpPr>
              <p:nvPr/>
            </p:nvSpPr>
            <p:spPr bwMode="auto">
              <a:xfrm>
                <a:off x="4308" y="1549"/>
                <a:ext cx="72" cy="76"/>
              </a:xfrm>
              <a:custGeom>
                <a:avLst/>
                <a:gdLst>
                  <a:gd name="T0" fmla="*/ 0 w 106"/>
                  <a:gd name="T1" fmla="*/ 56 h 112"/>
                  <a:gd name="T2" fmla="*/ 14 w 106"/>
                  <a:gd name="T3" fmla="*/ 73 h 112"/>
                  <a:gd name="T4" fmla="*/ 72 w 106"/>
                  <a:gd name="T5" fmla="*/ 109 h 112"/>
                  <a:gd name="T6" fmla="*/ 105 w 106"/>
                  <a:gd name="T7" fmla="*/ 86 h 112"/>
                  <a:gd name="T8" fmla="*/ 106 w 106"/>
                  <a:gd name="T9" fmla="*/ 74 h 112"/>
                  <a:gd name="T10" fmla="*/ 90 w 106"/>
                  <a:gd name="T11" fmla="*/ 68 h 112"/>
                  <a:gd name="T12" fmla="*/ 93 w 106"/>
                  <a:gd name="T13" fmla="*/ 31 h 112"/>
                  <a:gd name="T14" fmla="*/ 30 w 106"/>
                  <a:gd name="T15" fmla="*/ 0 h 112"/>
                  <a:gd name="T16" fmla="*/ 0 w 106"/>
                  <a:gd name="T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2">
                    <a:moveTo>
                      <a:pt x="0" y="56"/>
                    </a:moveTo>
                    <a:cubicBezTo>
                      <a:pt x="14" y="73"/>
                      <a:pt x="14" y="73"/>
                      <a:pt x="14" y="73"/>
                    </a:cubicBezTo>
                    <a:cubicBezTo>
                      <a:pt x="25" y="86"/>
                      <a:pt x="50" y="103"/>
                      <a:pt x="72" y="109"/>
                    </a:cubicBezTo>
                    <a:cubicBezTo>
                      <a:pt x="87" y="112"/>
                      <a:pt x="102" y="102"/>
                      <a:pt x="105" y="86"/>
                    </a:cubicBezTo>
                    <a:cubicBezTo>
                      <a:pt x="106" y="74"/>
                      <a:pt x="106" y="74"/>
                      <a:pt x="106" y="74"/>
                    </a:cubicBezTo>
                    <a:cubicBezTo>
                      <a:pt x="90" y="68"/>
                      <a:pt x="90" y="68"/>
                      <a:pt x="90" y="68"/>
                    </a:cubicBezTo>
                    <a:cubicBezTo>
                      <a:pt x="90" y="68"/>
                      <a:pt x="77" y="56"/>
                      <a:pt x="93" y="31"/>
                    </a:cubicBezTo>
                    <a:cubicBezTo>
                      <a:pt x="86" y="24"/>
                      <a:pt x="30" y="0"/>
                      <a:pt x="30" y="0"/>
                    </a:cubicBezTo>
                    <a:cubicBezTo>
                      <a:pt x="30" y="0"/>
                      <a:pt x="26" y="46"/>
                      <a:pt x="0" y="5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3" name="Freeform 350">
                <a:extLst>
                  <a:ext uri="{FF2B5EF4-FFF2-40B4-BE49-F238E27FC236}">
                    <a16:creationId xmlns:a16="http://schemas.microsoft.com/office/drawing/2014/main" id="{3DA8F892-5235-45E3-AE52-05E14CC72A0F}"/>
                  </a:ext>
                </a:extLst>
              </p:cNvPr>
              <p:cNvSpPr>
                <a:spLocks/>
              </p:cNvSpPr>
              <p:nvPr/>
            </p:nvSpPr>
            <p:spPr bwMode="auto">
              <a:xfrm>
                <a:off x="4325" y="1553"/>
                <a:ext cx="55" cy="61"/>
              </a:xfrm>
              <a:custGeom>
                <a:avLst/>
                <a:gdLst>
                  <a:gd name="T0" fmla="*/ 66 w 81"/>
                  <a:gd name="T1" fmla="*/ 24 h 90"/>
                  <a:gd name="T2" fmla="*/ 65 w 81"/>
                  <a:gd name="T3" fmla="*/ 23 h 90"/>
                  <a:gd name="T4" fmla="*/ 65 w 81"/>
                  <a:gd name="T5" fmla="*/ 23 h 90"/>
                  <a:gd name="T6" fmla="*/ 63 w 81"/>
                  <a:gd name="T7" fmla="*/ 22 h 90"/>
                  <a:gd name="T8" fmla="*/ 62 w 81"/>
                  <a:gd name="T9" fmla="*/ 22 h 90"/>
                  <a:gd name="T10" fmla="*/ 61 w 81"/>
                  <a:gd name="T11" fmla="*/ 20 h 90"/>
                  <a:gd name="T12" fmla="*/ 60 w 81"/>
                  <a:gd name="T13" fmla="*/ 20 h 90"/>
                  <a:gd name="T14" fmla="*/ 58 w 81"/>
                  <a:gd name="T15" fmla="*/ 19 h 90"/>
                  <a:gd name="T16" fmla="*/ 57 w 81"/>
                  <a:gd name="T17" fmla="*/ 19 h 90"/>
                  <a:gd name="T18" fmla="*/ 55 w 81"/>
                  <a:gd name="T19" fmla="*/ 17 h 90"/>
                  <a:gd name="T20" fmla="*/ 54 w 81"/>
                  <a:gd name="T21" fmla="*/ 17 h 90"/>
                  <a:gd name="T22" fmla="*/ 52 w 81"/>
                  <a:gd name="T23" fmla="*/ 16 h 90"/>
                  <a:gd name="T24" fmla="*/ 51 w 81"/>
                  <a:gd name="T25" fmla="*/ 15 h 90"/>
                  <a:gd name="T26" fmla="*/ 48 w 81"/>
                  <a:gd name="T27" fmla="*/ 14 h 90"/>
                  <a:gd name="T28" fmla="*/ 47 w 81"/>
                  <a:gd name="T29" fmla="*/ 14 h 90"/>
                  <a:gd name="T30" fmla="*/ 44 w 81"/>
                  <a:gd name="T31" fmla="*/ 12 h 90"/>
                  <a:gd name="T32" fmla="*/ 43 w 81"/>
                  <a:gd name="T33" fmla="*/ 11 h 90"/>
                  <a:gd name="T34" fmla="*/ 41 w 81"/>
                  <a:gd name="T35" fmla="*/ 10 h 90"/>
                  <a:gd name="T36" fmla="*/ 40 w 81"/>
                  <a:gd name="T37" fmla="*/ 10 h 90"/>
                  <a:gd name="T38" fmla="*/ 36 w 81"/>
                  <a:gd name="T39" fmla="*/ 8 h 90"/>
                  <a:gd name="T40" fmla="*/ 36 w 81"/>
                  <a:gd name="T41" fmla="*/ 8 h 90"/>
                  <a:gd name="T42" fmla="*/ 33 w 81"/>
                  <a:gd name="T43" fmla="*/ 7 h 90"/>
                  <a:gd name="T44" fmla="*/ 32 w 81"/>
                  <a:gd name="T45" fmla="*/ 6 h 90"/>
                  <a:gd name="T46" fmla="*/ 29 w 81"/>
                  <a:gd name="T47" fmla="*/ 5 h 90"/>
                  <a:gd name="T48" fmla="*/ 29 w 81"/>
                  <a:gd name="T49" fmla="*/ 5 h 90"/>
                  <a:gd name="T50" fmla="*/ 25 w 81"/>
                  <a:gd name="T51" fmla="*/ 3 h 90"/>
                  <a:gd name="T52" fmla="*/ 25 w 81"/>
                  <a:gd name="T53" fmla="*/ 3 h 90"/>
                  <a:gd name="T54" fmla="*/ 22 w 81"/>
                  <a:gd name="T55" fmla="*/ 2 h 90"/>
                  <a:gd name="T56" fmla="*/ 21 w 81"/>
                  <a:gd name="T57" fmla="*/ 1 h 90"/>
                  <a:gd name="T58" fmla="*/ 19 w 81"/>
                  <a:gd name="T59" fmla="*/ 0 h 90"/>
                  <a:gd name="T60" fmla="*/ 18 w 81"/>
                  <a:gd name="T61" fmla="*/ 0 h 90"/>
                  <a:gd name="T62" fmla="*/ 7 w 81"/>
                  <a:gd name="T63" fmla="*/ 14 h 90"/>
                  <a:gd name="T64" fmla="*/ 40 w 81"/>
                  <a:gd name="T65" fmla="*/ 80 h 90"/>
                  <a:gd name="T66" fmla="*/ 76 w 81"/>
                  <a:gd name="T67" fmla="*/ 90 h 90"/>
                  <a:gd name="T68" fmla="*/ 80 w 81"/>
                  <a:gd name="T69" fmla="*/ 80 h 90"/>
                  <a:gd name="T70" fmla="*/ 81 w 81"/>
                  <a:gd name="T71" fmla="*/ 68 h 90"/>
                  <a:gd name="T72" fmla="*/ 65 w 81"/>
                  <a:gd name="T73" fmla="*/ 62 h 90"/>
                  <a:gd name="T74" fmla="*/ 68 w 81"/>
                  <a:gd name="T75" fmla="*/ 25 h 90"/>
                  <a:gd name="T76" fmla="*/ 67 w 81"/>
                  <a:gd name="T77" fmla="*/ 24 h 90"/>
                  <a:gd name="T78" fmla="*/ 66 w 81"/>
                  <a:gd name="T79" fmla="*/ 24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90">
                    <a:moveTo>
                      <a:pt x="66" y="24"/>
                    </a:moveTo>
                    <a:cubicBezTo>
                      <a:pt x="66" y="24"/>
                      <a:pt x="66" y="24"/>
                      <a:pt x="65" y="23"/>
                    </a:cubicBezTo>
                    <a:cubicBezTo>
                      <a:pt x="65" y="23"/>
                      <a:pt x="65" y="23"/>
                      <a:pt x="65" y="23"/>
                    </a:cubicBezTo>
                    <a:cubicBezTo>
                      <a:pt x="64" y="23"/>
                      <a:pt x="64" y="22"/>
                      <a:pt x="63" y="22"/>
                    </a:cubicBezTo>
                    <a:cubicBezTo>
                      <a:pt x="63" y="22"/>
                      <a:pt x="63" y="22"/>
                      <a:pt x="62" y="22"/>
                    </a:cubicBezTo>
                    <a:cubicBezTo>
                      <a:pt x="62" y="21"/>
                      <a:pt x="61" y="21"/>
                      <a:pt x="61" y="20"/>
                    </a:cubicBezTo>
                    <a:cubicBezTo>
                      <a:pt x="60" y="20"/>
                      <a:pt x="60" y="20"/>
                      <a:pt x="60" y="20"/>
                    </a:cubicBezTo>
                    <a:cubicBezTo>
                      <a:pt x="59" y="20"/>
                      <a:pt x="59" y="19"/>
                      <a:pt x="58" y="19"/>
                    </a:cubicBezTo>
                    <a:cubicBezTo>
                      <a:pt x="58" y="19"/>
                      <a:pt x="58" y="19"/>
                      <a:pt x="57" y="19"/>
                    </a:cubicBezTo>
                    <a:cubicBezTo>
                      <a:pt x="56" y="18"/>
                      <a:pt x="56" y="18"/>
                      <a:pt x="55" y="17"/>
                    </a:cubicBezTo>
                    <a:cubicBezTo>
                      <a:pt x="54" y="17"/>
                      <a:pt x="54" y="17"/>
                      <a:pt x="54" y="17"/>
                    </a:cubicBezTo>
                    <a:cubicBezTo>
                      <a:pt x="53" y="16"/>
                      <a:pt x="52" y="16"/>
                      <a:pt x="52" y="16"/>
                    </a:cubicBezTo>
                    <a:cubicBezTo>
                      <a:pt x="51" y="15"/>
                      <a:pt x="51" y="15"/>
                      <a:pt x="51" y="15"/>
                    </a:cubicBezTo>
                    <a:cubicBezTo>
                      <a:pt x="50" y="15"/>
                      <a:pt x="49" y="14"/>
                      <a:pt x="48" y="14"/>
                    </a:cubicBezTo>
                    <a:cubicBezTo>
                      <a:pt x="48" y="14"/>
                      <a:pt x="48" y="14"/>
                      <a:pt x="47" y="14"/>
                    </a:cubicBezTo>
                    <a:cubicBezTo>
                      <a:pt x="46" y="13"/>
                      <a:pt x="45" y="12"/>
                      <a:pt x="44" y="12"/>
                    </a:cubicBezTo>
                    <a:cubicBezTo>
                      <a:pt x="44" y="12"/>
                      <a:pt x="44" y="12"/>
                      <a:pt x="43" y="11"/>
                    </a:cubicBezTo>
                    <a:cubicBezTo>
                      <a:pt x="42" y="11"/>
                      <a:pt x="42" y="11"/>
                      <a:pt x="41" y="10"/>
                    </a:cubicBezTo>
                    <a:cubicBezTo>
                      <a:pt x="40" y="10"/>
                      <a:pt x="40" y="10"/>
                      <a:pt x="40" y="10"/>
                    </a:cubicBezTo>
                    <a:cubicBezTo>
                      <a:pt x="39" y="9"/>
                      <a:pt x="38" y="9"/>
                      <a:pt x="36" y="8"/>
                    </a:cubicBezTo>
                    <a:cubicBezTo>
                      <a:pt x="36" y="8"/>
                      <a:pt x="36" y="8"/>
                      <a:pt x="36" y="8"/>
                    </a:cubicBezTo>
                    <a:cubicBezTo>
                      <a:pt x="35" y="8"/>
                      <a:pt x="34" y="7"/>
                      <a:pt x="33" y="7"/>
                    </a:cubicBezTo>
                    <a:cubicBezTo>
                      <a:pt x="33" y="7"/>
                      <a:pt x="32" y="6"/>
                      <a:pt x="32" y="6"/>
                    </a:cubicBezTo>
                    <a:cubicBezTo>
                      <a:pt x="31" y="6"/>
                      <a:pt x="30" y="5"/>
                      <a:pt x="29" y="5"/>
                    </a:cubicBezTo>
                    <a:cubicBezTo>
                      <a:pt x="29" y="5"/>
                      <a:pt x="29" y="5"/>
                      <a:pt x="29" y="5"/>
                    </a:cubicBezTo>
                    <a:cubicBezTo>
                      <a:pt x="27" y="4"/>
                      <a:pt x="26" y="4"/>
                      <a:pt x="25" y="3"/>
                    </a:cubicBezTo>
                    <a:cubicBezTo>
                      <a:pt x="25" y="3"/>
                      <a:pt x="25" y="3"/>
                      <a:pt x="25" y="3"/>
                    </a:cubicBezTo>
                    <a:cubicBezTo>
                      <a:pt x="24" y="3"/>
                      <a:pt x="23" y="2"/>
                      <a:pt x="22" y="2"/>
                    </a:cubicBezTo>
                    <a:cubicBezTo>
                      <a:pt x="22" y="2"/>
                      <a:pt x="22" y="2"/>
                      <a:pt x="21" y="1"/>
                    </a:cubicBezTo>
                    <a:cubicBezTo>
                      <a:pt x="20" y="1"/>
                      <a:pt x="19" y="1"/>
                      <a:pt x="19" y="0"/>
                    </a:cubicBezTo>
                    <a:cubicBezTo>
                      <a:pt x="19" y="0"/>
                      <a:pt x="18" y="0"/>
                      <a:pt x="18" y="0"/>
                    </a:cubicBezTo>
                    <a:cubicBezTo>
                      <a:pt x="7" y="14"/>
                      <a:pt x="7" y="14"/>
                      <a:pt x="7" y="14"/>
                    </a:cubicBezTo>
                    <a:cubicBezTo>
                      <a:pt x="7" y="14"/>
                      <a:pt x="0" y="61"/>
                      <a:pt x="40" y="80"/>
                    </a:cubicBezTo>
                    <a:cubicBezTo>
                      <a:pt x="50" y="85"/>
                      <a:pt x="67" y="90"/>
                      <a:pt x="76" y="90"/>
                    </a:cubicBezTo>
                    <a:cubicBezTo>
                      <a:pt x="78" y="87"/>
                      <a:pt x="79" y="84"/>
                      <a:pt x="80" y="80"/>
                    </a:cubicBezTo>
                    <a:cubicBezTo>
                      <a:pt x="81" y="68"/>
                      <a:pt x="81" y="68"/>
                      <a:pt x="81" y="68"/>
                    </a:cubicBezTo>
                    <a:cubicBezTo>
                      <a:pt x="65" y="62"/>
                      <a:pt x="65" y="62"/>
                      <a:pt x="65" y="62"/>
                    </a:cubicBezTo>
                    <a:cubicBezTo>
                      <a:pt x="65" y="62"/>
                      <a:pt x="52" y="50"/>
                      <a:pt x="68" y="25"/>
                    </a:cubicBezTo>
                    <a:cubicBezTo>
                      <a:pt x="67" y="25"/>
                      <a:pt x="67" y="25"/>
                      <a:pt x="67" y="24"/>
                    </a:cubicBezTo>
                    <a:cubicBezTo>
                      <a:pt x="67" y="24"/>
                      <a:pt x="66" y="24"/>
                      <a:pt x="66" y="24"/>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4" name="Freeform 351">
                <a:extLst>
                  <a:ext uri="{FF2B5EF4-FFF2-40B4-BE49-F238E27FC236}">
                    <a16:creationId xmlns:a16="http://schemas.microsoft.com/office/drawing/2014/main" id="{94F2C2F3-1D7C-4BFD-86F2-5DA912286108}"/>
                  </a:ext>
                </a:extLst>
              </p:cNvPr>
              <p:cNvSpPr>
                <a:spLocks/>
              </p:cNvSpPr>
              <p:nvPr/>
            </p:nvSpPr>
            <p:spPr bwMode="auto">
              <a:xfrm>
                <a:off x="4308" y="1452"/>
                <a:ext cx="118" cy="135"/>
              </a:xfrm>
              <a:custGeom>
                <a:avLst/>
                <a:gdLst>
                  <a:gd name="T0" fmla="*/ 69 w 175"/>
                  <a:gd name="T1" fmla="*/ 190 h 199"/>
                  <a:gd name="T2" fmla="*/ 69 w 175"/>
                  <a:gd name="T3" fmla="*/ 190 h 199"/>
                  <a:gd name="T4" fmla="*/ 9 w 175"/>
                  <a:gd name="T5" fmla="*/ 98 h 199"/>
                  <a:gd name="T6" fmla="*/ 15 w 175"/>
                  <a:gd name="T7" fmla="*/ 69 h 199"/>
                  <a:gd name="T8" fmla="*/ 107 w 175"/>
                  <a:gd name="T9" fmla="*/ 9 h 199"/>
                  <a:gd name="T10" fmla="*/ 107 w 175"/>
                  <a:gd name="T11" fmla="*/ 9 h 199"/>
                  <a:gd name="T12" fmla="*/ 167 w 175"/>
                  <a:gd name="T13" fmla="*/ 101 h 199"/>
                  <a:gd name="T14" fmla="*/ 160 w 175"/>
                  <a:gd name="T15" fmla="*/ 130 h 199"/>
                  <a:gd name="T16" fmla="*/ 69 w 175"/>
                  <a:gd name="T17" fmla="*/ 19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99">
                    <a:moveTo>
                      <a:pt x="69" y="190"/>
                    </a:moveTo>
                    <a:cubicBezTo>
                      <a:pt x="69" y="190"/>
                      <a:pt x="69" y="190"/>
                      <a:pt x="69" y="190"/>
                    </a:cubicBezTo>
                    <a:cubicBezTo>
                      <a:pt x="27" y="181"/>
                      <a:pt x="0" y="140"/>
                      <a:pt x="9" y="98"/>
                    </a:cubicBezTo>
                    <a:cubicBezTo>
                      <a:pt x="15" y="69"/>
                      <a:pt x="15" y="69"/>
                      <a:pt x="15" y="69"/>
                    </a:cubicBezTo>
                    <a:cubicBezTo>
                      <a:pt x="24" y="27"/>
                      <a:pt x="65" y="0"/>
                      <a:pt x="107" y="9"/>
                    </a:cubicBezTo>
                    <a:cubicBezTo>
                      <a:pt x="107" y="9"/>
                      <a:pt x="107" y="9"/>
                      <a:pt x="107" y="9"/>
                    </a:cubicBezTo>
                    <a:cubicBezTo>
                      <a:pt x="149" y="18"/>
                      <a:pt x="175" y="59"/>
                      <a:pt x="167" y="101"/>
                    </a:cubicBezTo>
                    <a:cubicBezTo>
                      <a:pt x="160" y="130"/>
                      <a:pt x="160" y="130"/>
                      <a:pt x="160" y="130"/>
                    </a:cubicBezTo>
                    <a:cubicBezTo>
                      <a:pt x="151" y="172"/>
                      <a:pt x="110" y="199"/>
                      <a:pt x="69" y="19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5" name="Freeform 352">
                <a:extLst>
                  <a:ext uri="{FF2B5EF4-FFF2-40B4-BE49-F238E27FC236}">
                    <a16:creationId xmlns:a16="http://schemas.microsoft.com/office/drawing/2014/main" id="{A339E1FC-C560-4FF2-A520-5638D81B2CBC}"/>
                  </a:ext>
                </a:extLst>
              </p:cNvPr>
              <p:cNvSpPr>
                <a:spLocks/>
              </p:cNvSpPr>
              <p:nvPr/>
            </p:nvSpPr>
            <p:spPr bwMode="auto">
              <a:xfrm>
                <a:off x="4362" y="1511"/>
                <a:ext cx="59" cy="71"/>
              </a:xfrm>
              <a:custGeom>
                <a:avLst/>
                <a:gdLst>
                  <a:gd name="T0" fmla="*/ 86 w 86"/>
                  <a:gd name="T1" fmla="*/ 14 h 106"/>
                  <a:gd name="T2" fmla="*/ 86 w 86"/>
                  <a:gd name="T3" fmla="*/ 9 h 106"/>
                  <a:gd name="T4" fmla="*/ 50 w 86"/>
                  <a:gd name="T5" fmla="*/ 5 h 106"/>
                  <a:gd name="T6" fmla="*/ 43 w 86"/>
                  <a:gd name="T7" fmla="*/ 23 h 106"/>
                  <a:gd name="T8" fmla="*/ 50 w 86"/>
                  <a:gd name="T9" fmla="*/ 37 h 106"/>
                  <a:gd name="T10" fmla="*/ 40 w 86"/>
                  <a:gd name="T11" fmla="*/ 55 h 106"/>
                  <a:gd name="T12" fmla="*/ 31 w 86"/>
                  <a:gd name="T13" fmla="*/ 63 h 106"/>
                  <a:gd name="T14" fmla="*/ 0 w 86"/>
                  <a:gd name="T15" fmla="*/ 105 h 106"/>
                  <a:gd name="T16" fmla="*/ 79 w 86"/>
                  <a:gd name="T17" fmla="*/ 43 h 106"/>
                  <a:gd name="T18" fmla="*/ 86 w 86"/>
                  <a:gd name="T19" fmla="*/ 14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86" y="14"/>
                    </a:moveTo>
                    <a:cubicBezTo>
                      <a:pt x="86" y="12"/>
                      <a:pt x="86" y="11"/>
                      <a:pt x="86" y="9"/>
                    </a:cubicBezTo>
                    <a:cubicBezTo>
                      <a:pt x="77" y="3"/>
                      <a:pt x="64" y="0"/>
                      <a:pt x="50" y="5"/>
                    </a:cubicBezTo>
                    <a:cubicBezTo>
                      <a:pt x="43" y="8"/>
                      <a:pt x="40" y="16"/>
                      <a:pt x="43" y="23"/>
                    </a:cubicBezTo>
                    <a:cubicBezTo>
                      <a:pt x="50" y="37"/>
                      <a:pt x="50" y="37"/>
                      <a:pt x="50" y="37"/>
                    </a:cubicBezTo>
                    <a:cubicBezTo>
                      <a:pt x="54" y="44"/>
                      <a:pt x="48" y="54"/>
                      <a:pt x="40" y="55"/>
                    </a:cubicBezTo>
                    <a:cubicBezTo>
                      <a:pt x="35" y="55"/>
                      <a:pt x="32" y="59"/>
                      <a:pt x="31" y="63"/>
                    </a:cubicBezTo>
                    <a:cubicBezTo>
                      <a:pt x="30" y="77"/>
                      <a:pt x="25" y="105"/>
                      <a:pt x="0" y="105"/>
                    </a:cubicBezTo>
                    <a:cubicBezTo>
                      <a:pt x="37" y="106"/>
                      <a:pt x="71" y="81"/>
                      <a:pt x="79" y="43"/>
                    </a:cubicBezTo>
                    <a:lnTo>
                      <a:pt x="86" y="14"/>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6" name="Freeform 353">
                <a:extLst>
                  <a:ext uri="{FF2B5EF4-FFF2-40B4-BE49-F238E27FC236}">
                    <a16:creationId xmlns:a16="http://schemas.microsoft.com/office/drawing/2014/main" id="{830686D9-E547-436D-9641-110D6257B1CF}"/>
                  </a:ext>
                </a:extLst>
              </p:cNvPr>
              <p:cNvSpPr>
                <a:spLocks/>
              </p:cNvSpPr>
              <p:nvPr/>
            </p:nvSpPr>
            <p:spPr bwMode="auto">
              <a:xfrm>
                <a:off x="4356" y="1513"/>
                <a:ext cx="12" cy="12"/>
              </a:xfrm>
              <a:custGeom>
                <a:avLst/>
                <a:gdLst>
                  <a:gd name="T0" fmla="*/ 17 w 18"/>
                  <a:gd name="T1" fmla="*/ 11 h 18"/>
                  <a:gd name="T2" fmla="*/ 7 w 18"/>
                  <a:gd name="T3" fmla="*/ 17 h 18"/>
                  <a:gd name="T4" fmla="*/ 1 w 18"/>
                  <a:gd name="T5" fmla="*/ 8 h 18"/>
                  <a:gd name="T6" fmla="*/ 11 w 18"/>
                  <a:gd name="T7" fmla="*/ 1 h 18"/>
                  <a:gd name="T8" fmla="*/ 17 w 18"/>
                  <a:gd name="T9" fmla="*/ 11 h 18"/>
                </a:gdLst>
                <a:ahLst/>
                <a:cxnLst>
                  <a:cxn ang="0">
                    <a:pos x="T0" y="T1"/>
                  </a:cxn>
                  <a:cxn ang="0">
                    <a:pos x="T2" y="T3"/>
                  </a:cxn>
                  <a:cxn ang="0">
                    <a:pos x="T4" y="T5"/>
                  </a:cxn>
                  <a:cxn ang="0">
                    <a:pos x="T6" y="T7"/>
                  </a:cxn>
                  <a:cxn ang="0">
                    <a:pos x="T8" y="T9"/>
                  </a:cxn>
                </a:cxnLst>
                <a:rect l="0" t="0" r="r" b="b"/>
                <a:pathLst>
                  <a:path w="18" h="18">
                    <a:moveTo>
                      <a:pt x="17" y="11"/>
                    </a:moveTo>
                    <a:cubicBezTo>
                      <a:pt x="16" y="15"/>
                      <a:pt x="12" y="18"/>
                      <a:pt x="7" y="17"/>
                    </a:cubicBezTo>
                    <a:cubicBezTo>
                      <a:pt x="3" y="16"/>
                      <a:pt x="0" y="12"/>
                      <a:pt x="1" y="8"/>
                    </a:cubicBezTo>
                    <a:cubicBezTo>
                      <a:pt x="2" y="3"/>
                      <a:pt x="6" y="0"/>
                      <a:pt x="11" y="1"/>
                    </a:cubicBezTo>
                    <a:cubicBezTo>
                      <a:pt x="15" y="2"/>
                      <a:pt x="18" y="7"/>
                      <a:pt x="17" y="1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7" name="Freeform 354">
                <a:extLst>
                  <a:ext uri="{FF2B5EF4-FFF2-40B4-BE49-F238E27FC236}">
                    <a16:creationId xmlns:a16="http://schemas.microsoft.com/office/drawing/2014/main" id="{67DBAB82-AF5C-43A3-BFE7-2A947613040F}"/>
                  </a:ext>
                </a:extLst>
              </p:cNvPr>
              <p:cNvSpPr>
                <a:spLocks/>
              </p:cNvSpPr>
              <p:nvPr/>
            </p:nvSpPr>
            <p:spPr bwMode="auto">
              <a:xfrm>
                <a:off x="4403" y="1523"/>
                <a:ext cx="12" cy="12"/>
              </a:xfrm>
              <a:custGeom>
                <a:avLst/>
                <a:gdLst>
                  <a:gd name="T0" fmla="*/ 17 w 18"/>
                  <a:gd name="T1" fmla="*/ 11 h 18"/>
                  <a:gd name="T2" fmla="*/ 8 w 18"/>
                  <a:gd name="T3" fmla="*/ 17 h 18"/>
                  <a:gd name="T4" fmla="*/ 1 w 18"/>
                  <a:gd name="T5" fmla="*/ 7 h 18"/>
                  <a:gd name="T6" fmla="*/ 11 w 18"/>
                  <a:gd name="T7" fmla="*/ 1 h 18"/>
                  <a:gd name="T8" fmla="*/ 17 w 18"/>
                  <a:gd name="T9" fmla="*/ 11 h 18"/>
                </a:gdLst>
                <a:ahLst/>
                <a:cxnLst>
                  <a:cxn ang="0">
                    <a:pos x="T0" y="T1"/>
                  </a:cxn>
                  <a:cxn ang="0">
                    <a:pos x="T2" y="T3"/>
                  </a:cxn>
                  <a:cxn ang="0">
                    <a:pos x="T4" y="T5"/>
                  </a:cxn>
                  <a:cxn ang="0">
                    <a:pos x="T6" y="T7"/>
                  </a:cxn>
                  <a:cxn ang="0">
                    <a:pos x="T8" y="T9"/>
                  </a:cxn>
                </a:cxnLst>
                <a:rect l="0" t="0" r="r" b="b"/>
                <a:pathLst>
                  <a:path w="18" h="18">
                    <a:moveTo>
                      <a:pt x="17" y="11"/>
                    </a:moveTo>
                    <a:cubicBezTo>
                      <a:pt x="16" y="15"/>
                      <a:pt x="12" y="18"/>
                      <a:pt x="8" y="17"/>
                    </a:cubicBezTo>
                    <a:cubicBezTo>
                      <a:pt x="3" y="16"/>
                      <a:pt x="0" y="12"/>
                      <a:pt x="1" y="7"/>
                    </a:cubicBezTo>
                    <a:cubicBezTo>
                      <a:pt x="2" y="3"/>
                      <a:pt x="7" y="0"/>
                      <a:pt x="11" y="1"/>
                    </a:cubicBezTo>
                    <a:cubicBezTo>
                      <a:pt x="15" y="2"/>
                      <a:pt x="18" y="6"/>
                      <a:pt x="17" y="1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8" name="Freeform 355">
                <a:extLst>
                  <a:ext uri="{FF2B5EF4-FFF2-40B4-BE49-F238E27FC236}">
                    <a16:creationId xmlns:a16="http://schemas.microsoft.com/office/drawing/2014/main" id="{E3238621-7DC1-4484-B2DD-2089F1061513}"/>
                  </a:ext>
                </a:extLst>
              </p:cNvPr>
              <p:cNvSpPr>
                <a:spLocks/>
              </p:cNvSpPr>
              <p:nvPr/>
            </p:nvSpPr>
            <p:spPr bwMode="auto">
              <a:xfrm>
                <a:off x="4309" y="1442"/>
                <a:ext cx="122" cy="88"/>
              </a:xfrm>
              <a:custGeom>
                <a:avLst/>
                <a:gdLst>
                  <a:gd name="T0" fmla="*/ 7 w 181"/>
                  <a:gd name="T1" fmla="*/ 112 h 129"/>
                  <a:gd name="T2" fmla="*/ 127 w 181"/>
                  <a:gd name="T3" fmla="*/ 50 h 129"/>
                  <a:gd name="T4" fmla="*/ 173 w 181"/>
                  <a:gd name="T5" fmla="*/ 101 h 129"/>
                  <a:gd name="T6" fmla="*/ 103 w 181"/>
                  <a:gd name="T7" fmla="*/ 17 h 129"/>
                  <a:gd name="T8" fmla="*/ 0 w 181"/>
                  <a:gd name="T9" fmla="*/ 111 h 129"/>
                  <a:gd name="T10" fmla="*/ 7 w 181"/>
                  <a:gd name="T11" fmla="*/ 112 h 129"/>
                </a:gdLst>
                <a:ahLst/>
                <a:cxnLst>
                  <a:cxn ang="0">
                    <a:pos x="T0" y="T1"/>
                  </a:cxn>
                  <a:cxn ang="0">
                    <a:pos x="T2" y="T3"/>
                  </a:cxn>
                  <a:cxn ang="0">
                    <a:pos x="T4" y="T5"/>
                  </a:cxn>
                  <a:cxn ang="0">
                    <a:pos x="T6" y="T7"/>
                  </a:cxn>
                  <a:cxn ang="0">
                    <a:pos x="T8" y="T9"/>
                  </a:cxn>
                  <a:cxn ang="0">
                    <a:pos x="T10" y="T11"/>
                  </a:cxn>
                </a:cxnLst>
                <a:rect l="0" t="0" r="r" b="b"/>
                <a:pathLst>
                  <a:path w="181" h="129">
                    <a:moveTo>
                      <a:pt x="7" y="112"/>
                    </a:moveTo>
                    <a:cubicBezTo>
                      <a:pt x="7" y="112"/>
                      <a:pt x="84" y="129"/>
                      <a:pt x="127" y="50"/>
                    </a:cubicBezTo>
                    <a:cubicBezTo>
                      <a:pt x="138" y="80"/>
                      <a:pt x="173" y="101"/>
                      <a:pt x="173" y="101"/>
                    </a:cubicBezTo>
                    <a:cubicBezTo>
                      <a:pt x="173" y="101"/>
                      <a:pt x="181" y="34"/>
                      <a:pt x="103" y="17"/>
                    </a:cubicBezTo>
                    <a:cubicBezTo>
                      <a:pt x="21" y="0"/>
                      <a:pt x="8" y="73"/>
                      <a:pt x="0" y="111"/>
                    </a:cubicBezTo>
                    <a:cubicBezTo>
                      <a:pt x="3" y="112"/>
                      <a:pt x="7" y="112"/>
                      <a:pt x="7" y="112"/>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29" name="Freeform 356">
                <a:extLst>
                  <a:ext uri="{FF2B5EF4-FFF2-40B4-BE49-F238E27FC236}">
                    <a16:creationId xmlns:a16="http://schemas.microsoft.com/office/drawing/2014/main" id="{781DC0C9-130D-4513-9B55-6815203E8410}"/>
                  </a:ext>
                </a:extLst>
              </p:cNvPr>
              <p:cNvSpPr>
                <a:spLocks/>
              </p:cNvSpPr>
              <p:nvPr/>
            </p:nvSpPr>
            <p:spPr bwMode="auto">
              <a:xfrm>
                <a:off x="4398" y="1508"/>
                <a:ext cx="26" cy="11"/>
              </a:xfrm>
              <a:custGeom>
                <a:avLst/>
                <a:gdLst>
                  <a:gd name="T0" fmla="*/ 33 w 38"/>
                  <a:gd name="T1" fmla="*/ 17 h 17"/>
                  <a:gd name="T2" fmla="*/ 31 w 38"/>
                  <a:gd name="T3" fmla="*/ 16 h 17"/>
                  <a:gd name="T4" fmla="*/ 5 w 38"/>
                  <a:gd name="T5" fmla="*/ 11 h 17"/>
                  <a:gd name="T6" fmla="*/ 0 w 38"/>
                  <a:gd name="T7" fmla="*/ 8 h 17"/>
                  <a:gd name="T8" fmla="*/ 3 w 38"/>
                  <a:gd name="T9" fmla="*/ 4 h 17"/>
                  <a:gd name="T10" fmla="*/ 35 w 38"/>
                  <a:gd name="T11" fmla="*/ 10 h 17"/>
                  <a:gd name="T12" fmla="*/ 37 w 38"/>
                  <a:gd name="T13" fmla="*/ 15 h 17"/>
                  <a:gd name="T14" fmla="*/ 33 w 38"/>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7">
                    <a:moveTo>
                      <a:pt x="33" y="17"/>
                    </a:moveTo>
                    <a:cubicBezTo>
                      <a:pt x="33" y="17"/>
                      <a:pt x="32" y="17"/>
                      <a:pt x="31" y="16"/>
                    </a:cubicBezTo>
                    <a:cubicBezTo>
                      <a:pt x="19" y="8"/>
                      <a:pt x="5" y="11"/>
                      <a:pt x="5" y="11"/>
                    </a:cubicBezTo>
                    <a:cubicBezTo>
                      <a:pt x="3" y="12"/>
                      <a:pt x="1" y="10"/>
                      <a:pt x="0" y="8"/>
                    </a:cubicBezTo>
                    <a:cubicBezTo>
                      <a:pt x="0" y="6"/>
                      <a:pt x="1" y="4"/>
                      <a:pt x="3" y="4"/>
                    </a:cubicBezTo>
                    <a:cubicBezTo>
                      <a:pt x="4" y="3"/>
                      <a:pt x="20" y="0"/>
                      <a:pt x="35" y="10"/>
                    </a:cubicBezTo>
                    <a:cubicBezTo>
                      <a:pt x="37" y="11"/>
                      <a:pt x="38" y="13"/>
                      <a:pt x="37" y="15"/>
                    </a:cubicBezTo>
                    <a:cubicBezTo>
                      <a:pt x="36" y="16"/>
                      <a:pt x="35" y="17"/>
                      <a:pt x="33" y="17"/>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0" name="Freeform 357">
                <a:extLst>
                  <a:ext uri="{FF2B5EF4-FFF2-40B4-BE49-F238E27FC236}">
                    <a16:creationId xmlns:a16="http://schemas.microsoft.com/office/drawing/2014/main" id="{1545C80A-ACA5-4595-820B-7FF6E9E75F87}"/>
                  </a:ext>
                </a:extLst>
              </p:cNvPr>
              <p:cNvSpPr>
                <a:spLocks/>
              </p:cNvSpPr>
              <p:nvPr/>
            </p:nvSpPr>
            <p:spPr bwMode="auto">
              <a:xfrm>
                <a:off x="4352" y="1498"/>
                <a:ext cx="27" cy="12"/>
              </a:xfrm>
              <a:custGeom>
                <a:avLst/>
                <a:gdLst>
                  <a:gd name="T0" fmla="*/ 34 w 39"/>
                  <a:gd name="T1" fmla="*/ 17 h 17"/>
                  <a:gd name="T2" fmla="*/ 32 w 39"/>
                  <a:gd name="T3" fmla="*/ 17 h 17"/>
                  <a:gd name="T4" fmla="*/ 6 w 39"/>
                  <a:gd name="T5" fmla="*/ 12 h 17"/>
                  <a:gd name="T6" fmla="*/ 1 w 39"/>
                  <a:gd name="T7" fmla="*/ 9 h 17"/>
                  <a:gd name="T8" fmla="*/ 4 w 39"/>
                  <a:gd name="T9" fmla="*/ 4 h 17"/>
                  <a:gd name="T10" fmla="*/ 36 w 39"/>
                  <a:gd name="T11" fmla="*/ 10 h 17"/>
                  <a:gd name="T12" fmla="*/ 37 w 39"/>
                  <a:gd name="T13" fmla="*/ 15 h 17"/>
                  <a:gd name="T14" fmla="*/ 34 w 39"/>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7">
                    <a:moveTo>
                      <a:pt x="34" y="17"/>
                    </a:moveTo>
                    <a:cubicBezTo>
                      <a:pt x="33" y="17"/>
                      <a:pt x="33" y="17"/>
                      <a:pt x="32" y="17"/>
                    </a:cubicBezTo>
                    <a:cubicBezTo>
                      <a:pt x="19" y="8"/>
                      <a:pt x="6" y="12"/>
                      <a:pt x="6" y="12"/>
                    </a:cubicBezTo>
                    <a:cubicBezTo>
                      <a:pt x="4" y="12"/>
                      <a:pt x="1" y="11"/>
                      <a:pt x="1" y="9"/>
                    </a:cubicBezTo>
                    <a:cubicBezTo>
                      <a:pt x="0" y="7"/>
                      <a:pt x="2" y="4"/>
                      <a:pt x="4" y="4"/>
                    </a:cubicBezTo>
                    <a:cubicBezTo>
                      <a:pt x="5" y="4"/>
                      <a:pt x="21" y="0"/>
                      <a:pt x="36" y="10"/>
                    </a:cubicBezTo>
                    <a:cubicBezTo>
                      <a:pt x="38" y="11"/>
                      <a:pt x="39" y="14"/>
                      <a:pt x="37" y="15"/>
                    </a:cubicBezTo>
                    <a:cubicBezTo>
                      <a:pt x="37" y="17"/>
                      <a:pt x="35" y="17"/>
                      <a:pt x="34" y="17"/>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1" name="Freeform 358">
                <a:extLst>
                  <a:ext uri="{FF2B5EF4-FFF2-40B4-BE49-F238E27FC236}">
                    <a16:creationId xmlns:a16="http://schemas.microsoft.com/office/drawing/2014/main" id="{D3F6F275-15E1-46C7-9427-5AEEFC834FC2}"/>
                  </a:ext>
                </a:extLst>
              </p:cNvPr>
              <p:cNvSpPr>
                <a:spLocks/>
              </p:cNvSpPr>
              <p:nvPr/>
            </p:nvSpPr>
            <p:spPr bwMode="auto">
              <a:xfrm>
                <a:off x="4305" y="1495"/>
                <a:ext cx="25" cy="37"/>
              </a:xfrm>
              <a:custGeom>
                <a:avLst/>
                <a:gdLst>
                  <a:gd name="T0" fmla="*/ 23 w 37"/>
                  <a:gd name="T1" fmla="*/ 2 h 55"/>
                  <a:gd name="T2" fmla="*/ 23 w 37"/>
                  <a:gd name="T3" fmla="*/ 2 h 55"/>
                  <a:gd name="T4" fmla="*/ 5 w 37"/>
                  <a:gd name="T5" fmla="*/ 14 h 55"/>
                  <a:gd name="T6" fmla="*/ 3 w 37"/>
                  <a:gd name="T7" fmla="*/ 21 h 55"/>
                  <a:gd name="T8" fmla="*/ 24 w 37"/>
                  <a:gd name="T9" fmla="*/ 54 h 55"/>
                  <a:gd name="T10" fmla="*/ 28 w 37"/>
                  <a:gd name="T11" fmla="*/ 55 h 55"/>
                  <a:gd name="T12" fmla="*/ 35 w 37"/>
                  <a:gd name="T13" fmla="*/ 20 h 55"/>
                  <a:gd name="T14" fmla="*/ 23 w 37"/>
                  <a:gd name="T15" fmla="*/ 2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55">
                    <a:moveTo>
                      <a:pt x="23" y="2"/>
                    </a:moveTo>
                    <a:cubicBezTo>
                      <a:pt x="23" y="2"/>
                      <a:pt x="23" y="2"/>
                      <a:pt x="23" y="2"/>
                    </a:cubicBezTo>
                    <a:cubicBezTo>
                      <a:pt x="15" y="0"/>
                      <a:pt x="7" y="5"/>
                      <a:pt x="5" y="14"/>
                    </a:cubicBezTo>
                    <a:cubicBezTo>
                      <a:pt x="3" y="21"/>
                      <a:pt x="3" y="21"/>
                      <a:pt x="3" y="21"/>
                    </a:cubicBezTo>
                    <a:cubicBezTo>
                      <a:pt x="0" y="36"/>
                      <a:pt x="10" y="51"/>
                      <a:pt x="24" y="54"/>
                    </a:cubicBezTo>
                    <a:cubicBezTo>
                      <a:pt x="28" y="55"/>
                      <a:pt x="28" y="55"/>
                      <a:pt x="28" y="55"/>
                    </a:cubicBezTo>
                    <a:cubicBezTo>
                      <a:pt x="35" y="20"/>
                      <a:pt x="35" y="20"/>
                      <a:pt x="35" y="20"/>
                    </a:cubicBezTo>
                    <a:cubicBezTo>
                      <a:pt x="37" y="12"/>
                      <a:pt x="31" y="3"/>
                      <a:pt x="23" y="2"/>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2" name="Freeform 359">
                <a:extLst>
                  <a:ext uri="{FF2B5EF4-FFF2-40B4-BE49-F238E27FC236}">
                    <a16:creationId xmlns:a16="http://schemas.microsoft.com/office/drawing/2014/main" id="{5FE5BB3B-FBF0-42A1-A870-6F90C5A33BBC}"/>
                  </a:ext>
                </a:extLst>
              </p:cNvPr>
              <p:cNvSpPr>
                <a:spLocks/>
              </p:cNvSpPr>
              <p:nvPr/>
            </p:nvSpPr>
            <p:spPr bwMode="auto">
              <a:xfrm>
                <a:off x="4253" y="1637"/>
                <a:ext cx="140" cy="116"/>
              </a:xfrm>
              <a:custGeom>
                <a:avLst/>
                <a:gdLst>
                  <a:gd name="T0" fmla="*/ 53 w 206"/>
                  <a:gd name="T1" fmla="*/ 0 h 171"/>
                  <a:gd name="T2" fmla="*/ 15 w 206"/>
                  <a:gd name="T3" fmla="*/ 18 h 171"/>
                  <a:gd name="T4" fmla="*/ 5 w 206"/>
                  <a:gd name="T5" fmla="*/ 47 h 171"/>
                  <a:gd name="T6" fmla="*/ 48 w 206"/>
                  <a:gd name="T7" fmla="*/ 151 h 171"/>
                  <a:gd name="T8" fmla="*/ 81 w 206"/>
                  <a:gd name="T9" fmla="*/ 167 h 171"/>
                  <a:gd name="T10" fmla="*/ 206 w 206"/>
                  <a:gd name="T11" fmla="*/ 135 h 171"/>
                  <a:gd name="T12" fmla="*/ 201 w 206"/>
                  <a:gd name="T13" fmla="*/ 108 h 171"/>
                  <a:gd name="T14" fmla="*/ 93 w 206"/>
                  <a:gd name="T15" fmla="*/ 115 h 171"/>
                  <a:gd name="T16" fmla="*/ 53 w 206"/>
                  <a:gd name="T17" fmla="*/ 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6" h="171">
                    <a:moveTo>
                      <a:pt x="53" y="0"/>
                    </a:moveTo>
                    <a:cubicBezTo>
                      <a:pt x="15" y="18"/>
                      <a:pt x="15" y="18"/>
                      <a:pt x="15" y="18"/>
                    </a:cubicBezTo>
                    <a:cubicBezTo>
                      <a:pt x="5" y="23"/>
                      <a:pt x="0" y="36"/>
                      <a:pt x="5" y="47"/>
                    </a:cubicBezTo>
                    <a:cubicBezTo>
                      <a:pt x="48" y="151"/>
                      <a:pt x="48" y="151"/>
                      <a:pt x="48" y="151"/>
                    </a:cubicBezTo>
                    <a:cubicBezTo>
                      <a:pt x="53" y="164"/>
                      <a:pt x="68" y="171"/>
                      <a:pt x="81" y="167"/>
                    </a:cubicBezTo>
                    <a:cubicBezTo>
                      <a:pt x="206" y="135"/>
                      <a:pt x="206" y="135"/>
                      <a:pt x="206" y="135"/>
                    </a:cubicBezTo>
                    <a:cubicBezTo>
                      <a:pt x="201" y="108"/>
                      <a:pt x="201" y="108"/>
                      <a:pt x="201" y="108"/>
                    </a:cubicBezTo>
                    <a:cubicBezTo>
                      <a:pt x="93" y="115"/>
                      <a:pt x="93" y="115"/>
                      <a:pt x="93" y="115"/>
                    </a:cubicBezTo>
                    <a:lnTo>
                      <a:pt x="53"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3" name="Freeform 360">
                <a:extLst>
                  <a:ext uri="{FF2B5EF4-FFF2-40B4-BE49-F238E27FC236}">
                    <a16:creationId xmlns:a16="http://schemas.microsoft.com/office/drawing/2014/main" id="{267BA165-1258-47E7-B03E-3792BF4C1803}"/>
                  </a:ext>
                </a:extLst>
              </p:cNvPr>
              <p:cNvSpPr>
                <a:spLocks/>
              </p:cNvSpPr>
              <p:nvPr/>
            </p:nvSpPr>
            <p:spPr bwMode="auto">
              <a:xfrm>
                <a:off x="4381" y="1709"/>
                <a:ext cx="77" cy="31"/>
              </a:xfrm>
              <a:custGeom>
                <a:avLst/>
                <a:gdLst>
                  <a:gd name="T0" fmla="*/ 8 w 77"/>
                  <a:gd name="T1" fmla="*/ 2 h 31"/>
                  <a:gd name="T2" fmla="*/ 56 w 77"/>
                  <a:gd name="T3" fmla="*/ 0 h 31"/>
                  <a:gd name="T4" fmla="*/ 77 w 77"/>
                  <a:gd name="T5" fmla="*/ 26 h 31"/>
                  <a:gd name="T6" fmla="*/ 37 w 77"/>
                  <a:gd name="T7" fmla="*/ 31 h 31"/>
                  <a:gd name="T8" fmla="*/ 0 w 77"/>
                  <a:gd name="T9" fmla="*/ 18 h 31"/>
                  <a:gd name="T10" fmla="*/ 8 w 77"/>
                  <a:gd name="T11" fmla="*/ 2 h 31"/>
                </a:gdLst>
                <a:ahLst/>
                <a:cxnLst>
                  <a:cxn ang="0">
                    <a:pos x="T0" y="T1"/>
                  </a:cxn>
                  <a:cxn ang="0">
                    <a:pos x="T2" y="T3"/>
                  </a:cxn>
                  <a:cxn ang="0">
                    <a:pos x="T4" y="T5"/>
                  </a:cxn>
                  <a:cxn ang="0">
                    <a:pos x="T6" y="T7"/>
                  </a:cxn>
                  <a:cxn ang="0">
                    <a:pos x="T8" y="T9"/>
                  </a:cxn>
                  <a:cxn ang="0">
                    <a:pos x="T10" y="T11"/>
                  </a:cxn>
                </a:cxnLst>
                <a:rect l="0" t="0" r="r" b="b"/>
                <a:pathLst>
                  <a:path w="77" h="31">
                    <a:moveTo>
                      <a:pt x="8" y="2"/>
                    </a:moveTo>
                    <a:lnTo>
                      <a:pt x="56" y="0"/>
                    </a:lnTo>
                    <a:lnTo>
                      <a:pt x="77" y="26"/>
                    </a:lnTo>
                    <a:lnTo>
                      <a:pt x="37" y="31"/>
                    </a:lnTo>
                    <a:lnTo>
                      <a:pt x="0" y="18"/>
                    </a:lnTo>
                    <a:lnTo>
                      <a:pt x="8" y="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4" name="Freeform 361">
                <a:extLst>
                  <a:ext uri="{FF2B5EF4-FFF2-40B4-BE49-F238E27FC236}">
                    <a16:creationId xmlns:a16="http://schemas.microsoft.com/office/drawing/2014/main" id="{BF854A79-1B22-46CE-8289-90D9523A3485}"/>
                  </a:ext>
                </a:extLst>
              </p:cNvPr>
              <p:cNvSpPr>
                <a:spLocks/>
              </p:cNvSpPr>
              <p:nvPr/>
            </p:nvSpPr>
            <p:spPr bwMode="auto">
              <a:xfrm>
                <a:off x="4247" y="1595"/>
                <a:ext cx="65" cy="74"/>
              </a:xfrm>
              <a:custGeom>
                <a:avLst/>
                <a:gdLst>
                  <a:gd name="T0" fmla="*/ 71 w 96"/>
                  <a:gd name="T1" fmla="*/ 81 h 110"/>
                  <a:gd name="T2" fmla="*/ 15 w 96"/>
                  <a:gd name="T3" fmla="*/ 110 h 110"/>
                  <a:gd name="T4" fmla="*/ 54 w 96"/>
                  <a:gd name="T5" fmla="*/ 0 h 110"/>
                  <a:gd name="T6" fmla="*/ 87 w 96"/>
                  <a:gd name="T7" fmla="*/ 12 h 110"/>
                  <a:gd name="T8" fmla="*/ 94 w 96"/>
                  <a:gd name="T9" fmla="*/ 79 h 110"/>
                  <a:gd name="T10" fmla="*/ 71 w 96"/>
                  <a:gd name="T11" fmla="*/ 81 h 110"/>
                </a:gdLst>
                <a:ahLst/>
                <a:cxnLst>
                  <a:cxn ang="0">
                    <a:pos x="T0" y="T1"/>
                  </a:cxn>
                  <a:cxn ang="0">
                    <a:pos x="T2" y="T3"/>
                  </a:cxn>
                  <a:cxn ang="0">
                    <a:pos x="T4" y="T5"/>
                  </a:cxn>
                  <a:cxn ang="0">
                    <a:pos x="T6" y="T7"/>
                  </a:cxn>
                  <a:cxn ang="0">
                    <a:pos x="T8" y="T9"/>
                  </a:cxn>
                  <a:cxn ang="0">
                    <a:pos x="T10" y="T11"/>
                  </a:cxn>
                </a:cxnLst>
                <a:rect l="0" t="0" r="r" b="b"/>
                <a:pathLst>
                  <a:path w="96" h="110">
                    <a:moveTo>
                      <a:pt x="71" y="81"/>
                    </a:moveTo>
                    <a:cubicBezTo>
                      <a:pt x="71" y="81"/>
                      <a:pt x="36" y="79"/>
                      <a:pt x="15" y="110"/>
                    </a:cubicBezTo>
                    <a:cubicBezTo>
                      <a:pt x="0" y="83"/>
                      <a:pt x="3" y="14"/>
                      <a:pt x="54" y="0"/>
                    </a:cubicBezTo>
                    <a:cubicBezTo>
                      <a:pt x="83" y="6"/>
                      <a:pt x="87" y="12"/>
                      <a:pt x="87" y="12"/>
                    </a:cubicBezTo>
                    <a:cubicBezTo>
                      <a:pt x="87" y="12"/>
                      <a:pt x="96" y="78"/>
                      <a:pt x="94" y="79"/>
                    </a:cubicBezTo>
                    <a:cubicBezTo>
                      <a:pt x="91" y="79"/>
                      <a:pt x="71" y="81"/>
                      <a:pt x="71" y="81"/>
                    </a:cubicBez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5" name="Freeform 362">
                <a:extLst>
                  <a:ext uri="{FF2B5EF4-FFF2-40B4-BE49-F238E27FC236}">
                    <a16:creationId xmlns:a16="http://schemas.microsoft.com/office/drawing/2014/main" id="{95F65837-C0EB-449F-8106-9DA088593341}"/>
                  </a:ext>
                </a:extLst>
              </p:cNvPr>
              <p:cNvSpPr>
                <a:spLocks/>
              </p:cNvSpPr>
              <p:nvPr/>
            </p:nvSpPr>
            <p:spPr bwMode="auto">
              <a:xfrm>
                <a:off x="4370" y="1556"/>
                <a:ext cx="20" cy="7"/>
              </a:xfrm>
              <a:custGeom>
                <a:avLst/>
                <a:gdLst>
                  <a:gd name="T0" fmla="*/ 0 w 30"/>
                  <a:gd name="T1" fmla="*/ 0 h 11"/>
                  <a:gd name="T2" fmla="*/ 30 w 30"/>
                  <a:gd name="T3" fmla="*/ 7 h 11"/>
                </a:gdLst>
                <a:ahLst/>
                <a:cxnLst>
                  <a:cxn ang="0">
                    <a:pos x="T0" y="T1"/>
                  </a:cxn>
                  <a:cxn ang="0">
                    <a:pos x="T2" y="T3"/>
                  </a:cxn>
                </a:cxnLst>
                <a:rect l="0" t="0" r="r" b="b"/>
                <a:pathLst>
                  <a:path w="30" h="11">
                    <a:moveTo>
                      <a:pt x="0" y="0"/>
                    </a:moveTo>
                    <a:cubicBezTo>
                      <a:pt x="0" y="0"/>
                      <a:pt x="14" y="11"/>
                      <a:pt x="30" y="7"/>
                    </a:cubicBezTo>
                  </a:path>
                </a:pathLst>
              </a:custGeom>
              <a:noFill/>
              <a:ln w="6350" cap="rnd">
                <a:solidFill>
                  <a:srgbClr val="B4777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6" name="Freeform 363">
                <a:extLst>
                  <a:ext uri="{FF2B5EF4-FFF2-40B4-BE49-F238E27FC236}">
                    <a16:creationId xmlns:a16="http://schemas.microsoft.com/office/drawing/2014/main" id="{C697D63E-782D-4A9F-86E8-2D6E472E6B27}"/>
                  </a:ext>
                </a:extLst>
              </p:cNvPr>
              <p:cNvSpPr>
                <a:spLocks/>
              </p:cNvSpPr>
              <p:nvPr/>
            </p:nvSpPr>
            <p:spPr bwMode="auto">
              <a:xfrm>
                <a:off x="4349" y="1505"/>
                <a:ext cx="32" cy="27"/>
              </a:xfrm>
              <a:custGeom>
                <a:avLst/>
                <a:gdLst>
                  <a:gd name="T0" fmla="*/ 34 w 48"/>
                  <a:gd name="T1" fmla="*/ 38 h 39"/>
                  <a:gd name="T2" fmla="*/ 5 w 48"/>
                  <a:gd name="T3" fmla="*/ 28 h 39"/>
                  <a:gd name="T4" fmla="*/ 1 w 48"/>
                  <a:gd name="T5" fmla="*/ 21 h 39"/>
                  <a:gd name="T6" fmla="*/ 7 w 48"/>
                  <a:gd name="T7" fmla="*/ 5 h 39"/>
                  <a:gd name="T8" fmla="*/ 14 w 48"/>
                  <a:gd name="T9" fmla="*/ 1 h 39"/>
                  <a:gd name="T10" fmla="*/ 43 w 48"/>
                  <a:gd name="T11" fmla="*/ 11 h 39"/>
                  <a:gd name="T12" fmla="*/ 47 w 48"/>
                  <a:gd name="T13" fmla="*/ 18 h 39"/>
                  <a:gd name="T14" fmla="*/ 41 w 48"/>
                  <a:gd name="T15" fmla="*/ 34 h 39"/>
                  <a:gd name="T16" fmla="*/ 34 w 48"/>
                  <a:gd name="T17" fmla="*/ 3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39">
                    <a:moveTo>
                      <a:pt x="34" y="38"/>
                    </a:moveTo>
                    <a:cubicBezTo>
                      <a:pt x="5" y="28"/>
                      <a:pt x="5" y="28"/>
                      <a:pt x="5" y="28"/>
                    </a:cubicBezTo>
                    <a:cubicBezTo>
                      <a:pt x="2" y="27"/>
                      <a:pt x="0" y="24"/>
                      <a:pt x="1" y="21"/>
                    </a:cubicBezTo>
                    <a:cubicBezTo>
                      <a:pt x="7" y="5"/>
                      <a:pt x="7" y="5"/>
                      <a:pt x="7" y="5"/>
                    </a:cubicBezTo>
                    <a:cubicBezTo>
                      <a:pt x="8" y="2"/>
                      <a:pt x="11" y="0"/>
                      <a:pt x="14" y="1"/>
                    </a:cubicBezTo>
                    <a:cubicBezTo>
                      <a:pt x="43" y="11"/>
                      <a:pt x="43" y="11"/>
                      <a:pt x="43" y="11"/>
                    </a:cubicBezTo>
                    <a:cubicBezTo>
                      <a:pt x="46" y="12"/>
                      <a:pt x="48" y="15"/>
                      <a:pt x="47" y="18"/>
                    </a:cubicBezTo>
                    <a:cubicBezTo>
                      <a:pt x="41" y="34"/>
                      <a:pt x="41" y="34"/>
                      <a:pt x="41" y="34"/>
                    </a:cubicBezTo>
                    <a:cubicBezTo>
                      <a:pt x="40" y="37"/>
                      <a:pt x="37" y="39"/>
                      <a:pt x="34" y="38"/>
                    </a:cubicBezTo>
                    <a:close/>
                  </a:path>
                </a:pathLst>
              </a:custGeom>
              <a:noFill/>
              <a:ln w="4763"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7" name="Freeform 364">
                <a:extLst>
                  <a:ext uri="{FF2B5EF4-FFF2-40B4-BE49-F238E27FC236}">
                    <a16:creationId xmlns:a16="http://schemas.microsoft.com/office/drawing/2014/main" id="{C5508130-76DA-443C-8CE5-C5A82DD7094A}"/>
                  </a:ext>
                </a:extLst>
              </p:cNvPr>
              <p:cNvSpPr>
                <a:spLocks/>
              </p:cNvSpPr>
              <p:nvPr/>
            </p:nvSpPr>
            <p:spPr bwMode="auto">
              <a:xfrm>
                <a:off x="4394" y="1517"/>
                <a:ext cx="29" cy="25"/>
              </a:xfrm>
              <a:custGeom>
                <a:avLst/>
                <a:gdLst>
                  <a:gd name="T0" fmla="*/ 30 w 43"/>
                  <a:gd name="T1" fmla="*/ 36 h 37"/>
                  <a:gd name="T2" fmla="*/ 5 w 43"/>
                  <a:gd name="T3" fmla="*/ 28 h 37"/>
                  <a:gd name="T4" fmla="*/ 1 w 43"/>
                  <a:gd name="T5" fmla="*/ 21 h 37"/>
                  <a:gd name="T6" fmla="*/ 7 w 43"/>
                  <a:gd name="T7" fmla="*/ 4 h 37"/>
                  <a:gd name="T8" fmla="*/ 13 w 43"/>
                  <a:gd name="T9" fmla="*/ 1 h 37"/>
                  <a:gd name="T10" fmla="*/ 39 w 43"/>
                  <a:gd name="T11" fmla="*/ 9 h 37"/>
                  <a:gd name="T12" fmla="*/ 42 w 43"/>
                  <a:gd name="T13" fmla="*/ 16 h 37"/>
                  <a:gd name="T14" fmla="*/ 36 w 43"/>
                  <a:gd name="T15" fmla="*/ 33 h 37"/>
                  <a:gd name="T16" fmla="*/ 30 w 43"/>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37">
                    <a:moveTo>
                      <a:pt x="30" y="36"/>
                    </a:moveTo>
                    <a:cubicBezTo>
                      <a:pt x="5" y="28"/>
                      <a:pt x="5" y="28"/>
                      <a:pt x="5" y="28"/>
                    </a:cubicBezTo>
                    <a:cubicBezTo>
                      <a:pt x="2" y="27"/>
                      <a:pt x="0" y="24"/>
                      <a:pt x="1" y="21"/>
                    </a:cubicBezTo>
                    <a:cubicBezTo>
                      <a:pt x="7" y="4"/>
                      <a:pt x="7" y="4"/>
                      <a:pt x="7" y="4"/>
                    </a:cubicBezTo>
                    <a:cubicBezTo>
                      <a:pt x="8" y="2"/>
                      <a:pt x="11" y="0"/>
                      <a:pt x="13" y="1"/>
                    </a:cubicBezTo>
                    <a:cubicBezTo>
                      <a:pt x="39" y="9"/>
                      <a:pt x="39" y="9"/>
                      <a:pt x="39" y="9"/>
                    </a:cubicBezTo>
                    <a:cubicBezTo>
                      <a:pt x="41" y="10"/>
                      <a:pt x="43" y="13"/>
                      <a:pt x="42" y="16"/>
                    </a:cubicBezTo>
                    <a:cubicBezTo>
                      <a:pt x="36" y="33"/>
                      <a:pt x="36" y="33"/>
                      <a:pt x="36" y="33"/>
                    </a:cubicBezTo>
                    <a:cubicBezTo>
                      <a:pt x="36" y="36"/>
                      <a:pt x="33" y="37"/>
                      <a:pt x="30" y="36"/>
                    </a:cubicBezTo>
                    <a:close/>
                  </a:path>
                </a:pathLst>
              </a:custGeom>
              <a:noFill/>
              <a:ln w="4763"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8" name="Freeform 365">
                <a:extLst>
                  <a:ext uri="{FF2B5EF4-FFF2-40B4-BE49-F238E27FC236}">
                    <a16:creationId xmlns:a16="http://schemas.microsoft.com/office/drawing/2014/main" id="{1D48218A-1989-440C-B512-A9CBCD950ADF}"/>
                  </a:ext>
                </a:extLst>
              </p:cNvPr>
              <p:cNvSpPr>
                <a:spLocks/>
              </p:cNvSpPr>
              <p:nvPr/>
            </p:nvSpPr>
            <p:spPr bwMode="auto">
              <a:xfrm>
                <a:off x="4387" y="1527"/>
                <a:ext cx="10" cy="15"/>
              </a:xfrm>
              <a:custGeom>
                <a:avLst/>
                <a:gdLst>
                  <a:gd name="T0" fmla="*/ 14 w 14"/>
                  <a:gd name="T1" fmla="*/ 19 h 23"/>
                  <a:gd name="T2" fmla="*/ 7 w 14"/>
                  <a:gd name="T3" fmla="*/ 1 h 23"/>
                  <a:gd name="T4" fmla="*/ 1 w 14"/>
                  <a:gd name="T5" fmla="*/ 3 h 23"/>
                  <a:gd name="T6" fmla="*/ 3 w 14"/>
                  <a:gd name="T7" fmla="*/ 23 h 23"/>
                  <a:gd name="T8" fmla="*/ 14 w 14"/>
                  <a:gd name="T9" fmla="*/ 19 h 23"/>
                </a:gdLst>
                <a:ahLst/>
                <a:cxnLst>
                  <a:cxn ang="0">
                    <a:pos x="T0" y="T1"/>
                  </a:cxn>
                  <a:cxn ang="0">
                    <a:pos x="T2" y="T3"/>
                  </a:cxn>
                  <a:cxn ang="0">
                    <a:pos x="T4" y="T5"/>
                  </a:cxn>
                  <a:cxn ang="0">
                    <a:pos x="T6" y="T7"/>
                  </a:cxn>
                  <a:cxn ang="0">
                    <a:pos x="T8" y="T9"/>
                  </a:cxn>
                </a:cxnLst>
                <a:rect l="0" t="0" r="r" b="b"/>
                <a:pathLst>
                  <a:path w="14" h="23">
                    <a:moveTo>
                      <a:pt x="14" y="19"/>
                    </a:moveTo>
                    <a:cubicBezTo>
                      <a:pt x="14" y="19"/>
                      <a:pt x="14" y="13"/>
                      <a:pt x="7" y="1"/>
                    </a:cubicBezTo>
                    <a:cubicBezTo>
                      <a:pt x="0" y="0"/>
                      <a:pt x="1" y="3"/>
                      <a:pt x="1" y="3"/>
                    </a:cubicBezTo>
                    <a:cubicBezTo>
                      <a:pt x="3" y="23"/>
                      <a:pt x="3" y="23"/>
                      <a:pt x="3" y="23"/>
                    </a:cubicBezTo>
                    <a:lnTo>
                      <a:pt x="14" y="19"/>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39" name="Freeform 366">
                <a:extLst>
                  <a:ext uri="{FF2B5EF4-FFF2-40B4-BE49-F238E27FC236}">
                    <a16:creationId xmlns:a16="http://schemas.microsoft.com/office/drawing/2014/main" id="{3B2A77C7-050C-4A79-830B-DF86BA583E91}"/>
                  </a:ext>
                </a:extLst>
              </p:cNvPr>
              <p:cNvSpPr>
                <a:spLocks/>
              </p:cNvSpPr>
              <p:nvPr/>
            </p:nvSpPr>
            <p:spPr bwMode="auto">
              <a:xfrm>
                <a:off x="4381" y="1511"/>
                <a:ext cx="18" cy="10"/>
              </a:xfrm>
              <a:custGeom>
                <a:avLst/>
                <a:gdLst>
                  <a:gd name="T0" fmla="*/ 0 w 27"/>
                  <a:gd name="T1" fmla="*/ 10 h 16"/>
                  <a:gd name="T2" fmla="*/ 1 w 27"/>
                  <a:gd name="T3" fmla="*/ 8 h 16"/>
                  <a:gd name="T4" fmla="*/ 13 w 27"/>
                  <a:gd name="T5" fmla="*/ 1 h 16"/>
                  <a:gd name="T6" fmla="*/ 19 w 27"/>
                  <a:gd name="T7" fmla="*/ 3 h 16"/>
                  <a:gd name="T8" fmla="*/ 25 w 27"/>
                  <a:gd name="T9" fmla="*/ 16 h 16"/>
                  <a:gd name="T10" fmla="*/ 25 w 27"/>
                  <a:gd name="T11" fmla="*/ 16 h 16"/>
                </a:gdLst>
                <a:ahLst/>
                <a:cxnLst>
                  <a:cxn ang="0">
                    <a:pos x="T0" y="T1"/>
                  </a:cxn>
                  <a:cxn ang="0">
                    <a:pos x="T2" y="T3"/>
                  </a:cxn>
                  <a:cxn ang="0">
                    <a:pos x="T4" y="T5"/>
                  </a:cxn>
                  <a:cxn ang="0">
                    <a:pos x="T6" y="T7"/>
                  </a:cxn>
                  <a:cxn ang="0">
                    <a:pos x="T8" y="T9"/>
                  </a:cxn>
                  <a:cxn ang="0">
                    <a:pos x="T10" y="T11"/>
                  </a:cxn>
                </a:cxnLst>
                <a:rect l="0" t="0" r="r" b="b"/>
                <a:pathLst>
                  <a:path w="27" h="16">
                    <a:moveTo>
                      <a:pt x="0" y="10"/>
                    </a:moveTo>
                    <a:cubicBezTo>
                      <a:pt x="1" y="8"/>
                      <a:pt x="1" y="8"/>
                      <a:pt x="1" y="8"/>
                    </a:cubicBezTo>
                    <a:cubicBezTo>
                      <a:pt x="2" y="2"/>
                      <a:pt x="8" y="0"/>
                      <a:pt x="13" y="1"/>
                    </a:cubicBezTo>
                    <a:cubicBezTo>
                      <a:pt x="19" y="3"/>
                      <a:pt x="19" y="3"/>
                      <a:pt x="19" y="3"/>
                    </a:cubicBezTo>
                    <a:cubicBezTo>
                      <a:pt x="24" y="5"/>
                      <a:pt x="27" y="11"/>
                      <a:pt x="25" y="16"/>
                    </a:cubicBezTo>
                    <a:cubicBezTo>
                      <a:pt x="25" y="16"/>
                      <a:pt x="25" y="16"/>
                      <a:pt x="25" y="16"/>
                    </a:cubicBezTo>
                  </a:path>
                </a:pathLst>
              </a:custGeom>
              <a:noFill/>
              <a:ln w="4763"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0" name="Freeform 367">
                <a:extLst>
                  <a:ext uri="{FF2B5EF4-FFF2-40B4-BE49-F238E27FC236}">
                    <a16:creationId xmlns:a16="http://schemas.microsoft.com/office/drawing/2014/main" id="{D0AC7A09-A193-45D4-B693-A256950B7532}"/>
                  </a:ext>
                </a:extLst>
              </p:cNvPr>
              <p:cNvSpPr>
                <a:spLocks/>
              </p:cNvSpPr>
              <p:nvPr/>
            </p:nvSpPr>
            <p:spPr bwMode="auto">
              <a:xfrm>
                <a:off x="4327" y="1463"/>
                <a:ext cx="68" cy="61"/>
              </a:xfrm>
              <a:custGeom>
                <a:avLst/>
                <a:gdLst>
                  <a:gd name="T0" fmla="*/ 0 w 101"/>
                  <a:gd name="T1" fmla="*/ 84 h 91"/>
                  <a:gd name="T2" fmla="*/ 101 w 101"/>
                  <a:gd name="T3" fmla="*/ 20 h 91"/>
                  <a:gd name="T4" fmla="*/ 70 w 101"/>
                  <a:gd name="T5" fmla="*/ 0 h 91"/>
                  <a:gd name="T6" fmla="*/ 3 w 101"/>
                  <a:gd name="T7" fmla="*/ 68 h 91"/>
                  <a:gd name="T8" fmla="*/ 0 w 101"/>
                  <a:gd name="T9" fmla="*/ 84 h 91"/>
                </a:gdLst>
                <a:ahLst/>
                <a:cxnLst>
                  <a:cxn ang="0">
                    <a:pos x="T0" y="T1"/>
                  </a:cxn>
                  <a:cxn ang="0">
                    <a:pos x="T2" y="T3"/>
                  </a:cxn>
                  <a:cxn ang="0">
                    <a:pos x="T4" y="T5"/>
                  </a:cxn>
                  <a:cxn ang="0">
                    <a:pos x="T6" y="T7"/>
                  </a:cxn>
                  <a:cxn ang="0">
                    <a:pos x="T8" y="T9"/>
                  </a:cxn>
                </a:cxnLst>
                <a:rect l="0" t="0" r="r" b="b"/>
                <a:pathLst>
                  <a:path w="101" h="91">
                    <a:moveTo>
                      <a:pt x="0" y="84"/>
                    </a:moveTo>
                    <a:cubicBezTo>
                      <a:pt x="0" y="84"/>
                      <a:pt x="60" y="91"/>
                      <a:pt x="101" y="20"/>
                    </a:cubicBezTo>
                    <a:cubicBezTo>
                      <a:pt x="70" y="0"/>
                      <a:pt x="70" y="0"/>
                      <a:pt x="70" y="0"/>
                    </a:cubicBezTo>
                    <a:cubicBezTo>
                      <a:pt x="3" y="68"/>
                      <a:pt x="3" y="68"/>
                      <a:pt x="3" y="68"/>
                    </a:cubicBezTo>
                    <a:lnTo>
                      <a:pt x="0" y="84"/>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1" name="Freeform 368">
                <a:extLst>
                  <a:ext uri="{FF2B5EF4-FFF2-40B4-BE49-F238E27FC236}">
                    <a16:creationId xmlns:a16="http://schemas.microsoft.com/office/drawing/2014/main" id="{0617DF61-3BAC-481B-A21A-B47A23602F18}"/>
                  </a:ext>
                </a:extLst>
              </p:cNvPr>
              <p:cNvSpPr>
                <a:spLocks/>
              </p:cNvSpPr>
              <p:nvPr/>
            </p:nvSpPr>
            <p:spPr bwMode="auto">
              <a:xfrm>
                <a:off x="4266" y="1778"/>
                <a:ext cx="30" cy="379"/>
              </a:xfrm>
              <a:custGeom>
                <a:avLst/>
                <a:gdLst>
                  <a:gd name="T0" fmla="*/ 30 w 30"/>
                  <a:gd name="T1" fmla="*/ 0 h 379"/>
                  <a:gd name="T2" fmla="*/ 0 w 30"/>
                  <a:gd name="T3" fmla="*/ 0 h 379"/>
                  <a:gd name="T4" fmla="*/ 2 w 30"/>
                  <a:gd name="T5" fmla="*/ 379 h 379"/>
                  <a:gd name="T6" fmla="*/ 27 w 30"/>
                  <a:gd name="T7" fmla="*/ 379 h 379"/>
                  <a:gd name="T8" fmla="*/ 30 w 30"/>
                  <a:gd name="T9" fmla="*/ 0 h 379"/>
                </a:gdLst>
                <a:ahLst/>
                <a:cxnLst>
                  <a:cxn ang="0">
                    <a:pos x="T0" y="T1"/>
                  </a:cxn>
                  <a:cxn ang="0">
                    <a:pos x="T2" y="T3"/>
                  </a:cxn>
                  <a:cxn ang="0">
                    <a:pos x="T4" y="T5"/>
                  </a:cxn>
                  <a:cxn ang="0">
                    <a:pos x="T6" y="T7"/>
                  </a:cxn>
                  <a:cxn ang="0">
                    <a:pos x="T8" y="T9"/>
                  </a:cxn>
                </a:cxnLst>
                <a:rect l="0" t="0" r="r" b="b"/>
                <a:pathLst>
                  <a:path w="30" h="379">
                    <a:moveTo>
                      <a:pt x="30" y="0"/>
                    </a:moveTo>
                    <a:lnTo>
                      <a:pt x="0" y="0"/>
                    </a:lnTo>
                    <a:lnTo>
                      <a:pt x="2" y="379"/>
                    </a:lnTo>
                    <a:lnTo>
                      <a:pt x="27" y="379"/>
                    </a:lnTo>
                    <a:lnTo>
                      <a:pt x="3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2" name="Freeform 369">
                <a:extLst>
                  <a:ext uri="{FF2B5EF4-FFF2-40B4-BE49-F238E27FC236}">
                    <a16:creationId xmlns:a16="http://schemas.microsoft.com/office/drawing/2014/main" id="{6C7475CE-91CD-45A5-972B-DC20360C1867}"/>
                  </a:ext>
                </a:extLst>
              </p:cNvPr>
              <p:cNvSpPr>
                <a:spLocks/>
              </p:cNvSpPr>
              <p:nvPr/>
            </p:nvSpPr>
            <p:spPr bwMode="auto">
              <a:xfrm>
                <a:off x="4367" y="1778"/>
                <a:ext cx="31" cy="379"/>
              </a:xfrm>
              <a:custGeom>
                <a:avLst/>
                <a:gdLst>
                  <a:gd name="T0" fmla="*/ 31 w 31"/>
                  <a:gd name="T1" fmla="*/ 0 h 379"/>
                  <a:gd name="T2" fmla="*/ 0 w 31"/>
                  <a:gd name="T3" fmla="*/ 0 h 379"/>
                  <a:gd name="T4" fmla="*/ 3 w 31"/>
                  <a:gd name="T5" fmla="*/ 379 h 379"/>
                  <a:gd name="T6" fmla="*/ 28 w 31"/>
                  <a:gd name="T7" fmla="*/ 379 h 379"/>
                  <a:gd name="T8" fmla="*/ 31 w 31"/>
                  <a:gd name="T9" fmla="*/ 0 h 379"/>
                </a:gdLst>
                <a:ahLst/>
                <a:cxnLst>
                  <a:cxn ang="0">
                    <a:pos x="T0" y="T1"/>
                  </a:cxn>
                  <a:cxn ang="0">
                    <a:pos x="T2" y="T3"/>
                  </a:cxn>
                  <a:cxn ang="0">
                    <a:pos x="T4" y="T5"/>
                  </a:cxn>
                  <a:cxn ang="0">
                    <a:pos x="T6" y="T7"/>
                  </a:cxn>
                  <a:cxn ang="0">
                    <a:pos x="T8" y="T9"/>
                  </a:cxn>
                </a:cxnLst>
                <a:rect l="0" t="0" r="r" b="b"/>
                <a:pathLst>
                  <a:path w="31" h="379">
                    <a:moveTo>
                      <a:pt x="31" y="0"/>
                    </a:moveTo>
                    <a:lnTo>
                      <a:pt x="0" y="0"/>
                    </a:lnTo>
                    <a:lnTo>
                      <a:pt x="3" y="379"/>
                    </a:lnTo>
                    <a:lnTo>
                      <a:pt x="28" y="379"/>
                    </a:lnTo>
                    <a:lnTo>
                      <a:pt x="31"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3" name="Freeform 370">
                <a:extLst>
                  <a:ext uri="{FF2B5EF4-FFF2-40B4-BE49-F238E27FC236}">
                    <a16:creationId xmlns:a16="http://schemas.microsoft.com/office/drawing/2014/main" id="{903CF1BF-3AF8-493B-B4BB-7AD1D146ECF9}"/>
                  </a:ext>
                </a:extLst>
              </p:cNvPr>
              <p:cNvSpPr>
                <a:spLocks/>
              </p:cNvSpPr>
              <p:nvPr/>
            </p:nvSpPr>
            <p:spPr bwMode="auto">
              <a:xfrm>
                <a:off x="4658" y="1778"/>
                <a:ext cx="31" cy="379"/>
              </a:xfrm>
              <a:custGeom>
                <a:avLst/>
                <a:gdLst>
                  <a:gd name="T0" fmla="*/ 31 w 31"/>
                  <a:gd name="T1" fmla="*/ 0 h 379"/>
                  <a:gd name="T2" fmla="*/ 0 w 31"/>
                  <a:gd name="T3" fmla="*/ 0 h 379"/>
                  <a:gd name="T4" fmla="*/ 3 w 31"/>
                  <a:gd name="T5" fmla="*/ 379 h 379"/>
                  <a:gd name="T6" fmla="*/ 28 w 31"/>
                  <a:gd name="T7" fmla="*/ 379 h 379"/>
                  <a:gd name="T8" fmla="*/ 31 w 31"/>
                  <a:gd name="T9" fmla="*/ 0 h 379"/>
                </a:gdLst>
                <a:ahLst/>
                <a:cxnLst>
                  <a:cxn ang="0">
                    <a:pos x="T0" y="T1"/>
                  </a:cxn>
                  <a:cxn ang="0">
                    <a:pos x="T2" y="T3"/>
                  </a:cxn>
                  <a:cxn ang="0">
                    <a:pos x="T4" y="T5"/>
                  </a:cxn>
                  <a:cxn ang="0">
                    <a:pos x="T6" y="T7"/>
                  </a:cxn>
                  <a:cxn ang="0">
                    <a:pos x="T8" y="T9"/>
                  </a:cxn>
                </a:cxnLst>
                <a:rect l="0" t="0" r="r" b="b"/>
                <a:pathLst>
                  <a:path w="31" h="379">
                    <a:moveTo>
                      <a:pt x="31" y="0"/>
                    </a:moveTo>
                    <a:lnTo>
                      <a:pt x="0" y="0"/>
                    </a:lnTo>
                    <a:lnTo>
                      <a:pt x="3" y="379"/>
                    </a:lnTo>
                    <a:lnTo>
                      <a:pt x="28" y="379"/>
                    </a:lnTo>
                    <a:lnTo>
                      <a:pt x="31"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4" name="Freeform 371">
                <a:extLst>
                  <a:ext uri="{FF2B5EF4-FFF2-40B4-BE49-F238E27FC236}">
                    <a16:creationId xmlns:a16="http://schemas.microsoft.com/office/drawing/2014/main" id="{0B7D8103-124C-40FD-A84F-DC62A0D1A9E0}"/>
                  </a:ext>
                </a:extLst>
              </p:cNvPr>
              <p:cNvSpPr>
                <a:spLocks/>
              </p:cNvSpPr>
              <p:nvPr/>
            </p:nvSpPr>
            <p:spPr bwMode="auto">
              <a:xfrm>
                <a:off x="4557" y="1778"/>
                <a:ext cx="31" cy="379"/>
              </a:xfrm>
              <a:custGeom>
                <a:avLst/>
                <a:gdLst>
                  <a:gd name="T0" fmla="*/ 31 w 31"/>
                  <a:gd name="T1" fmla="*/ 0 h 379"/>
                  <a:gd name="T2" fmla="*/ 0 w 31"/>
                  <a:gd name="T3" fmla="*/ 0 h 379"/>
                  <a:gd name="T4" fmla="*/ 3 w 31"/>
                  <a:gd name="T5" fmla="*/ 379 h 379"/>
                  <a:gd name="T6" fmla="*/ 27 w 31"/>
                  <a:gd name="T7" fmla="*/ 379 h 379"/>
                  <a:gd name="T8" fmla="*/ 31 w 31"/>
                  <a:gd name="T9" fmla="*/ 0 h 379"/>
                </a:gdLst>
                <a:ahLst/>
                <a:cxnLst>
                  <a:cxn ang="0">
                    <a:pos x="T0" y="T1"/>
                  </a:cxn>
                  <a:cxn ang="0">
                    <a:pos x="T2" y="T3"/>
                  </a:cxn>
                  <a:cxn ang="0">
                    <a:pos x="T4" y="T5"/>
                  </a:cxn>
                  <a:cxn ang="0">
                    <a:pos x="T6" y="T7"/>
                  </a:cxn>
                  <a:cxn ang="0">
                    <a:pos x="T8" y="T9"/>
                  </a:cxn>
                </a:cxnLst>
                <a:rect l="0" t="0" r="r" b="b"/>
                <a:pathLst>
                  <a:path w="31" h="379">
                    <a:moveTo>
                      <a:pt x="31" y="0"/>
                    </a:moveTo>
                    <a:lnTo>
                      <a:pt x="0" y="0"/>
                    </a:lnTo>
                    <a:lnTo>
                      <a:pt x="3" y="379"/>
                    </a:lnTo>
                    <a:lnTo>
                      <a:pt x="27" y="379"/>
                    </a:lnTo>
                    <a:lnTo>
                      <a:pt x="31"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5" name="Freeform 372">
                <a:extLst>
                  <a:ext uri="{FF2B5EF4-FFF2-40B4-BE49-F238E27FC236}">
                    <a16:creationId xmlns:a16="http://schemas.microsoft.com/office/drawing/2014/main" id="{A600E002-B1DC-489D-90BD-7E826F2020CA}"/>
                  </a:ext>
                </a:extLst>
              </p:cNvPr>
              <p:cNvSpPr>
                <a:spLocks/>
              </p:cNvSpPr>
              <p:nvPr/>
            </p:nvSpPr>
            <p:spPr bwMode="auto">
              <a:xfrm>
                <a:off x="4320" y="1655"/>
                <a:ext cx="292" cy="101"/>
              </a:xfrm>
              <a:custGeom>
                <a:avLst/>
                <a:gdLst>
                  <a:gd name="T0" fmla="*/ 429 w 432"/>
                  <a:gd name="T1" fmla="*/ 3 h 149"/>
                  <a:gd name="T2" fmla="*/ 417 w 432"/>
                  <a:gd name="T3" fmla="*/ 0 h 149"/>
                  <a:gd name="T4" fmla="*/ 199 w 432"/>
                  <a:gd name="T5" fmla="*/ 0 h 149"/>
                  <a:gd name="T6" fmla="*/ 179 w 432"/>
                  <a:gd name="T7" fmla="*/ 14 h 149"/>
                  <a:gd name="T8" fmla="*/ 133 w 432"/>
                  <a:gd name="T9" fmla="*/ 131 h 149"/>
                  <a:gd name="T10" fmla="*/ 126 w 432"/>
                  <a:gd name="T11" fmla="*/ 136 h 149"/>
                  <a:gd name="T12" fmla="*/ 0 w 432"/>
                  <a:gd name="T13" fmla="*/ 136 h 149"/>
                  <a:gd name="T14" fmla="*/ 0 w 432"/>
                  <a:gd name="T15" fmla="*/ 149 h 149"/>
                  <a:gd name="T16" fmla="*/ 140 w 432"/>
                  <a:gd name="T17" fmla="*/ 149 h 149"/>
                  <a:gd name="T18" fmla="*/ 389 w 432"/>
                  <a:gd name="T19" fmla="*/ 134 h 149"/>
                  <a:gd name="T20" fmla="*/ 391 w 432"/>
                  <a:gd name="T21" fmla="*/ 129 h 149"/>
                  <a:gd name="T22" fmla="*/ 432 w 432"/>
                  <a:gd name="T23" fmla="*/ 6 h 149"/>
                  <a:gd name="T24" fmla="*/ 429 w 432"/>
                  <a:gd name="T25" fmla="*/ 3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2" h="149">
                    <a:moveTo>
                      <a:pt x="429" y="3"/>
                    </a:moveTo>
                    <a:cubicBezTo>
                      <a:pt x="425" y="1"/>
                      <a:pt x="421" y="0"/>
                      <a:pt x="417" y="0"/>
                    </a:cubicBezTo>
                    <a:cubicBezTo>
                      <a:pt x="199" y="0"/>
                      <a:pt x="199" y="0"/>
                      <a:pt x="199" y="0"/>
                    </a:cubicBezTo>
                    <a:cubicBezTo>
                      <a:pt x="190" y="0"/>
                      <a:pt x="182" y="5"/>
                      <a:pt x="179" y="14"/>
                    </a:cubicBezTo>
                    <a:cubicBezTo>
                      <a:pt x="133" y="131"/>
                      <a:pt x="133" y="131"/>
                      <a:pt x="133" y="131"/>
                    </a:cubicBezTo>
                    <a:cubicBezTo>
                      <a:pt x="132" y="134"/>
                      <a:pt x="129" y="136"/>
                      <a:pt x="126" y="136"/>
                    </a:cubicBezTo>
                    <a:cubicBezTo>
                      <a:pt x="0" y="136"/>
                      <a:pt x="0" y="136"/>
                      <a:pt x="0" y="136"/>
                    </a:cubicBezTo>
                    <a:cubicBezTo>
                      <a:pt x="0" y="149"/>
                      <a:pt x="0" y="149"/>
                      <a:pt x="0" y="149"/>
                    </a:cubicBezTo>
                    <a:cubicBezTo>
                      <a:pt x="140" y="149"/>
                      <a:pt x="140" y="149"/>
                      <a:pt x="140" y="149"/>
                    </a:cubicBezTo>
                    <a:cubicBezTo>
                      <a:pt x="389" y="134"/>
                      <a:pt x="389" y="134"/>
                      <a:pt x="389" y="134"/>
                    </a:cubicBezTo>
                    <a:cubicBezTo>
                      <a:pt x="391" y="129"/>
                      <a:pt x="391" y="129"/>
                      <a:pt x="391" y="129"/>
                    </a:cubicBezTo>
                    <a:cubicBezTo>
                      <a:pt x="432" y="6"/>
                      <a:pt x="432" y="6"/>
                      <a:pt x="432" y="6"/>
                    </a:cubicBezTo>
                    <a:lnTo>
                      <a:pt x="429" y="3"/>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6" name="Freeform 373">
                <a:extLst>
                  <a:ext uri="{FF2B5EF4-FFF2-40B4-BE49-F238E27FC236}">
                    <a16:creationId xmlns:a16="http://schemas.microsoft.com/office/drawing/2014/main" id="{CEF07946-FECD-481E-BF97-2584C3B3F1B6}"/>
                  </a:ext>
                </a:extLst>
              </p:cNvPr>
              <p:cNvSpPr>
                <a:spLocks/>
              </p:cNvSpPr>
              <p:nvPr/>
            </p:nvSpPr>
            <p:spPr bwMode="auto">
              <a:xfrm>
                <a:off x="4406" y="1746"/>
                <a:ext cx="177" cy="10"/>
              </a:xfrm>
              <a:custGeom>
                <a:avLst/>
                <a:gdLst>
                  <a:gd name="T0" fmla="*/ 18 w 261"/>
                  <a:gd name="T1" fmla="*/ 0 h 15"/>
                  <a:gd name="T2" fmla="*/ 17 w 261"/>
                  <a:gd name="T3" fmla="*/ 3 h 15"/>
                  <a:gd name="T4" fmla="*/ 0 w 261"/>
                  <a:gd name="T5" fmla="*/ 15 h 15"/>
                  <a:gd name="T6" fmla="*/ 255 w 261"/>
                  <a:gd name="T7" fmla="*/ 15 h 15"/>
                  <a:gd name="T8" fmla="*/ 261 w 261"/>
                  <a:gd name="T9" fmla="*/ 0 h 15"/>
                  <a:gd name="T10" fmla="*/ 18 w 261"/>
                  <a:gd name="T11" fmla="*/ 0 h 15"/>
                </a:gdLst>
                <a:ahLst/>
                <a:cxnLst>
                  <a:cxn ang="0">
                    <a:pos x="T0" y="T1"/>
                  </a:cxn>
                  <a:cxn ang="0">
                    <a:pos x="T2" y="T3"/>
                  </a:cxn>
                  <a:cxn ang="0">
                    <a:pos x="T4" y="T5"/>
                  </a:cxn>
                  <a:cxn ang="0">
                    <a:pos x="T6" y="T7"/>
                  </a:cxn>
                  <a:cxn ang="0">
                    <a:pos x="T8" y="T9"/>
                  </a:cxn>
                  <a:cxn ang="0">
                    <a:pos x="T10" y="T11"/>
                  </a:cxn>
                </a:cxnLst>
                <a:rect l="0" t="0" r="r" b="b"/>
                <a:pathLst>
                  <a:path w="261" h="15">
                    <a:moveTo>
                      <a:pt x="18" y="0"/>
                    </a:moveTo>
                    <a:cubicBezTo>
                      <a:pt x="17" y="3"/>
                      <a:pt x="17" y="3"/>
                      <a:pt x="17" y="3"/>
                    </a:cubicBezTo>
                    <a:cubicBezTo>
                      <a:pt x="14" y="10"/>
                      <a:pt x="7" y="15"/>
                      <a:pt x="0" y="15"/>
                    </a:cubicBezTo>
                    <a:cubicBezTo>
                      <a:pt x="255" y="15"/>
                      <a:pt x="255" y="15"/>
                      <a:pt x="255" y="15"/>
                    </a:cubicBezTo>
                    <a:cubicBezTo>
                      <a:pt x="261" y="0"/>
                      <a:pt x="261" y="0"/>
                      <a:pt x="261" y="0"/>
                    </a:cubicBezTo>
                    <a:lnTo>
                      <a:pt x="18"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7" name="Freeform 374">
                <a:extLst>
                  <a:ext uri="{FF2B5EF4-FFF2-40B4-BE49-F238E27FC236}">
                    <a16:creationId xmlns:a16="http://schemas.microsoft.com/office/drawing/2014/main" id="{25D8B345-FA15-4C58-AD90-69D62CE1F8A5}"/>
                  </a:ext>
                </a:extLst>
              </p:cNvPr>
              <p:cNvSpPr>
                <a:spLocks/>
              </p:cNvSpPr>
              <p:nvPr/>
            </p:nvSpPr>
            <p:spPr bwMode="auto">
              <a:xfrm>
                <a:off x="4420" y="1658"/>
                <a:ext cx="195" cy="84"/>
              </a:xfrm>
              <a:custGeom>
                <a:avLst/>
                <a:gdLst>
                  <a:gd name="T0" fmla="*/ 281 w 289"/>
                  <a:gd name="T1" fmla="*/ 0 h 124"/>
                  <a:gd name="T2" fmla="*/ 60 w 289"/>
                  <a:gd name="T3" fmla="*/ 0 h 124"/>
                  <a:gd name="T4" fmla="*/ 44 w 289"/>
                  <a:gd name="T5" fmla="*/ 11 h 124"/>
                  <a:gd name="T6" fmla="*/ 0 w 289"/>
                  <a:gd name="T7" fmla="*/ 124 h 124"/>
                  <a:gd name="T8" fmla="*/ 243 w 289"/>
                  <a:gd name="T9" fmla="*/ 124 h 124"/>
                  <a:gd name="T10" fmla="*/ 288 w 289"/>
                  <a:gd name="T11" fmla="*/ 9 h 124"/>
                  <a:gd name="T12" fmla="*/ 281 w 289"/>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289" h="124">
                    <a:moveTo>
                      <a:pt x="281" y="0"/>
                    </a:moveTo>
                    <a:cubicBezTo>
                      <a:pt x="60" y="0"/>
                      <a:pt x="60" y="0"/>
                      <a:pt x="60" y="0"/>
                    </a:cubicBezTo>
                    <a:cubicBezTo>
                      <a:pt x="53" y="0"/>
                      <a:pt x="46" y="4"/>
                      <a:pt x="44" y="11"/>
                    </a:cubicBezTo>
                    <a:cubicBezTo>
                      <a:pt x="0" y="124"/>
                      <a:pt x="0" y="124"/>
                      <a:pt x="0" y="124"/>
                    </a:cubicBezTo>
                    <a:cubicBezTo>
                      <a:pt x="243" y="124"/>
                      <a:pt x="243" y="124"/>
                      <a:pt x="243" y="124"/>
                    </a:cubicBezTo>
                    <a:cubicBezTo>
                      <a:pt x="288" y="9"/>
                      <a:pt x="288" y="9"/>
                      <a:pt x="288" y="9"/>
                    </a:cubicBezTo>
                    <a:cubicBezTo>
                      <a:pt x="289" y="5"/>
                      <a:pt x="286" y="0"/>
                      <a:pt x="281" y="0"/>
                    </a:cubicBez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8" name="Freeform 375">
                <a:extLst>
                  <a:ext uri="{FF2B5EF4-FFF2-40B4-BE49-F238E27FC236}">
                    <a16:creationId xmlns:a16="http://schemas.microsoft.com/office/drawing/2014/main" id="{794DEC78-7D9E-442F-83EA-45EA2577C668}"/>
                  </a:ext>
                </a:extLst>
              </p:cNvPr>
              <p:cNvSpPr>
                <a:spLocks/>
              </p:cNvSpPr>
              <p:nvPr/>
            </p:nvSpPr>
            <p:spPr bwMode="auto">
              <a:xfrm>
                <a:off x="4509" y="1697"/>
                <a:ext cx="25" cy="15"/>
              </a:xfrm>
              <a:custGeom>
                <a:avLst/>
                <a:gdLst>
                  <a:gd name="T0" fmla="*/ 20 w 25"/>
                  <a:gd name="T1" fmla="*/ 15 h 15"/>
                  <a:gd name="T2" fmla="*/ 25 w 25"/>
                  <a:gd name="T3" fmla="*/ 0 h 15"/>
                  <a:gd name="T4" fmla="*/ 5 w 25"/>
                  <a:gd name="T5" fmla="*/ 0 h 15"/>
                  <a:gd name="T6" fmla="*/ 0 w 25"/>
                  <a:gd name="T7" fmla="*/ 15 h 15"/>
                  <a:gd name="T8" fmla="*/ 20 w 25"/>
                  <a:gd name="T9" fmla="*/ 15 h 15"/>
                </a:gdLst>
                <a:ahLst/>
                <a:cxnLst>
                  <a:cxn ang="0">
                    <a:pos x="T0" y="T1"/>
                  </a:cxn>
                  <a:cxn ang="0">
                    <a:pos x="T2" y="T3"/>
                  </a:cxn>
                  <a:cxn ang="0">
                    <a:pos x="T4" y="T5"/>
                  </a:cxn>
                  <a:cxn ang="0">
                    <a:pos x="T6" y="T7"/>
                  </a:cxn>
                  <a:cxn ang="0">
                    <a:pos x="T8" y="T9"/>
                  </a:cxn>
                </a:cxnLst>
                <a:rect l="0" t="0" r="r" b="b"/>
                <a:pathLst>
                  <a:path w="25" h="15">
                    <a:moveTo>
                      <a:pt x="20" y="15"/>
                    </a:moveTo>
                    <a:lnTo>
                      <a:pt x="25" y="0"/>
                    </a:lnTo>
                    <a:lnTo>
                      <a:pt x="5" y="0"/>
                    </a:lnTo>
                    <a:lnTo>
                      <a:pt x="0" y="15"/>
                    </a:lnTo>
                    <a:lnTo>
                      <a:pt x="20"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49" name="Rectangle 376">
                <a:extLst>
                  <a:ext uri="{FF2B5EF4-FFF2-40B4-BE49-F238E27FC236}">
                    <a16:creationId xmlns:a16="http://schemas.microsoft.com/office/drawing/2014/main" id="{77C88D28-51F1-45A2-BB3C-935E0F9C1B74}"/>
                  </a:ext>
                </a:extLst>
              </p:cNvPr>
              <p:cNvSpPr>
                <a:spLocks noChangeArrowheads="1"/>
              </p:cNvSpPr>
              <p:nvPr/>
            </p:nvSpPr>
            <p:spPr bwMode="auto">
              <a:xfrm>
                <a:off x="4343" y="1756"/>
                <a:ext cx="370" cy="7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50" name="Rectangle 377">
                <a:extLst>
                  <a:ext uri="{FF2B5EF4-FFF2-40B4-BE49-F238E27FC236}">
                    <a16:creationId xmlns:a16="http://schemas.microsoft.com/office/drawing/2014/main" id="{8EBDD1A4-01D4-4291-A3AA-8D6D39677CFE}"/>
                  </a:ext>
                </a:extLst>
              </p:cNvPr>
              <p:cNvSpPr>
                <a:spLocks noChangeArrowheads="1"/>
              </p:cNvSpPr>
              <p:nvPr/>
            </p:nvSpPr>
            <p:spPr bwMode="auto">
              <a:xfrm>
                <a:off x="4219" y="1756"/>
                <a:ext cx="130" cy="75"/>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51" name="Freeform 378">
                <a:extLst>
                  <a:ext uri="{FF2B5EF4-FFF2-40B4-BE49-F238E27FC236}">
                    <a16:creationId xmlns:a16="http://schemas.microsoft.com/office/drawing/2014/main" id="{27670FCC-965B-420A-8026-35E9324FB70D}"/>
                  </a:ext>
                </a:extLst>
              </p:cNvPr>
              <p:cNvSpPr>
                <a:spLocks/>
              </p:cNvSpPr>
              <p:nvPr/>
            </p:nvSpPr>
            <p:spPr bwMode="auto">
              <a:xfrm>
                <a:off x="4624" y="1680"/>
                <a:ext cx="51" cy="76"/>
              </a:xfrm>
              <a:custGeom>
                <a:avLst/>
                <a:gdLst>
                  <a:gd name="T0" fmla="*/ 51 w 51"/>
                  <a:gd name="T1" fmla="*/ 0 h 76"/>
                  <a:gd name="T2" fmla="*/ 0 w 51"/>
                  <a:gd name="T3" fmla="*/ 0 h 76"/>
                  <a:gd name="T4" fmla="*/ 4 w 51"/>
                  <a:gd name="T5" fmla="*/ 76 h 76"/>
                  <a:gd name="T6" fmla="*/ 46 w 51"/>
                  <a:gd name="T7" fmla="*/ 76 h 76"/>
                  <a:gd name="T8" fmla="*/ 51 w 51"/>
                  <a:gd name="T9" fmla="*/ 0 h 76"/>
                </a:gdLst>
                <a:ahLst/>
                <a:cxnLst>
                  <a:cxn ang="0">
                    <a:pos x="T0" y="T1"/>
                  </a:cxn>
                  <a:cxn ang="0">
                    <a:pos x="T2" y="T3"/>
                  </a:cxn>
                  <a:cxn ang="0">
                    <a:pos x="T4" y="T5"/>
                  </a:cxn>
                  <a:cxn ang="0">
                    <a:pos x="T6" y="T7"/>
                  </a:cxn>
                  <a:cxn ang="0">
                    <a:pos x="T8" y="T9"/>
                  </a:cxn>
                </a:cxnLst>
                <a:rect l="0" t="0" r="r" b="b"/>
                <a:pathLst>
                  <a:path w="51" h="76">
                    <a:moveTo>
                      <a:pt x="51" y="0"/>
                    </a:moveTo>
                    <a:lnTo>
                      <a:pt x="0" y="0"/>
                    </a:lnTo>
                    <a:lnTo>
                      <a:pt x="4" y="76"/>
                    </a:lnTo>
                    <a:lnTo>
                      <a:pt x="46" y="76"/>
                    </a:lnTo>
                    <a:lnTo>
                      <a:pt x="51" y="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52" name="Freeform 379">
                <a:extLst>
                  <a:ext uri="{FF2B5EF4-FFF2-40B4-BE49-F238E27FC236}">
                    <a16:creationId xmlns:a16="http://schemas.microsoft.com/office/drawing/2014/main" id="{EBD298C8-F98D-487F-BB08-BFBF28AED95A}"/>
                  </a:ext>
                </a:extLst>
              </p:cNvPr>
              <p:cNvSpPr>
                <a:spLocks/>
              </p:cNvSpPr>
              <p:nvPr/>
            </p:nvSpPr>
            <p:spPr bwMode="auto">
              <a:xfrm>
                <a:off x="4620" y="1669"/>
                <a:ext cx="59" cy="16"/>
              </a:xfrm>
              <a:custGeom>
                <a:avLst/>
                <a:gdLst>
                  <a:gd name="T0" fmla="*/ 85 w 88"/>
                  <a:gd name="T1" fmla="*/ 17 h 23"/>
                  <a:gd name="T2" fmla="*/ 84 w 88"/>
                  <a:gd name="T3" fmla="*/ 17 h 23"/>
                  <a:gd name="T4" fmla="*/ 81 w 88"/>
                  <a:gd name="T5" fmla="*/ 3 h 23"/>
                  <a:gd name="T6" fmla="*/ 78 w 88"/>
                  <a:gd name="T7" fmla="*/ 0 h 23"/>
                  <a:gd name="T8" fmla="*/ 10 w 88"/>
                  <a:gd name="T9" fmla="*/ 0 h 23"/>
                  <a:gd name="T10" fmla="*/ 7 w 88"/>
                  <a:gd name="T11" fmla="*/ 3 h 23"/>
                  <a:gd name="T12" fmla="*/ 4 w 88"/>
                  <a:gd name="T13" fmla="*/ 17 h 23"/>
                  <a:gd name="T14" fmla="*/ 3 w 88"/>
                  <a:gd name="T15" fmla="*/ 17 h 23"/>
                  <a:gd name="T16" fmla="*/ 0 w 88"/>
                  <a:gd name="T17" fmla="*/ 20 h 23"/>
                  <a:gd name="T18" fmla="*/ 3 w 88"/>
                  <a:gd name="T19" fmla="*/ 23 h 23"/>
                  <a:gd name="T20" fmla="*/ 85 w 88"/>
                  <a:gd name="T21" fmla="*/ 23 h 23"/>
                  <a:gd name="T22" fmla="*/ 88 w 88"/>
                  <a:gd name="T23" fmla="*/ 20 h 23"/>
                  <a:gd name="T24" fmla="*/ 85 w 88"/>
                  <a:gd name="T25" fmla="*/ 1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23">
                    <a:moveTo>
                      <a:pt x="85" y="17"/>
                    </a:moveTo>
                    <a:cubicBezTo>
                      <a:pt x="84" y="17"/>
                      <a:pt x="84" y="17"/>
                      <a:pt x="84" y="17"/>
                    </a:cubicBezTo>
                    <a:cubicBezTo>
                      <a:pt x="81" y="3"/>
                      <a:pt x="81" y="3"/>
                      <a:pt x="81" y="3"/>
                    </a:cubicBezTo>
                    <a:cubicBezTo>
                      <a:pt x="81" y="1"/>
                      <a:pt x="80" y="0"/>
                      <a:pt x="78" y="0"/>
                    </a:cubicBezTo>
                    <a:cubicBezTo>
                      <a:pt x="10" y="0"/>
                      <a:pt x="10" y="0"/>
                      <a:pt x="10" y="0"/>
                    </a:cubicBezTo>
                    <a:cubicBezTo>
                      <a:pt x="8" y="0"/>
                      <a:pt x="7" y="1"/>
                      <a:pt x="7" y="3"/>
                    </a:cubicBezTo>
                    <a:cubicBezTo>
                      <a:pt x="4" y="17"/>
                      <a:pt x="4" y="17"/>
                      <a:pt x="4" y="17"/>
                    </a:cubicBezTo>
                    <a:cubicBezTo>
                      <a:pt x="3" y="17"/>
                      <a:pt x="3" y="17"/>
                      <a:pt x="3" y="17"/>
                    </a:cubicBezTo>
                    <a:cubicBezTo>
                      <a:pt x="1" y="17"/>
                      <a:pt x="0" y="18"/>
                      <a:pt x="0" y="20"/>
                    </a:cubicBezTo>
                    <a:cubicBezTo>
                      <a:pt x="0" y="21"/>
                      <a:pt x="1" y="23"/>
                      <a:pt x="3" y="23"/>
                    </a:cubicBezTo>
                    <a:cubicBezTo>
                      <a:pt x="85" y="23"/>
                      <a:pt x="85" y="23"/>
                      <a:pt x="85" y="23"/>
                    </a:cubicBezTo>
                    <a:cubicBezTo>
                      <a:pt x="87" y="23"/>
                      <a:pt x="88" y="21"/>
                      <a:pt x="88" y="20"/>
                    </a:cubicBezTo>
                    <a:cubicBezTo>
                      <a:pt x="88" y="18"/>
                      <a:pt x="87" y="17"/>
                      <a:pt x="85" y="1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53" name="Oval 380">
                <a:extLst>
                  <a:ext uri="{FF2B5EF4-FFF2-40B4-BE49-F238E27FC236}">
                    <a16:creationId xmlns:a16="http://schemas.microsoft.com/office/drawing/2014/main" id="{77F347B5-A364-401D-A7E2-20287AA8D81C}"/>
                  </a:ext>
                </a:extLst>
              </p:cNvPr>
              <p:cNvSpPr>
                <a:spLocks noChangeArrowheads="1"/>
              </p:cNvSpPr>
              <p:nvPr/>
            </p:nvSpPr>
            <p:spPr bwMode="auto">
              <a:xfrm>
                <a:off x="4308" y="1532"/>
                <a:ext cx="21" cy="23"/>
              </a:xfrm>
              <a:prstGeom prst="ellipse">
                <a:avLst/>
              </a:prstGeom>
              <a:noFill/>
              <a:ln w="4763"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449" name="edge">
              <a:extLst>
                <a:ext uri="{FF2B5EF4-FFF2-40B4-BE49-F238E27FC236}">
                  <a16:creationId xmlns:a16="http://schemas.microsoft.com/office/drawing/2014/main" id="{23ECAF59-CFFC-4E57-9A43-C3E22BA74423}"/>
                </a:ext>
              </a:extLst>
            </p:cNvPr>
            <p:cNvSpPr>
              <a:spLocks noChangeAspect="1"/>
            </p:cNvSpPr>
            <p:nvPr/>
          </p:nvSpPr>
          <p:spPr bwMode="auto">
            <a:xfrm>
              <a:off x="6320528" y="3719891"/>
              <a:ext cx="207625" cy="225602"/>
            </a:xfrm>
            <a:custGeom>
              <a:avLst/>
              <a:gdLst>
                <a:gd name="T0" fmla="*/ 317 w 317"/>
                <a:gd name="T1" fmla="*/ 201 h 346"/>
                <a:gd name="T2" fmla="*/ 101 w 317"/>
                <a:gd name="T3" fmla="*/ 201 h 346"/>
                <a:gd name="T4" fmla="*/ 193 w 317"/>
                <a:gd name="T5" fmla="*/ 274 h 346"/>
                <a:gd name="T6" fmla="*/ 288 w 317"/>
                <a:gd name="T7" fmla="*/ 248 h 346"/>
                <a:gd name="T8" fmla="*/ 288 w 317"/>
                <a:gd name="T9" fmla="*/ 321 h 346"/>
                <a:gd name="T10" fmla="*/ 182 w 317"/>
                <a:gd name="T11" fmla="*/ 346 h 346"/>
                <a:gd name="T12" fmla="*/ 40 w 317"/>
                <a:gd name="T13" fmla="*/ 211 h 346"/>
                <a:gd name="T14" fmla="*/ 124 w 317"/>
                <a:gd name="T15" fmla="*/ 85 h 346"/>
                <a:gd name="T16" fmla="*/ 100 w 317"/>
                <a:gd name="T17" fmla="*/ 140 h 346"/>
                <a:gd name="T18" fmla="*/ 222 w 317"/>
                <a:gd name="T19" fmla="*/ 140 h 346"/>
                <a:gd name="T20" fmla="*/ 152 w 317"/>
                <a:gd name="T21" fmla="*/ 66 h 346"/>
                <a:gd name="T22" fmla="*/ 0 w 317"/>
                <a:gd name="T23" fmla="*/ 155 h 346"/>
                <a:gd name="T24" fmla="*/ 163 w 317"/>
                <a:gd name="T25" fmla="*/ 0 h 346"/>
                <a:gd name="T26" fmla="*/ 317 w 317"/>
                <a:gd name="T27" fmla="*/ 162 h 346"/>
                <a:gd name="T28" fmla="*/ 317 w 317"/>
                <a:gd name="T29" fmla="*/ 201 h 346"/>
                <a:gd name="T30" fmla="*/ 317 w 317"/>
                <a:gd name="T31" fmla="*/ 20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7" h="346">
                  <a:moveTo>
                    <a:pt x="317" y="201"/>
                  </a:moveTo>
                  <a:cubicBezTo>
                    <a:pt x="101" y="201"/>
                    <a:pt x="101" y="201"/>
                    <a:pt x="101" y="201"/>
                  </a:cubicBezTo>
                  <a:cubicBezTo>
                    <a:pt x="101" y="248"/>
                    <a:pt x="140" y="274"/>
                    <a:pt x="193" y="274"/>
                  </a:cubicBezTo>
                  <a:cubicBezTo>
                    <a:pt x="229" y="274"/>
                    <a:pt x="261" y="265"/>
                    <a:pt x="288" y="248"/>
                  </a:cubicBezTo>
                  <a:cubicBezTo>
                    <a:pt x="288" y="321"/>
                    <a:pt x="288" y="321"/>
                    <a:pt x="288" y="321"/>
                  </a:cubicBezTo>
                  <a:cubicBezTo>
                    <a:pt x="259" y="337"/>
                    <a:pt x="224" y="346"/>
                    <a:pt x="182" y="346"/>
                  </a:cubicBezTo>
                  <a:cubicBezTo>
                    <a:pt x="99" y="346"/>
                    <a:pt x="40" y="285"/>
                    <a:pt x="40" y="211"/>
                  </a:cubicBezTo>
                  <a:cubicBezTo>
                    <a:pt x="40" y="151"/>
                    <a:pt x="75" y="105"/>
                    <a:pt x="124" y="85"/>
                  </a:cubicBezTo>
                  <a:cubicBezTo>
                    <a:pt x="111" y="98"/>
                    <a:pt x="102" y="119"/>
                    <a:pt x="100" y="140"/>
                  </a:cubicBezTo>
                  <a:cubicBezTo>
                    <a:pt x="222" y="140"/>
                    <a:pt x="222" y="140"/>
                    <a:pt x="222" y="140"/>
                  </a:cubicBezTo>
                  <a:cubicBezTo>
                    <a:pt x="222" y="91"/>
                    <a:pt x="198" y="66"/>
                    <a:pt x="152" y="66"/>
                  </a:cubicBezTo>
                  <a:cubicBezTo>
                    <a:pt x="96" y="66"/>
                    <a:pt x="32" y="101"/>
                    <a:pt x="0" y="155"/>
                  </a:cubicBezTo>
                  <a:cubicBezTo>
                    <a:pt x="10" y="65"/>
                    <a:pt x="73" y="1"/>
                    <a:pt x="163" y="0"/>
                  </a:cubicBezTo>
                  <a:cubicBezTo>
                    <a:pt x="251" y="2"/>
                    <a:pt x="317" y="67"/>
                    <a:pt x="317" y="162"/>
                  </a:cubicBezTo>
                  <a:cubicBezTo>
                    <a:pt x="317" y="201"/>
                    <a:pt x="317" y="201"/>
                    <a:pt x="317" y="201"/>
                  </a:cubicBezTo>
                  <a:cubicBezTo>
                    <a:pt x="317" y="201"/>
                    <a:pt x="317" y="201"/>
                    <a:pt x="317" y="201"/>
                  </a:cubicBezTo>
                  <a:close/>
                </a:path>
              </a:pathLst>
            </a:custGeom>
            <a:solidFill>
              <a:srgbClr val="0078D4"/>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554" name="Group 553">
            <a:extLst>
              <a:ext uri="{FF2B5EF4-FFF2-40B4-BE49-F238E27FC236}">
                <a16:creationId xmlns:a16="http://schemas.microsoft.com/office/drawing/2014/main" id="{0EB794E6-8C62-4A73-9FDC-99C9CA3E165D}"/>
              </a:ext>
            </a:extLst>
          </p:cNvPr>
          <p:cNvGrpSpPr/>
          <p:nvPr/>
        </p:nvGrpSpPr>
        <p:grpSpPr>
          <a:xfrm>
            <a:off x="7789221" y="1896465"/>
            <a:ext cx="2259849" cy="1475332"/>
            <a:chOff x="7725444" y="2019300"/>
            <a:chExt cx="2363787" cy="1543187"/>
          </a:xfrm>
        </p:grpSpPr>
        <p:grpSp>
          <p:nvGrpSpPr>
            <p:cNvPr id="555" name="Group 4">
              <a:extLst>
                <a:ext uri="{FF2B5EF4-FFF2-40B4-BE49-F238E27FC236}">
                  <a16:creationId xmlns:a16="http://schemas.microsoft.com/office/drawing/2014/main" id="{E540DED2-4F1C-4F0A-AC27-DB6EA522579F}"/>
                </a:ext>
              </a:extLst>
            </p:cNvPr>
            <p:cNvGrpSpPr>
              <a:grpSpLocks noChangeAspect="1"/>
            </p:cNvGrpSpPr>
            <p:nvPr/>
          </p:nvGrpSpPr>
          <p:grpSpPr bwMode="auto">
            <a:xfrm flipH="1">
              <a:off x="7725444" y="2019300"/>
              <a:ext cx="2363787" cy="1543187"/>
              <a:chOff x="4523" y="1398"/>
              <a:chExt cx="2267" cy="1480"/>
            </a:xfrm>
          </p:grpSpPr>
          <p:sp>
            <p:nvSpPr>
              <p:cNvPr id="559" name="Freeform 5">
                <a:extLst>
                  <a:ext uri="{FF2B5EF4-FFF2-40B4-BE49-F238E27FC236}">
                    <a16:creationId xmlns:a16="http://schemas.microsoft.com/office/drawing/2014/main" id="{272E99CF-07AA-4CF7-A9B9-CC43D4CA98E5}"/>
                  </a:ext>
                </a:extLst>
              </p:cNvPr>
              <p:cNvSpPr>
                <a:spLocks/>
              </p:cNvSpPr>
              <p:nvPr/>
            </p:nvSpPr>
            <p:spPr bwMode="auto">
              <a:xfrm>
                <a:off x="4523" y="2802"/>
                <a:ext cx="1956" cy="50"/>
              </a:xfrm>
              <a:custGeom>
                <a:avLst/>
                <a:gdLst>
                  <a:gd name="T0" fmla="*/ 1994 w 2019"/>
                  <a:gd name="T1" fmla="*/ 51 h 51"/>
                  <a:gd name="T2" fmla="*/ 25 w 2019"/>
                  <a:gd name="T3" fmla="*/ 51 h 51"/>
                  <a:gd name="T4" fmla="*/ 0 w 2019"/>
                  <a:gd name="T5" fmla="*/ 26 h 51"/>
                  <a:gd name="T6" fmla="*/ 0 w 2019"/>
                  <a:gd name="T7" fmla="*/ 26 h 51"/>
                  <a:gd name="T8" fmla="*/ 25 w 2019"/>
                  <a:gd name="T9" fmla="*/ 0 h 51"/>
                  <a:gd name="T10" fmla="*/ 1994 w 2019"/>
                  <a:gd name="T11" fmla="*/ 0 h 51"/>
                  <a:gd name="T12" fmla="*/ 2019 w 2019"/>
                  <a:gd name="T13" fmla="*/ 26 h 51"/>
                  <a:gd name="T14" fmla="*/ 2019 w 2019"/>
                  <a:gd name="T15" fmla="*/ 26 h 51"/>
                  <a:gd name="T16" fmla="*/ 1994 w 2019"/>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19" h="51">
                    <a:moveTo>
                      <a:pt x="1994" y="51"/>
                    </a:moveTo>
                    <a:cubicBezTo>
                      <a:pt x="25" y="51"/>
                      <a:pt x="25" y="51"/>
                      <a:pt x="25" y="51"/>
                    </a:cubicBezTo>
                    <a:cubicBezTo>
                      <a:pt x="11" y="51"/>
                      <a:pt x="0" y="40"/>
                      <a:pt x="0" y="26"/>
                    </a:cubicBezTo>
                    <a:cubicBezTo>
                      <a:pt x="0" y="26"/>
                      <a:pt x="0" y="26"/>
                      <a:pt x="0" y="26"/>
                    </a:cubicBezTo>
                    <a:cubicBezTo>
                      <a:pt x="0" y="12"/>
                      <a:pt x="11" y="0"/>
                      <a:pt x="25" y="0"/>
                    </a:cubicBezTo>
                    <a:cubicBezTo>
                      <a:pt x="1994" y="0"/>
                      <a:pt x="1994" y="0"/>
                      <a:pt x="1994" y="0"/>
                    </a:cubicBezTo>
                    <a:cubicBezTo>
                      <a:pt x="2008" y="0"/>
                      <a:pt x="2019" y="12"/>
                      <a:pt x="2019" y="26"/>
                    </a:cubicBezTo>
                    <a:cubicBezTo>
                      <a:pt x="2019" y="26"/>
                      <a:pt x="2019" y="26"/>
                      <a:pt x="2019" y="26"/>
                    </a:cubicBezTo>
                    <a:cubicBezTo>
                      <a:pt x="2019" y="40"/>
                      <a:pt x="2008" y="51"/>
                      <a:pt x="1994" y="51"/>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0" name="Rectangle 6">
                <a:extLst>
                  <a:ext uri="{FF2B5EF4-FFF2-40B4-BE49-F238E27FC236}">
                    <a16:creationId xmlns:a16="http://schemas.microsoft.com/office/drawing/2014/main" id="{6A6EE5C0-4C58-4C7E-8005-50AA2ED8526F}"/>
                  </a:ext>
                </a:extLst>
              </p:cNvPr>
              <p:cNvSpPr>
                <a:spLocks noChangeArrowheads="1"/>
              </p:cNvSpPr>
              <p:nvPr/>
            </p:nvSpPr>
            <p:spPr bwMode="auto">
              <a:xfrm>
                <a:off x="5811" y="1612"/>
                <a:ext cx="891" cy="572"/>
              </a:xfrm>
              <a:prstGeom prst="rect">
                <a:avLst/>
              </a:prstGeom>
              <a:solidFill>
                <a:srgbClr val="73737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1" name="Rectangle 7">
                <a:extLst>
                  <a:ext uri="{FF2B5EF4-FFF2-40B4-BE49-F238E27FC236}">
                    <a16:creationId xmlns:a16="http://schemas.microsoft.com/office/drawing/2014/main" id="{6E13B944-FFA3-446E-9C53-8905E57BC531}"/>
                  </a:ext>
                </a:extLst>
              </p:cNvPr>
              <p:cNvSpPr>
                <a:spLocks noChangeArrowheads="1"/>
              </p:cNvSpPr>
              <p:nvPr/>
            </p:nvSpPr>
            <p:spPr bwMode="auto">
              <a:xfrm>
                <a:off x="5729" y="1612"/>
                <a:ext cx="111" cy="57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2" name="Rectangle 8">
                <a:extLst>
                  <a:ext uri="{FF2B5EF4-FFF2-40B4-BE49-F238E27FC236}">
                    <a16:creationId xmlns:a16="http://schemas.microsoft.com/office/drawing/2014/main" id="{3A06F5AF-4FFB-47AF-B25F-5671A55DD543}"/>
                  </a:ext>
                </a:extLst>
              </p:cNvPr>
              <p:cNvSpPr>
                <a:spLocks noChangeArrowheads="1"/>
              </p:cNvSpPr>
              <p:nvPr/>
            </p:nvSpPr>
            <p:spPr bwMode="auto">
              <a:xfrm>
                <a:off x="6680" y="1612"/>
                <a:ext cx="110" cy="57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3" name="Freeform 9">
                <a:extLst>
                  <a:ext uri="{FF2B5EF4-FFF2-40B4-BE49-F238E27FC236}">
                    <a16:creationId xmlns:a16="http://schemas.microsoft.com/office/drawing/2014/main" id="{7092DCB8-D3AC-461D-ACB0-0C94F327302D}"/>
                  </a:ext>
                </a:extLst>
              </p:cNvPr>
              <p:cNvSpPr>
                <a:spLocks/>
              </p:cNvSpPr>
              <p:nvPr/>
            </p:nvSpPr>
            <p:spPr bwMode="auto">
              <a:xfrm>
                <a:off x="5687" y="2203"/>
                <a:ext cx="334" cy="203"/>
              </a:xfrm>
              <a:custGeom>
                <a:avLst/>
                <a:gdLst>
                  <a:gd name="T0" fmla="*/ 334 w 334"/>
                  <a:gd name="T1" fmla="*/ 0 h 203"/>
                  <a:gd name="T2" fmla="*/ 62 w 334"/>
                  <a:gd name="T3" fmla="*/ 0 h 203"/>
                  <a:gd name="T4" fmla="*/ 0 w 334"/>
                  <a:gd name="T5" fmla="*/ 203 h 203"/>
                  <a:gd name="T6" fmla="*/ 272 w 334"/>
                  <a:gd name="T7" fmla="*/ 203 h 203"/>
                  <a:gd name="T8" fmla="*/ 334 w 334"/>
                  <a:gd name="T9" fmla="*/ 0 h 203"/>
                </a:gdLst>
                <a:ahLst/>
                <a:cxnLst>
                  <a:cxn ang="0">
                    <a:pos x="T0" y="T1"/>
                  </a:cxn>
                  <a:cxn ang="0">
                    <a:pos x="T2" y="T3"/>
                  </a:cxn>
                  <a:cxn ang="0">
                    <a:pos x="T4" y="T5"/>
                  </a:cxn>
                  <a:cxn ang="0">
                    <a:pos x="T6" y="T7"/>
                  </a:cxn>
                  <a:cxn ang="0">
                    <a:pos x="T8" y="T9"/>
                  </a:cxn>
                </a:cxnLst>
                <a:rect l="0" t="0" r="r" b="b"/>
                <a:pathLst>
                  <a:path w="334" h="203">
                    <a:moveTo>
                      <a:pt x="334" y="0"/>
                    </a:moveTo>
                    <a:lnTo>
                      <a:pt x="62" y="0"/>
                    </a:lnTo>
                    <a:lnTo>
                      <a:pt x="0" y="203"/>
                    </a:lnTo>
                    <a:lnTo>
                      <a:pt x="272" y="203"/>
                    </a:lnTo>
                    <a:lnTo>
                      <a:pt x="334"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4" name="Freeform 10">
                <a:extLst>
                  <a:ext uri="{FF2B5EF4-FFF2-40B4-BE49-F238E27FC236}">
                    <a16:creationId xmlns:a16="http://schemas.microsoft.com/office/drawing/2014/main" id="{F1A591FA-0DE4-4598-A405-CD1316DAB1C9}"/>
                  </a:ext>
                </a:extLst>
              </p:cNvPr>
              <p:cNvSpPr>
                <a:spLocks/>
              </p:cNvSpPr>
              <p:nvPr/>
            </p:nvSpPr>
            <p:spPr bwMode="auto">
              <a:xfrm>
                <a:off x="5711" y="2214"/>
                <a:ext cx="276" cy="169"/>
              </a:xfrm>
              <a:custGeom>
                <a:avLst/>
                <a:gdLst>
                  <a:gd name="T0" fmla="*/ 276 w 276"/>
                  <a:gd name="T1" fmla="*/ 0 h 169"/>
                  <a:gd name="T2" fmla="*/ 51 w 276"/>
                  <a:gd name="T3" fmla="*/ 0 h 169"/>
                  <a:gd name="T4" fmla="*/ 0 w 276"/>
                  <a:gd name="T5" fmla="*/ 169 h 169"/>
                  <a:gd name="T6" fmla="*/ 224 w 276"/>
                  <a:gd name="T7" fmla="*/ 169 h 169"/>
                  <a:gd name="T8" fmla="*/ 276 w 276"/>
                  <a:gd name="T9" fmla="*/ 0 h 169"/>
                </a:gdLst>
                <a:ahLst/>
                <a:cxnLst>
                  <a:cxn ang="0">
                    <a:pos x="T0" y="T1"/>
                  </a:cxn>
                  <a:cxn ang="0">
                    <a:pos x="T2" y="T3"/>
                  </a:cxn>
                  <a:cxn ang="0">
                    <a:pos x="T4" y="T5"/>
                  </a:cxn>
                  <a:cxn ang="0">
                    <a:pos x="T6" y="T7"/>
                  </a:cxn>
                  <a:cxn ang="0">
                    <a:pos x="T8" y="T9"/>
                  </a:cxn>
                </a:cxnLst>
                <a:rect l="0" t="0" r="r" b="b"/>
                <a:pathLst>
                  <a:path w="276" h="169">
                    <a:moveTo>
                      <a:pt x="276" y="0"/>
                    </a:moveTo>
                    <a:lnTo>
                      <a:pt x="51" y="0"/>
                    </a:lnTo>
                    <a:lnTo>
                      <a:pt x="0" y="169"/>
                    </a:lnTo>
                    <a:lnTo>
                      <a:pt x="224" y="169"/>
                    </a:lnTo>
                    <a:lnTo>
                      <a:pt x="276" y="0"/>
                    </a:ln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5" name="Rectangle 11">
                <a:extLst>
                  <a:ext uri="{FF2B5EF4-FFF2-40B4-BE49-F238E27FC236}">
                    <a16:creationId xmlns:a16="http://schemas.microsoft.com/office/drawing/2014/main" id="{8CACD36B-FE3E-46D2-B7AF-7B83C22CF47C}"/>
                  </a:ext>
                </a:extLst>
              </p:cNvPr>
              <p:cNvSpPr>
                <a:spLocks noChangeArrowheads="1"/>
              </p:cNvSpPr>
              <p:nvPr/>
            </p:nvSpPr>
            <p:spPr bwMode="auto">
              <a:xfrm>
                <a:off x="5649" y="2383"/>
                <a:ext cx="308" cy="25"/>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6" name="Freeform 12">
                <a:extLst>
                  <a:ext uri="{FF2B5EF4-FFF2-40B4-BE49-F238E27FC236}">
                    <a16:creationId xmlns:a16="http://schemas.microsoft.com/office/drawing/2014/main" id="{0A19DFB1-6369-4262-BFD5-B86978164CBB}"/>
                  </a:ext>
                </a:extLst>
              </p:cNvPr>
              <p:cNvSpPr>
                <a:spLocks/>
              </p:cNvSpPr>
              <p:nvPr/>
            </p:nvSpPr>
            <p:spPr bwMode="auto">
              <a:xfrm>
                <a:off x="4920" y="2223"/>
                <a:ext cx="241" cy="168"/>
              </a:xfrm>
              <a:custGeom>
                <a:avLst/>
                <a:gdLst>
                  <a:gd name="T0" fmla="*/ 48 w 241"/>
                  <a:gd name="T1" fmla="*/ 0 h 168"/>
                  <a:gd name="T2" fmla="*/ 98 w 241"/>
                  <a:gd name="T3" fmla="*/ 110 h 168"/>
                  <a:gd name="T4" fmla="*/ 241 w 241"/>
                  <a:gd name="T5" fmla="*/ 129 h 168"/>
                  <a:gd name="T6" fmla="*/ 241 w 241"/>
                  <a:gd name="T7" fmla="*/ 168 h 168"/>
                  <a:gd name="T8" fmla="*/ 62 w 241"/>
                  <a:gd name="T9" fmla="*/ 168 h 168"/>
                  <a:gd name="T10" fmla="*/ 0 w 241"/>
                  <a:gd name="T11" fmla="*/ 86 h 168"/>
                  <a:gd name="T12" fmla="*/ 48 w 241"/>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241" h="168">
                    <a:moveTo>
                      <a:pt x="48" y="0"/>
                    </a:moveTo>
                    <a:lnTo>
                      <a:pt x="98" y="110"/>
                    </a:lnTo>
                    <a:lnTo>
                      <a:pt x="241" y="129"/>
                    </a:lnTo>
                    <a:lnTo>
                      <a:pt x="241" y="168"/>
                    </a:lnTo>
                    <a:lnTo>
                      <a:pt x="62" y="168"/>
                    </a:lnTo>
                    <a:lnTo>
                      <a:pt x="0" y="86"/>
                    </a:lnTo>
                    <a:lnTo>
                      <a:pt x="4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7" name="Freeform 13">
                <a:extLst>
                  <a:ext uri="{FF2B5EF4-FFF2-40B4-BE49-F238E27FC236}">
                    <a16:creationId xmlns:a16="http://schemas.microsoft.com/office/drawing/2014/main" id="{1B05C838-8B7A-46C8-8C8B-1B9F7C9DE428}"/>
                  </a:ext>
                </a:extLst>
              </p:cNvPr>
              <p:cNvSpPr>
                <a:spLocks/>
              </p:cNvSpPr>
              <p:nvPr/>
            </p:nvSpPr>
            <p:spPr bwMode="auto">
              <a:xfrm>
                <a:off x="5010" y="2578"/>
                <a:ext cx="66" cy="262"/>
              </a:xfrm>
              <a:custGeom>
                <a:avLst/>
                <a:gdLst>
                  <a:gd name="T0" fmla="*/ 48 w 66"/>
                  <a:gd name="T1" fmla="*/ 262 h 262"/>
                  <a:gd name="T2" fmla="*/ 66 w 66"/>
                  <a:gd name="T3" fmla="*/ 262 h 262"/>
                  <a:gd name="T4" fmla="*/ 37 w 66"/>
                  <a:gd name="T5" fmla="*/ 0 h 262"/>
                  <a:gd name="T6" fmla="*/ 0 w 66"/>
                  <a:gd name="T7" fmla="*/ 0 h 262"/>
                  <a:gd name="T8" fmla="*/ 48 w 66"/>
                  <a:gd name="T9" fmla="*/ 262 h 262"/>
                </a:gdLst>
                <a:ahLst/>
                <a:cxnLst>
                  <a:cxn ang="0">
                    <a:pos x="T0" y="T1"/>
                  </a:cxn>
                  <a:cxn ang="0">
                    <a:pos x="T2" y="T3"/>
                  </a:cxn>
                  <a:cxn ang="0">
                    <a:pos x="T4" y="T5"/>
                  </a:cxn>
                  <a:cxn ang="0">
                    <a:pos x="T6" y="T7"/>
                  </a:cxn>
                  <a:cxn ang="0">
                    <a:pos x="T8" y="T9"/>
                  </a:cxn>
                </a:cxnLst>
                <a:rect l="0" t="0" r="r" b="b"/>
                <a:pathLst>
                  <a:path w="66" h="262">
                    <a:moveTo>
                      <a:pt x="48" y="262"/>
                    </a:moveTo>
                    <a:lnTo>
                      <a:pt x="66" y="262"/>
                    </a:lnTo>
                    <a:lnTo>
                      <a:pt x="37" y="0"/>
                    </a:lnTo>
                    <a:lnTo>
                      <a:pt x="0" y="0"/>
                    </a:lnTo>
                    <a:lnTo>
                      <a:pt x="48" y="26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8" name="Freeform 14">
                <a:extLst>
                  <a:ext uri="{FF2B5EF4-FFF2-40B4-BE49-F238E27FC236}">
                    <a16:creationId xmlns:a16="http://schemas.microsoft.com/office/drawing/2014/main" id="{1222DCAB-1886-470B-8E64-956173F82E10}"/>
                  </a:ext>
                </a:extLst>
              </p:cNvPr>
              <p:cNvSpPr>
                <a:spLocks/>
              </p:cNvSpPr>
              <p:nvPr/>
            </p:nvSpPr>
            <p:spPr bwMode="auto">
              <a:xfrm>
                <a:off x="5000" y="2477"/>
                <a:ext cx="118" cy="319"/>
              </a:xfrm>
              <a:custGeom>
                <a:avLst/>
                <a:gdLst>
                  <a:gd name="T0" fmla="*/ 0 w 122"/>
                  <a:gd name="T1" fmla="*/ 0 h 329"/>
                  <a:gd name="T2" fmla="*/ 78 w 122"/>
                  <a:gd name="T3" fmla="*/ 31 h 329"/>
                  <a:gd name="T4" fmla="*/ 109 w 122"/>
                  <a:gd name="T5" fmla="*/ 87 h 329"/>
                  <a:gd name="T6" fmla="*/ 122 w 122"/>
                  <a:gd name="T7" fmla="*/ 304 h 329"/>
                  <a:gd name="T8" fmla="*/ 44 w 122"/>
                  <a:gd name="T9" fmla="*/ 327 h 329"/>
                  <a:gd name="T10" fmla="*/ 0 w 122"/>
                  <a:gd name="T11" fmla="*/ 52 h 329"/>
                  <a:gd name="T12" fmla="*/ 0 w 122"/>
                  <a:gd name="T13" fmla="*/ 0 h 329"/>
                </a:gdLst>
                <a:ahLst/>
                <a:cxnLst>
                  <a:cxn ang="0">
                    <a:pos x="T0" y="T1"/>
                  </a:cxn>
                  <a:cxn ang="0">
                    <a:pos x="T2" y="T3"/>
                  </a:cxn>
                  <a:cxn ang="0">
                    <a:pos x="T4" y="T5"/>
                  </a:cxn>
                  <a:cxn ang="0">
                    <a:pos x="T6" y="T7"/>
                  </a:cxn>
                  <a:cxn ang="0">
                    <a:pos x="T8" y="T9"/>
                  </a:cxn>
                  <a:cxn ang="0">
                    <a:pos x="T10" y="T11"/>
                  </a:cxn>
                  <a:cxn ang="0">
                    <a:pos x="T12" y="T13"/>
                  </a:cxn>
                </a:cxnLst>
                <a:rect l="0" t="0" r="r" b="b"/>
                <a:pathLst>
                  <a:path w="122" h="329">
                    <a:moveTo>
                      <a:pt x="0" y="0"/>
                    </a:moveTo>
                    <a:cubicBezTo>
                      <a:pt x="78" y="31"/>
                      <a:pt x="78" y="31"/>
                      <a:pt x="78" y="31"/>
                    </a:cubicBezTo>
                    <a:cubicBezTo>
                      <a:pt x="94" y="37"/>
                      <a:pt x="107" y="54"/>
                      <a:pt x="109" y="87"/>
                    </a:cubicBezTo>
                    <a:cubicBezTo>
                      <a:pt x="109" y="87"/>
                      <a:pt x="111" y="187"/>
                      <a:pt x="122" y="304"/>
                    </a:cubicBezTo>
                    <a:cubicBezTo>
                      <a:pt x="96" y="329"/>
                      <a:pt x="44" y="327"/>
                      <a:pt x="44" y="327"/>
                    </a:cubicBezTo>
                    <a:cubicBezTo>
                      <a:pt x="0" y="52"/>
                      <a:pt x="0" y="52"/>
                      <a:pt x="0" y="52"/>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69" name="Freeform 15">
                <a:extLst>
                  <a:ext uri="{FF2B5EF4-FFF2-40B4-BE49-F238E27FC236}">
                    <a16:creationId xmlns:a16="http://schemas.microsoft.com/office/drawing/2014/main" id="{DED3696A-B5B6-4A6B-A938-442B81EC4D97}"/>
                  </a:ext>
                </a:extLst>
              </p:cNvPr>
              <p:cNvSpPr>
                <a:spLocks/>
              </p:cNvSpPr>
              <p:nvPr/>
            </p:nvSpPr>
            <p:spPr bwMode="auto">
              <a:xfrm>
                <a:off x="5046" y="2743"/>
                <a:ext cx="146" cy="98"/>
              </a:xfrm>
              <a:custGeom>
                <a:avLst/>
                <a:gdLst>
                  <a:gd name="T0" fmla="*/ 64 w 151"/>
                  <a:gd name="T1" fmla="*/ 18 h 101"/>
                  <a:gd name="T2" fmla="*/ 69 w 151"/>
                  <a:gd name="T3" fmla="*/ 32 h 101"/>
                  <a:gd name="T4" fmla="*/ 89 w 151"/>
                  <a:gd name="T5" fmla="*/ 53 h 101"/>
                  <a:gd name="T6" fmla="*/ 138 w 151"/>
                  <a:gd name="T7" fmla="*/ 70 h 101"/>
                  <a:gd name="T8" fmla="*/ 151 w 151"/>
                  <a:gd name="T9" fmla="*/ 88 h 101"/>
                  <a:gd name="T10" fmla="*/ 151 w 151"/>
                  <a:gd name="T11" fmla="*/ 101 h 101"/>
                  <a:gd name="T12" fmla="*/ 0 w 151"/>
                  <a:gd name="T13" fmla="*/ 101 h 101"/>
                  <a:gd name="T14" fmla="*/ 4 w 151"/>
                  <a:gd name="T15" fmla="*/ 0 h 101"/>
                  <a:gd name="T16" fmla="*/ 64 w 151"/>
                  <a:gd name="T17" fmla="*/ 18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101">
                    <a:moveTo>
                      <a:pt x="64" y="18"/>
                    </a:moveTo>
                    <a:cubicBezTo>
                      <a:pt x="69" y="32"/>
                      <a:pt x="69" y="32"/>
                      <a:pt x="69" y="32"/>
                    </a:cubicBezTo>
                    <a:cubicBezTo>
                      <a:pt x="72" y="42"/>
                      <a:pt x="80" y="50"/>
                      <a:pt x="89" y="53"/>
                    </a:cubicBezTo>
                    <a:cubicBezTo>
                      <a:pt x="138" y="70"/>
                      <a:pt x="138" y="70"/>
                      <a:pt x="138" y="70"/>
                    </a:cubicBezTo>
                    <a:cubicBezTo>
                      <a:pt x="146" y="73"/>
                      <a:pt x="151" y="80"/>
                      <a:pt x="151" y="88"/>
                    </a:cubicBezTo>
                    <a:cubicBezTo>
                      <a:pt x="151" y="101"/>
                      <a:pt x="151" y="101"/>
                      <a:pt x="151" y="101"/>
                    </a:cubicBezTo>
                    <a:cubicBezTo>
                      <a:pt x="0" y="101"/>
                      <a:pt x="0" y="101"/>
                      <a:pt x="0" y="101"/>
                    </a:cubicBezTo>
                    <a:cubicBezTo>
                      <a:pt x="4" y="0"/>
                      <a:pt x="4" y="0"/>
                      <a:pt x="4" y="0"/>
                    </a:cubicBezTo>
                    <a:lnTo>
                      <a:pt x="64" y="18"/>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0" name="Freeform 16">
                <a:extLst>
                  <a:ext uri="{FF2B5EF4-FFF2-40B4-BE49-F238E27FC236}">
                    <a16:creationId xmlns:a16="http://schemas.microsoft.com/office/drawing/2014/main" id="{CB231196-8958-4FCE-8734-6EAD3BD8F29D}"/>
                  </a:ext>
                </a:extLst>
              </p:cNvPr>
              <p:cNvSpPr>
                <a:spLocks/>
              </p:cNvSpPr>
              <p:nvPr/>
            </p:nvSpPr>
            <p:spPr bwMode="auto">
              <a:xfrm>
                <a:off x="4683" y="2578"/>
                <a:ext cx="66" cy="262"/>
              </a:xfrm>
              <a:custGeom>
                <a:avLst/>
                <a:gdLst>
                  <a:gd name="T0" fmla="*/ 18 w 66"/>
                  <a:gd name="T1" fmla="*/ 262 h 262"/>
                  <a:gd name="T2" fmla="*/ 0 w 66"/>
                  <a:gd name="T3" fmla="*/ 262 h 262"/>
                  <a:gd name="T4" fmla="*/ 28 w 66"/>
                  <a:gd name="T5" fmla="*/ 0 h 262"/>
                  <a:gd name="T6" fmla="*/ 66 w 66"/>
                  <a:gd name="T7" fmla="*/ 0 h 262"/>
                  <a:gd name="T8" fmla="*/ 18 w 66"/>
                  <a:gd name="T9" fmla="*/ 262 h 262"/>
                </a:gdLst>
                <a:ahLst/>
                <a:cxnLst>
                  <a:cxn ang="0">
                    <a:pos x="T0" y="T1"/>
                  </a:cxn>
                  <a:cxn ang="0">
                    <a:pos x="T2" y="T3"/>
                  </a:cxn>
                  <a:cxn ang="0">
                    <a:pos x="T4" y="T5"/>
                  </a:cxn>
                  <a:cxn ang="0">
                    <a:pos x="T6" y="T7"/>
                  </a:cxn>
                  <a:cxn ang="0">
                    <a:pos x="T8" y="T9"/>
                  </a:cxn>
                </a:cxnLst>
                <a:rect l="0" t="0" r="r" b="b"/>
                <a:pathLst>
                  <a:path w="66" h="262">
                    <a:moveTo>
                      <a:pt x="18" y="262"/>
                    </a:moveTo>
                    <a:lnTo>
                      <a:pt x="0" y="262"/>
                    </a:lnTo>
                    <a:lnTo>
                      <a:pt x="28" y="0"/>
                    </a:lnTo>
                    <a:lnTo>
                      <a:pt x="66" y="0"/>
                    </a:lnTo>
                    <a:lnTo>
                      <a:pt x="18" y="26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1" name="Freeform 17">
                <a:extLst>
                  <a:ext uri="{FF2B5EF4-FFF2-40B4-BE49-F238E27FC236}">
                    <a16:creationId xmlns:a16="http://schemas.microsoft.com/office/drawing/2014/main" id="{9FC3202B-EC13-44E4-88C4-9DA3CDE13E11}"/>
                  </a:ext>
                </a:extLst>
              </p:cNvPr>
              <p:cNvSpPr>
                <a:spLocks/>
              </p:cNvSpPr>
              <p:nvPr/>
            </p:nvSpPr>
            <p:spPr bwMode="auto">
              <a:xfrm>
                <a:off x="4859" y="2578"/>
                <a:ext cx="66" cy="262"/>
              </a:xfrm>
              <a:custGeom>
                <a:avLst/>
                <a:gdLst>
                  <a:gd name="T0" fmla="*/ 19 w 66"/>
                  <a:gd name="T1" fmla="*/ 262 h 262"/>
                  <a:gd name="T2" fmla="*/ 0 w 66"/>
                  <a:gd name="T3" fmla="*/ 262 h 262"/>
                  <a:gd name="T4" fmla="*/ 29 w 66"/>
                  <a:gd name="T5" fmla="*/ 0 h 262"/>
                  <a:gd name="T6" fmla="*/ 66 w 66"/>
                  <a:gd name="T7" fmla="*/ 0 h 262"/>
                  <a:gd name="T8" fmla="*/ 19 w 66"/>
                  <a:gd name="T9" fmla="*/ 262 h 262"/>
                </a:gdLst>
                <a:ahLst/>
                <a:cxnLst>
                  <a:cxn ang="0">
                    <a:pos x="T0" y="T1"/>
                  </a:cxn>
                  <a:cxn ang="0">
                    <a:pos x="T2" y="T3"/>
                  </a:cxn>
                  <a:cxn ang="0">
                    <a:pos x="T4" y="T5"/>
                  </a:cxn>
                  <a:cxn ang="0">
                    <a:pos x="T6" y="T7"/>
                  </a:cxn>
                  <a:cxn ang="0">
                    <a:pos x="T8" y="T9"/>
                  </a:cxn>
                </a:cxnLst>
                <a:rect l="0" t="0" r="r" b="b"/>
                <a:pathLst>
                  <a:path w="66" h="262">
                    <a:moveTo>
                      <a:pt x="19" y="262"/>
                    </a:moveTo>
                    <a:lnTo>
                      <a:pt x="0" y="262"/>
                    </a:lnTo>
                    <a:lnTo>
                      <a:pt x="29" y="0"/>
                    </a:lnTo>
                    <a:lnTo>
                      <a:pt x="66" y="0"/>
                    </a:lnTo>
                    <a:lnTo>
                      <a:pt x="19" y="262"/>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2" name="Freeform 18">
                <a:extLst>
                  <a:ext uri="{FF2B5EF4-FFF2-40B4-BE49-F238E27FC236}">
                    <a16:creationId xmlns:a16="http://schemas.microsoft.com/office/drawing/2014/main" id="{35498C0A-DEB4-4913-A947-7034C60FC6E6}"/>
                  </a:ext>
                </a:extLst>
              </p:cNvPr>
              <p:cNvSpPr>
                <a:spLocks/>
              </p:cNvSpPr>
              <p:nvPr/>
            </p:nvSpPr>
            <p:spPr bwMode="auto">
              <a:xfrm>
                <a:off x="4833" y="2578"/>
                <a:ext cx="66" cy="262"/>
              </a:xfrm>
              <a:custGeom>
                <a:avLst/>
                <a:gdLst>
                  <a:gd name="T0" fmla="*/ 47 w 66"/>
                  <a:gd name="T1" fmla="*/ 262 h 262"/>
                  <a:gd name="T2" fmla="*/ 66 w 66"/>
                  <a:gd name="T3" fmla="*/ 262 h 262"/>
                  <a:gd name="T4" fmla="*/ 38 w 66"/>
                  <a:gd name="T5" fmla="*/ 0 h 262"/>
                  <a:gd name="T6" fmla="*/ 0 w 66"/>
                  <a:gd name="T7" fmla="*/ 0 h 262"/>
                  <a:gd name="T8" fmla="*/ 47 w 66"/>
                  <a:gd name="T9" fmla="*/ 262 h 262"/>
                </a:gdLst>
                <a:ahLst/>
                <a:cxnLst>
                  <a:cxn ang="0">
                    <a:pos x="T0" y="T1"/>
                  </a:cxn>
                  <a:cxn ang="0">
                    <a:pos x="T2" y="T3"/>
                  </a:cxn>
                  <a:cxn ang="0">
                    <a:pos x="T4" y="T5"/>
                  </a:cxn>
                  <a:cxn ang="0">
                    <a:pos x="T6" y="T7"/>
                  </a:cxn>
                  <a:cxn ang="0">
                    <a:pos x="T8" y="T9"/>
                  </a:cxn>
                </a:cxnLst>
                <a:rect l="0" t="0" r="r" b="b"/>
                <a:pathLst>
                  <a:path w="66" h="262">
                    <a:moveTo>
                      <a:pt x="47" y="262"/>
                    </a:moveTo>
                    <a:lnTo>
                      <a:pt x="66" y="262"/>
                    </a:lnTo>
                    <a:lnTo>
                      <a:pt x="38" y="0"/>
                    </a:lnTo>
                    <a:lnTo>
                      <a:pt x="0" y="0"/>
                    </a:lnTo>
                    <a:lnTo>
                      <a:pt x="47" y="26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3" name="Freeform 19">
                <a:extLst>
                  <a:ext uri="{FF2B5EF4-FFF2-40B4-BE49-F238E27FC236}">
                    <a16:creationId xmlns:a16="http://schemas.microsoft.com/office/drawing/2014/main" id="{67AA4B24-06F3-41FF-81EB-C3286F01F96C}"/>
                  </a:ext>
                </a:extLst>
              </p:cNvPr>
              <p:cNvSpPr>
                <a:spLocks/>
              </p:cNvSpPr>
              <p:nvPr/>
            </p:nvSpPr>
            <p:spPr bwMode="auto">
              <a:xfrm>
                <a:off x="4641" y="2238"/>
                <a:ext cx="397" cy="345"/>
              </a:xfrm>
              <a:custGeom>
                <a:avLst/>
                <a:gdLst>
                  <a:gd name="T0" fmla="*/ 291 w 410"/>
                  <a:gd name="T1" fmla="*/ 302 h 356"/>
                  <a:gd name="T2" fmla="*/ 252 w 410"/>
                  <a:gd name="T3" fmla="*/ 23 h 356"/>
                  <a:gd name="T4" fmla="*/ 225 w 410"/>
                  <a:gd name="T5" fmla="*/ 0 h 356"/>
                  <a:gd name="T6" fmla="*/ 30 w 410"/>
                  <a:gd name="T7" fmla="*/ 0 h 356"/>
                  <a:gd name="T8" fmla="*/ 3 w 410"/>
                  <a:gd name="T9" fmla="*/ 31 h 356"/>
                  <a:gd name="T10" fmla="*/ 43 w 410"/>
                  <a:gd name="T11" fmla="*/ 328 h 356"/>
                  <a:gd name="T12" fmla="*/ 76 w 410"/>
                  <a:gd name="T13" fmla="*/ 356 h 356"/>
                  <a:gd name="T14" fmla="*/ 393 w 410"/>
                  <a:gd name="T15" fmla="*/ 356 h 356"/>
                  <a:gd name="T16" fmla="*/ 410 w 410"/>
                  <a:gd name="T17" fmla="*/ 339 h 356"/>
                  <a:gd name="T18" fmla="*/ 410 w 410"/>
                  <a:gd name="T19" fmla="*/ 339 h 356"/>
                  <a:gd name="T20" fmla="*/ 393 w 410"/>
                  <a:gd name="T21" fmla="*/ 323 h 356"/>
                  <a:gd name="T22" fmla="*/ 314 w 410"/>
                  <a:gd name="T23" fmla="*/ 323 h 356"/>
                  <a:gd name="T24" fmla="*/ 291 w 410"/>
                  <a:gd name="T25" fmla="*/ 30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0" h="356">
                    <a:moveTo>
                      <a:pt x="291" y="302"/>
                    </a:moveTo>
                    <a:cubicBezTo>
                      <a:pt x="252" y="23"/>
                      <a:pt x="252" y="23"/>
                      <a:pt x="252" y="23"/>
                    </a:cubicBezTo>
                    <a:cubicBezTo>
                      <a:pt x="250" y="10"/>
                      <a:pt x="239" y="0"/>
                      <a:pt x="225" y="0"/>
                    </a:cubicBezTo>
                    <a:cubicBezTo>
                      <a:pt x="30" y="0"/>
                      <a:pt x="30" y="0"/>
                      <a:pt x="30" y="0"/>
                    </a:cubicBezTo>
                    <a:cubicBezTo>
                      <a:pt x="13" y="0"/>
                      <a:pt x="0" y="14"/>
                      <a:pt x="3" y="31"/>
                    </a:cubicBezTo>
                    <a:cubicBezTo>
                      <a:pt x="43" y="328"/>
                      <a:pt x="43" y="328"/>
                      <a:pt x="43" y="328"/>
                    </a:cubicBezTo>
                    <a:cubicBezTo>
                      <a:pt x="46" y="344"/>
                      <a:pt x="59" y="356"/>
                      <a:pt x="76" y="356"/>
                    </a:cubicBezTo>
                    <a:cubicBezTo>
                      <a:pt x="393" y="356"/>
                      <a:pt x="393" y="356"/>
                      <a:pt x="393" y="356"/>
                    </a:cubicBezTo>
                    <a:cubicBezTo>
                      <a:pt x="402" y="356"/>
                      <a:pt x="410" y="349"/>
                      <a:pt x="410" y="339"/>
                    </a:cubicBezTo>
                    <a:cubicBezTo>
                      <a:pt x="410" y="339"/>
                      <a:pt x="410" y="339"/>
                      <a:pt x="410" y="339"/>
                    </a:cubicBezTo>
                    <a:cubicBezTo>
                      <a:pt x="410" y="330"/>
                      <a:pt x="402" y="323"/>
                      <a:pt x="393" y="323"/>
                    </a:cubicBezTo>
                    <a:cubicBezTo>
                      <a:pt x="314" y="323"/>
                      <a:pt x="314" y="323"/>
                      <a:pt x="314" y="323"/>
                    </a:cubicBezTo>
                    <a:cubicBezTo>
                      <a:pt x="302" y="323"/>
                      <a:pt x="292" y="314"/>
                      <a:pt x="291" y="302"/>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4" name="Freeform 20">
                <a:extLst>
                  <a:ext uri="{FF2B5EF4-FFF2-40B4-BE49-F238E27FC236}">
                    <a16:creationId xmlns:a16="http://schemas.microsoft.com/office/drawing/2014/main" id="{4FEDE02A-8B26-4901-AA0C-FCE8FBD39B51}"/>
                  </a:ext>
                </a:extLst>
              </p:cNvPr>
              <p:cNvSpPr>
                <a:spLocks/>
              </p:cNvSpPr>
              <p:nvPr/>
            </p:nvSpPr>
            <p:spPr bwMode="auto">
              <a:xfrm>
                <a:off x="4742" y="2456"/>
                <a:ext cx="337" cy="357"/>
              </a:xfrm>
              <a:custGeom>
                <a:avLst/>
                <a:gdLst>
                  <a:gd name="T0" fmla="*/ 8 w 348"/>
                  <a:gd name="T1" fmla="*/ 67 h 368"/>
                  <a:gd name="T2" fmla="*/ 8 w 348"/>
                  <a:gd name="T3" fmla="*/ 67 h 368"/>
                  <a:gd name="T4" fmla="*/ 64 w 348"/>
                  <a:gd name="T5" fmla="*/ 102 h 368"/>
                  <a:gd name="T6" fmla="*/ 226 w 348"/>
                  <a:gd name="T7" fmla="*/ 102 h 368"/>
                  <a:gd name="T8" fmla="*/ 179 w 348"/>
                  <a:gd name="T9" fmla="*/ 340 h 368"/>
                  <a:gd name="T10" fmla="*/ 278 w 348"/>
                  <a:gd name="T11" fmla="*/ 332 h 368"/>
                  <a:gd name="T12" fmla="*/ 333 w 348"/>
                  <a:gd name="T13" fmla="*/ 110 h 368"/>
                  <a:gd name="T14" fmla="*/ 287 w 348"/>
                  <a:gd name="T15" fmla="*/ 12 h 368"/>
                  <a:gd name="T16" fmla="*/ 152 w 348"/>
                  <a:gd name="T17" fmla="*/ 1 h 368"/>
                  <a:gd name="T18" fmla="*/ 34 w 348"/>
                  <a:gd name="T19" fmla="*/ 21 h 368"/>
                  <a:gd name="T20" fmla="*/ 21 w 348"/>
                  <a:gd name="T21" fmla="*/ 28 h 368"/>
                  <a:gd name="T22" fmla="*/ 8 w 348"/>
                  <a:gd name="T23" fmla="*/ 67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8" h="368">
                    <a:moveTo>
                      <a:pt x="8" y="67"/>
                    </a:moveTo>
                    <a:cubicBezTo>
                      <a:pt x="8" y="67"/>
                      <a:pt x="8" y="67"/>
                      <a:pt x="8" y="67"/>
                    </a:cubicBezTo>
                    <a:cubicBezTo>
                      <a:pt x="18" y="88"/>
                      <a:pt x="40" y="102"/>
                      <a:pt x="64" y="102"/>
                    </a:cubicBezTo>
                    <a:cubicBezTo>
                      <a:pt x="226" y="102"/>
                      <a:pt x="226" y="102"/>
                      <a:pt x="226" y="102"/>
                    </a:cubicBezTo>
                    <a:cubicBezTo>
                      <a:pt x="226" y="102"/>
                      <a:pt x="183" y="319"/>
                      <a:pt x="179" y="340"/>
                    </a:cubicBezTo>
                    <a:cubicBezTo>
                      <a:pt x="235" y="368"/>
                      <a:pt x="278" y="332"/>
                      <a:pt x="278" y="332"/>
                    </a:cubicBezTo>
                    <a:cubicBezTo>
                      <a:pt x="333" y="110"/>
                      <a:pt x="333" y="110"/>
                      <a:pt x="333" y="110"/>
                    </a:cubicBezTo>
                    <a:cubicBezTo>
                      <a:pt x="348" y="58"/>
                      <a:pt x="319" y="17"/>
                      <a:pt x="287" y="12"/>
                    </a:cubicBezTo>
                    <a:cubicBezTo>
                      <a:pt x="152" y="1"/>
                      <a:pt x="152" y="1"/>
                      <a:pt x="152" y="1"/>
                    </a:cubicBezTo>
                    <a:cubicBezTo>
                      <a:pt x="108" y="0"/>
                      <a:pt x="70" y="4"/>
                      <a:pt x="34" y="21"/>
                    </a:cubicBezTo>
                    <a:cubicBezTo>
                      <a:pt x="21" y="28"/>
                      <a:pt x="21" y="28"/>
                      <a:pt x="21" y="28"/>
                    </a:cubicBezTo>
                    <a:cubicBezTo>
                      <a:pt x="6" y="35"/>
                      <a:pt x="0" y="52"/>
                      <a:pt x="8" y="67"/>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5" name="Freeform 21">
                <a:extLst>
                  <a:ext uri="{FF2B5EF4-FFF2-40B4-BE49-F238E27FC236}">
                    <a16:creationId xmlns:a16="http://schemas.microsoft.com/office/drawing/2014/main" id="{3292D042-85CD-4044-B974-4713ED55640B}"/>
                  </a:ext>
                </a:extLst>
              </p:cNvPr>
              <p:cNvSpPr>
                <a:spLocks/>
              </p:cNvSpPr>
              <p:nvPr/>
            </p:nvSpPr>
            <p:spPr bwMode="auto">
              <a:xfrm>
                <a:off x="4718" y="2184"/>
                <a:ext cx="263" cy="373"/>
              </a:xfrm>
              <a:custGeom>
                <a:avLst/>
                <a:gdLst>
                  <a:gd name="T0" fmla="*/ 41 w 272"/>
                  <a:gd name="T1" fmla="*/ 76 h 385"/>
                  <a:gd name="T2" fmla="*/ 21 w 272"/>
                  <a:gd name="T3" fmla="*/ 185 h 385"/>
                  <a:gd name="T4" fmla="*/ 14 w 272"/>
                  <a:gd name="T5" fmla="*/ 380 h 385"/>
                  <a:gd name="T6" fmla="*/ 37 w 272"/>
                  <a:gd name="T7" fmla="*/ 385 h 385"/>
                  <a:gd name="T8" fmla="*/ 173 w 272"/>
                  <a:gd name="T9" fmla="*/ 327 h 385"/>
                  <a:gd name="T10" fmla="*/ 184 w 272"/>
                  <a:gd name="T11" fmla="*/ 316 h 385"/>
                  <a:gd name="T12" fmla="*/ 244 w 272"/>
                  <a:gd name="T13" fmla="*/ 310 h 385"/>
                  <a:gd name="T14" fmla="*/ 244 w 272"/>
                  <a:gd name="T15" fmla="*/ 201 h 385"/>
                  <a:gd name="T16" fmla="*/ 246 w 272"/>
                  <a:gd name="T17" fmla="*/ 167 h 385"/>
                  <a:gd name="T18" fmla="*/ 261 w 272"/>
                  <a:gd name="T19" fmla="*/ 83 h 385"/>
                  <a:gd name="T20" fmla="*/ 206 w 272"/>
                  <a:gd name="T21" fmla="*/ 0 h 385"/>
                  <a:gd name="T22" fmla="*/ 131 w 272"/>
                  <a:gd name="T23" fmla="*/ 3 h 385"/>
                  <a:gd name="T24" fmla="*/ 41 w 272"/>
                  <a:gd name="T25" fmla="*/ 76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385">
                    <a:moveTo>
                      <a:pt x="41" y="76"/>
                    </a:moveTo>
                    <a:cubicBezTo>
                      <a:pt x="21" y="185"/>
                      <a:pt x="21" y="185"/>
                      <a:pt x="21" y="185"/>
                    </a:cubicBezTo>
                    <a:cubicBezTo>
                      <a:pt x="13" y="224"/>
                      <a:pt x="0" y="309"/>
                      <a:pt x="14" y="380"/>
                    </a:cubicBezTo>
                    <a:cubicBezTo>
                      <a:pt x="37" y="385"/>
                      <a:pt x="37" y="385"/>
                      <a:pt x="37" y="385"/>
                    </a:cubicBezTo>
                    <a:cubicBezTo>
                      <a:pt x="88" y="384"/>
                      <a:pt x="137" y="363"/>
                      <a:pt x="173" y="327"/>
                    </a:cubicBezTo>
                    <a:cubicBezTo>
                      <a:pt x="184" y="316"/>
                      <a:pt x="184" y="316"/>
                      <a:pt x="184" y="316"/>
                    </a:cubicBezTo>
                    <a:cubicBezTo>
                      <a:pt x="244" y="310"/>
                      <a:pt x="244" y="310"/>
                      <a:pt x="244" y="310"/>
                    </a:cubicBezTo>
                    <a:cubicBezTo>
                      <a:pt x="244" y="201"/>
                      <a:pt x="244" y="201"/>
                      <a:pt x="244" y="201"/>
                    </a:cubicBezTo>
                    <a:cubicBezTo>
                      <a:pt x="244" y="190"/>
                      <a:pt x="244" y="178"/>
                      <a:pt x="246" y="167"/>
                    </a:cubicBezTo>
                    <a:cubicBezTo>
                      <a:pt x="261" y="83"/>
                      <a:pt x="261" y="83"/>
                      <a:pt x="261" y="83"/>
                    </a:cubicBezTo>
                    <a:cubicBezTo>
                      <a:pt x="272" y="44"/>
                      <a:pt x="246" y="4"/>
                      <a:pt x="206" y="0"/>
                    </a:cubicBezTo>
                    <a:cubicBezTo>
                      <a:pt x="131" y="3"/>
                      <a:pt x="131" y="3"/>
                      <a:pt x="131" y="3"/>
                    </a:cubicBezTo>
                    <a:cubicBezTo>
                      <a:pt x="85" y="2"/>
                      <a:pt x="48" y="30"/>
                      <a:pt x="41" y="7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6" name="Freeform 22">
                <a:extLst>
                  <a:ext uri="{FF2B5EF4-FFF2-40B4-BE49-F238E27FC236}">
                    <a16:creationId xmlns:a16="http://schemas.microsoft.com/office/drawing/2014/main" id="{DCFDC364-A749-4C1E-AFBC-FEDCB2319CBB}"/>
                  </a:ext>
                </a:extLst>
              </p:cNvPr>
              <p:cNvSpPr>
                <a:spLocks/>
              </p:cNvSpPr>
              <p:nvPr/>
            </p:nvSpPr>
            <p:spPr bwMode="auto">
              <a:xfrm>
                <a:off x="4712" y="2173"/>
                <a:ext cx="171" cy="385"/>
              </a:xfrm>
              <a:custGeom>
                <a:avLst/>
                <a:gdLst>
                  <a:gd name="T0" fmla="*/ 44 w 177"/>
                  <a:gd name="T1" fmla="*/ 233 h 397"/>
                  <a:gd name="T2" fmla="*/ 85 w 177"/>
                  <a:gd name="T3" fmla="*/ 98 h 397"/>
                  <a:gd name="T4" fmla="*/ 177 w 177"/>
                  <a:gd name="T5" fmla="*/ 50 h 397"/>
                  <a:gd name="T6" fmla="*/ 156 w 177"/>
                  <a:gd name="T7" fmla="*/ 4 h 397"/>
                  <a:gd name="T8" fmla="*/ 136 w 177"/>
                  <a:gd name="T9" fmla="*/ 1 h 397"/>
                  <a:gd name="T10" fmla="*/ 42 w 177"/>
                  <a:gd name="T11" fmla="*/ 80 h 397"/>
                  <a:gd name="T12" fmla="*/ 16 w 177"/>
                  <a:gd name="T13" fmla="*/ 192 h 397"/>
                  <a:gd name="T14" fmla="*/ 14 w 177"/>
                  <a:gd name="T15" fmla="*/ 397 h 397"/>
                  <a:gd name="T16" fmla="*/ 43 w 177"/>
                  <a:gd name="T17" fmla="*/ 396 h 397"/>
                  <a:gd name="T18" fmla="*/ 44 w 177"/>
                  <a:gd name="T19" fmla="*/ 233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397">
                    <a:moveTo>
                      <a:pt x="44" y="233"/>
                    </a:moveTo>
                    <a:cubicBezTo>
                      <a:pt x="54" y="167"/>
                      <a:pt x="85" y="98"/>
                      <a:pt x="85" y="98"/>
                    </a:cubicBezTo>
                    <a:cubicBezTo>
                      <a:pt x="97" y="72"/>
                      <a:pt x="177" y="50"/>
                      <a:pt x="177" y="50"/>
                    </a:cubicBezTo>
                    <a:cubicBezTo>
                      <a:pt x="156" y="4"/>
                      <a:pt x="156" y="4"/>
                      <a:pt x="156" y="4"/>
                    </a:cubicBezTo>
                    <a:cubicBezTo>
                      <a:pt x="136" y="1"/>
                      <a:pt x="136" y="1"/>
                      <a:pt x="136" y="1"/>
                    </a:cubicBezTo>
                    <a:cubicBezTo>
                      <a:pt x="89" y="0"/>
                      <a:pt x="56" y="28"/>
                      <a:pt x="42" y="80"/>
                    </a:cubicBezTo>
                    <a:cubicBezTo>
                      <a:pt x="16" y="192"/>
                      <a:pt x="16" y="192"/>
                      <a:pt x="16" y="192"/>
                    </a:cubicBezTo>
                    <a:cubicBezTo>
                      <a:pt x="7" y="231"/>
                      <a:pt x="0" y="325"/>
                      <a:pt x="14" y="397"/>
                    </a:cubicBezTo>
                    <a:cubicBezTo>
                      <a:pt x="43" y="396"/>
                      <a:pt x="43" y="396"/>
                      <a:pt x="43" y="396"/>
                    </a:cubicBezTo>
                    <a:cubicBezTo>
                      <a:pt x="43" y="396"/>
                      <a:pt x="35" y="300"/>
                      <a:pt x="44" y="233"/>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7" name="Freeform 23">
                <a:extLst>
                  <a:ext uri="{FF2B5EF4-FFF2-40B4-BE49-F238E27FC236}">
                    <a16:creationId xmlns:a16="http://schemas.microsoft.com/office/drawing/2014/main" id="{0A636E02-131B-43AD-9468-6E68A907F729}"/>
                  </a:ext>
                </a:extLst>
              </p:cNvPr>
              <p:cNvSpPr>
                <a:spLocks/>
              </p:cNvSpPr>
              <p:nvPr/>
            </p:nvSpPr>
            <p:spPr bwMode="auto">
              <a:xfrm>
                <a:off x="4767" y="2262"/>
                <a:ext cx="27" cy="64"/>
              </a:xfrm>
              <a:custGeom>
                <a:avLst/>
                <a:gdLst>
                  <a:gd name="T0" fmla="*/ 28 w 28"/>
                  <a:gd name="T1" fmla="*/ 45 h 66"/>
                  <a:gd name="T2" fmla="*/ 15 w 28"/>
                  <a:gd name="T3" fmla="*/ 0 h 66"/>
                  <a:gd name="T4" fmla="*/ 18 w 28"/>
                  <a:gd name="T5" fmla="*/ 66 h 66"/>
                  <a:gd name="T6" fmla="*/ 28 w 28"/>
                  <a:gd name="T7" fmla="*/ 45 h 66"/>
                </a:gdLst>
                <a:ahLst/>
                <a:cxnLst>
                  <a:cxn ang="0">
                    <a:pos x="T0" y="T1"/>
                  </a:cxn>
                  <a:cxn ang="0">
                    <a:pos x="T2" y="T3"/>
                  </a:cxn>
                  <a:cxn ang="0">
                    <a:pos x="T4" y="T5"/>
                  </a:cxn>
                  <a:cxn ang="0">
                    <a:pos x="T6" y="T7"/>
                  </a:cxn>
                </a:cxnLst>
                <a:rect l="0" t="0" r="r" b="b"/>
                <a:pathLst>
                  <a:path w="28" h="66">
                    <a:moveTo>
                      <a:pt x="28" y="45"/>
                    </a:moveTo>
                    <a:cubicBezTo>
                      <a:pt x="15" y="0"/>
                      <a:pt x="15" y="0"/>
                      <a:pt x="15" y="0"/>
                    </a:cubicBezTo>
                    <a:cubicBezTo>
                      <a:pt x="15" y="0"/>
                      <a:pt x="0" y="27"/>
                      <a:pt x="18" y="66"/>
                    </a:cubicBezTo>
                    <a:cubicBezTo>
                      <a:pt x="27" y="58"/>
                      <a:pt x="28" y="45"/>
                      <a:pt x="28" y="4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8" name="Freeform 24">
                <a:extLst>
                  <a:ext uri="{FF2B5EF4-FFF2-40B4-BE49-F238E27FC236}">
                    <a16:creationId xmlns:a16="http://schemas.microsoft.com/office/drawing/2014/main" id="{9135E20B-EFAE-4751-B8B8-513F4BAEF93C}"/>
                  </a:ext>
                </a:extLst>
              </p:cNvPr>
              <p:cNvSpPr>
                <a:spLocks/>
              </p:cNvSpPr>
              <p:nvPr/>
            </p:nvSpPr>
            <p:spPr bwMode="auto">
              <a:xfrm>
                <a:off x="4854" y="2140"/>
                <a:ext cx="117" cy="72"/>
              </a:xfrm>
              <a:custGeom>
                <a:avLst/>
                <a:gdLst>
                  <a:gd name="T0" fmla="*/ 120 w 120"/>
                  <a:gd name="T1" fmla="*/ 36 h 75"/>
                  <a:gd name="T2" fmla="*/ 108 w 120"/>
                  <a:gd name="T3" fmla="*/ 36 h 75"/>
                  <a:gd name="T4" fmla="*/ 84 w 120"/>
                  <a:gd name="T5" fmla="*/ 48 h 75"/>
                  <a:gd name="T6" fmla="*/ 82 w 120"/>
                  <a:gd name="T7" fmla="*/ 52 h 75"/>
                  <a:gd name="T8" fmla="*/ 28 w 120"/>
                  <a:gd name="T9" fmla="*/ 67 h 75"/>
                  <a:gd name="T10" fmla="*/ 23 w 120"/>
                  <a:gd name="T11" fmla="*/ 65 h 75"/>
                  <a:gd name="T12" fmla="*/ 4 w 120"/>
                  <a:gd name="T13" fmla="*/ 37 h 75"/>
                  <a:gd name="T14" fmla="*/ 19 w 120"/>
                  <a:gd name="T15" fmla="*/ 0 h 75"/>
                  <a:gd name="T16" fmla="*/ 76 w 120"/>
                  <a:gd name="T17" fmla="*/ 1 h 75"/>
                  <a:gd name="T18" fmla="*/ 120 w 120"/>
                  <a:gd name="T19"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75">
                    <a:moveTo>
                      <a:pt x="120" y="36"/>
                    </a:moveTo>
                    <a:cubicBezTo>
                      <a:pt x="108" y="36"/>
                      <a:pt x="108" y="36"/>
                      <a:pt x="108" y="36"/>
                    </a:cubicBezTo>
                    <a:cubicBezTo>
                      <a:pt x="98" y="36"/>
                      <a:pt x="90" y="41"/>
                      <a:pt x="84" y="48"/>
                    </a:cubicBezTo>
                    <a:cubicBezTo>
                      <a:pt x="82" y="52"/>
                      <a:pt x="82" y="52"/>
                      <a:pt x="82" y="52"/>
                    </a:cubicBezTo>
                    <a:cubicBezTo>
                      <a:pt x="70" y="69"/>
                      <a:pt x="47" y="75"/>
                      <a:pt x="28" y="67"/>
                    </a:cubicBezTo>
                    <a:cubicBezTo>
                      <a:pt x="23" y="65"/>
                      <a:pt x="23" y="65"/>
                      <a:pt x="23" y="65"/>
                    </a:cubicBezTo>
                    <a:cubicBezTo>
                      <a:pt x="11" y="60"/>
                      <a:pt x="0" y="50"/>
                      <a:pt x="4" y="37"/>
                    </a:cubicBezTo>
                    <a:cubicBezTo>
                      <a:pt x="19" y="0"/>
                      <a:pt x="19" y="0"/>
                      <a:pt x="19" y="0"/>
                    </a:cubicBezTo>
                    <a:cubicBezTo>
                      <a:pt x="76" y="1"/>
                      <a:pt x="76" y="1"/>
                      <a:pt x="76" y="1"/>
                    </a:cubicBezTo>
                    <a:lnTo>
                      <a:pt x="120" y="36"/>
                    </a:ln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79" name="Freeform 25">
                <a:extLst>
                  <a:ext uri="{FF2B5EF4-FFF2-40B4-BE49-F238E27FC236}">
                    <a16:creationId xmlns:a16="http://schemas.microsoft.com/office/drawing/2014/main" id="{3C02D064-AEDD-4B73-933A-6D300CAE893F}"/>
                  </a:ext>
                </a:extLst>
              </p:cNvPr>
              <p:cNvSpPr>
                <a:spLocks/>
              </p:cNvSpPr>
              <p:nvPr/>
            </p:nvSpPr>
            <p:spPr bwMode="auto">
              <a:xfrm>
                <a:off x="4858" y="2147"/>
                <a:ext cx="85" cy="197"/>
              </a:xfrm>
              <a:custGeom>
                <a:avLst/>
                <a:gdLst>
                  <a:gd name="T0" fmla="*/ 55 w 88"/>
                  <a:gd name="T1" fmla="*/ 198 h 203"/>
                  <a:gd name="T2" fmla="*/ 25 w 88"/>
                  <a:gd name="T3" fmla="*/ 63 h 203"/>
                  <a:gd name="T4" fmla="*/ 0 w 88"/>
                  <a:gd name="T5" fmla="*/ 21 h 203"/>
                  <a:gd name="T6" fmla="*/ 11 w 88"/>
                  <a:gd name="T7" fmla="*/ 0 h 203"/>
                  <a:gd name="T8" fmla="*/ 59 w 88"/>
                  <a:gd name="T9" fmla="*/ 38 h 203"/>
                  <a:gd name="T10" fmla="*/ 82 w 88"/>
                  <a:gd name="T11" fmla="*/ 38 h 203"/>
                  <a:gd name="T12" fmla="*/ 83 w 88"/>
                  <a:gd name="T13" fmla="*/ 50 h 203"/>
                  <a:gd name="T14" fmla="*/ 87 w 88"/>
                  <a:gd name="T15" fmla="*/ 62 h 203"/>
                  <a:gd name="T16" fmla="*/ 88 w 88"/>
                  <a:gd name="T17" fmla="*/ 102 h 203"/>
                  <a:gd name="T18" fmla="*/ 71 w 88"/>
                  <a:gd name="T19" fmla="*/ 199 h 203"/>
                  <a:gd name="T20" fmla="*/ 55 w 88"/>
                  <a:gd name="T21" fmla="*/ 19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203">
                    <a:moveTo>
                      <a:pt x="55" y="198"/>
                    </a:moveTo>
                    <a:cubicBezTo>
                      <a:pt x="25" y="63"/>
                      <a:pt x="25" y="63"/>
                      <a:pt x="25" y="63"/>
                    </a:cubicBezTo>
                    <a:cubicBezTo>
                      <a:pt x="0" y="21"/>
                      <a:pt x="0" y="21"/>
                      <a:pt x="0" y="21"/>
                    </a:cubicBezTo>
                    <a:cubicBezTo>
                      <a:pt x="11" y="0"/>
                      <a:pt x="11" y="0"/>
                      <a:pt x="11" y="0"/>
                    </a:cubicBezTo>
                    <a:cubicBezTo>
                      <a:pt x="11" y="0"/>
                      <a:pt x="17" y="33"/>
                      <a:pt x="59" y="38"/>
                    </a:cubicBezTo>
                    <a:cubicBezTo>
                      <a:pt x="65" y="43"/>
                      <a:pt x="73" y="43"/>
                      <a:pt x="82" y="38"/>
                    </a:cubicBezTo>
                    <a:cubicBezTo>
                      <a:pt x="82" y="49"/>
                      <a:pt x="83" y="50"/>
                      <a:pt x="83" y="50"/>
                    </a:cubicBezTo>
                    <a:cubicBezTo>
                      <a:pt x="87" y="62"/>
                      <a:pt x="87" y="62"/>
                      <a:pt x="87" y="62"/>
                    </a:cubicBezTo>
                    <a:cubicBezTo>
                      <a:pt x="88" y="102"/>
                      <a:pt x="88" y="102"/>
                      <a:pt x="88" y="102"/>
                    </a:cubicBezTo>
                    <a:cubicBezTo>
                      <a:pt x="88" y="102"/>
                      <a:pt x="80" y="186"/>
                      <a:pt x="71" y="199"/>
                    </a:cubicBezTo>
                    <a:cubicBezTo>
                      <a:pt x="57" y="203"/>
                      <a:pt x="55" y="198"/>
                      <a:pt x="55" y="198"/>
                    </a:cubicBez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0" name="Freeform 26">
                <a:extLst>
                  <a:ext uri="{FF2B5EF4-FFF2-40B4-BE49-F238E27FC236}">
                    <a16:creationId xmlns:a16="http://schemas.microsoft.com/office/drawing/2014/main" id="{D2CFE95D-9DC9-463B-9EFA-624D81B2B96F}"/>
                  </a:ext>
                </a:extLst>
              </p:cNvPr>
              <p:cNvSpPr>
                <a:spLocks/>
              </p:cNvSpPr>
              <p:nvPr/>
            </p:nvSpPr>
            <p:spPr bwMode="auto">
              <a:xfrm>
                <a:off x="4901" y="2184"/>
                <a:ext cx="44" cy="134"/>
              </a:xfrm>
              <a:custGeom>
                <a:avLst/>
                <a:gdLst>
                  <a:gd name="T0" fmla="*/ 14 w 44"/>
                  <a:gd name="T1" fmla="*/ 0 h 134"/>
                  <a:gd name="T2" fmla="*/ 0 w 44"/>
                  <a:gd name="T3" fmla="*/ 38 h 134"/>
                  <a:gd name="T4" fmla="*/ 18 w 44"/>
                  <a:gd name="T5" fmla="*/ 40 h 134"/>
                  <a:gd name="T6" fmla="*/ 34 w 44"/>
                  <a:gd name="T7" fmla="*/ 134 h 134"/>
                  <a:gd name="T8" fmla="*/ 44 w 44"/>
                  <a:gd name="T9" fmla="*/ 59 h 134"/>
                  <a:gd name="T10" fmla="*/ 36 w 44"/>
                  <a:gd name="T11" fmla="*/ 8 h 134"/>
                  <a:gd name="T12" fmla="*/ 14 w 44"/>
                  <a:gd name="T13" fmla="*/ 0 h 134"/>
                </a:gdLst>
                <a:ahLst/>
                <a:cxnLst>
                  <a:cxn ang="0">
                    <a:pos x="T0" y="T1"/>
                  </a:cxn>
                  <a:cxn ang="0">
                    <a:pos x="T2" y="T3"/>
                  </a:cxn>
                  <a:cxn ang="0">
                    <a:pos x="T4" y="T5"/>
                  </a:cxn>
                  <a:cxn ang="0">
                    <a:pos x="T6" y="T7"/>
                  </a:cxn>
                  <a:cxn ang="0">
                    <a:pos x="T8" y="T9"/>
                  </a:cxn>
                  <a:cxn ang="0">
                    <a:pos x="T10" y="T11"/>
                  </a:cxn>
                  <a:cxn ang="0">
                    <a:pos x="T12" y="T13"/>
                  </a:cxn>
                </a:cxnLst>
                <a:rect l="0" t="0" r="r" b="b"/>
                <a:pathLst>
                  <a:path w="44" h="134">
                    <a:moveTo>
                      <a:pt x="14" y="0"/>
                    </a:moveTo>
                    <a:lnTo>
                      <a:pt x="0" y="38"/>
                    </a:lnTo>
                    <a:lnTo>
                      <a:pt x="18" y="40"/>
                    </a:lnTo>
                    <a:lnTo>
                      <a:pt x="34" y="134"/>
                    </a:lnTo>
                    <a:lnTo>
                      <a:pt x="44" y="59"/>
                    </a:lnTo>
                    <a:lnTo>
                      <a:pt x="36" y="8"/>
                    </a:lnTo>
                    <a:lnTo>
                      <a:pt x="14"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1" name="Freeform 27">
                <a:extLst>
                  <a:ext uri="{FF2B5EF4-FFF2-40B4-BE49-F238E27FC236}">
                    <a16:creationId xmlns:a16="http://schemas.microsoft.com/office/drawing/2014/main" id="{200AA330-47B6-43E1-9F0C-F0BF407F0C12}"/>
                  </a:ext>
                </a:extLst>
              </p:cNvPr>
              <p:cNvSpPr>
                <a:spLocks/>
              </p:cNvSpPr>
              <p:nvPr/>
            </p:nvSpPr>
            <p:spPr bwMode="auto">
              <a:xfrm>
                <a:off x="4910" y="2203"/>
                <a:ext cx="25" cy="137"/>
              </a:xfrm>
              <a:custGeom>
                <a:avLst/>
                <a:gdLst>
                  <a:gd name="T0" fmla="*/ 0 w 25"/>
                  <a:gd name="T1" fmla="*/ 4 h 137"/>
                  <a:gd name="T2" fmla="*/ 0 w 25"/>
                  <a:gd name="T3" fmla="*/ 134 h 137"/>
                  <a:gd name="T4" fmla="*/ 16 w 25"/>
                  <a:gd name="T5" fmla="*/ 137 h 137"/>
                  <a:gd name="T6" fmla="*/ 25 w 25"/>
                  <a:gd name="T7" fmla="*/ 102 h 137"/>
                  <a:gd name="T8" fmla="*/ 22 w 25"/>
                  <a:gd name="T9" fmla="*/ 4 h 137"/>
                  <a:gd name="T10" fmla="*/ 16 w 25"/>
                  <a:gd name="T11" fmla="*/ 0 h 137"/>
                  <a:gd name="T12" fmla="*/ 0 w 25"/>
                  <a:gd name="T13" fmla="*/ 4 h 137"/>
                </a:gdLst>
                <a:ahLst/>
                <a:cxnLst>
                  <a:cxn ang="0">
                    <a:pos x="T0" y="T1"/>
                  </a:cxn>
                  <a:cxn ang="0">
                    <a:pos x="T2" y="T3"/>
                  </a:cxn>
                  <a:cxn ang="0">
                    <a:pos x="T4" y="T5"/>
                  </a:cxn>
                  <a:cxn ang="0">
                    <a:pos x="T6" y="T7"/>
                  </a:cxn>
                  <a:cxn ang="0">
                    <a:pos x="T8" y="T9"/>
                  </a:cxn>
                  <a:cxn ang="0">
                    <a:pos x="T10" y="T11"/>
                  </a:cxn>
                  <a:cxn ang="0">
                    <a:pos x="T12" y="T13"/>
                  </a:cxn>
                </a:cxnLst>
                <a:rect l="0" t="0" r="r" b="b"/>
                <a:pathLst>
                  <a:path w="25" h="137">
                    <a:moveTo>
                      <a:pt x="0" y="4"/>
                    </a:moveTo>
                    <a:lnTo>
                      <a:pt x="0" y="134"/>
                    </a:lnTo>
                    <a:lnTo>
                      <a:pt x="16" y="137"/>
                    </a:lnTo>
                    <a:lnTo>
                      <a:pt x="25" y="102"/>
                    </a:lnTo>
                    <a:lnTo>
                      <a:pt x="22" y="4"/>
                    </a:lnTo>
                    <a:lnTo>
                      <a:pt x="16" y="0"/>
                    </a:lnTo>
                    <a:lnTo>
                      <a:pt x="0" y="4"/>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2" name="Freeform 28">
                <a:extLst>
                  <a:ext uri="{FF2B5EF4-FFF2-40B4-BE49-F238E27FC236}">
                    <a16:creationId xmlns:a16="http://schemas.microsoft.com/office/drawing/2014/main" id="{27DC63E7-9BE3-4A7C-9800-B073B2ABF275}"/>
                  </a:ext>
                </a:extLst>
              </p:cNvPr>
              <p:cNvSpPr>
                <a:spLocks/>
              </p:cNvSpPr>
              <p:nvPr/>
            </p:nvSpPr>
            <p:spPr bwMode="auto">
              <a:xfrm>
                <a:off x="4914" y="2754"/>
                <a:ext cx="180" cy="99"/>
              </a:xfrm>
              <a:custGeom>
                <a:avLst/>
                <a:gdLst>
                  <a:gd name="T0" fmla="*/ 20 w 185"/>
                  <a:gd name="T1" fmla="*/ 5 h 102"/>
                  <a:gd name="T2" fmla="*/ 1 w 185"/>
                  <a:gd name="T3" fmla="*/ 91 h 102"/>
                  <a:gd name="T4" fmla="*/ 10 w 185"/>
                  <a:gd name="T5" fmla="*/ 102 h 102"/>
                  <a:gd name="T6" fmla="*/ 180 w 185"/>
                  <a:gd name="T7" fmla="*/ 102 h 102"/>
                  <a:gd name="T8" fmla="*/ 185 w 185"/>
                  <a:gd name="T9" fmla="*/ 87 h 102"/>
                  <a:gd name="T10" fmla="*/ 172 w 185"/>
                  <a:gd name="T11" fmla="*/ 69 h 102"/>
                  <a:gd name="T12" fmla="*/ 109 w 185"/>
                  <a:gd name="T13" fmla="*/ 54 h 102"/>
                  <a:gd name="T14" fmla="*/ 73 w 185"/>
                  <a:gd name="T15" fmla="*/ 0 h 102"/>
                  <a:gd name="T16" fmla="*/ 20 w 185"/>
                  <a:gd name="T17" fmla="*/ 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5" h="102">
                    <a:moveTo>
                      <a:pt x="20" y="5"/>
                    </a:moveTo>
                    <a:cubicBezTo>
                      <a:pt x="1" y="91"/>
                      <a:pt x="1" y="91"/>
                      <a:pt x="1" y="91"/>
                    </a:cubicBezTo>
                    <a:cubicBezTo>
                      <a:pt x="0" y="97"/>
                      <a:pt x="4" y="102"/>
                      <a:pt x="10" y="102"/>
                    </a:cubicBezTo>
                    <a:cubicBezTo>
                      <a:pt x="180" y="102"/>
                      <a:pt x="180" y="102"/>
                      <a:pt x="180" y="102"/>
                    </a:cubicBezTo>
                    <a:cubicBezTo>
                      <a:pt x="185" y="87"/>
                      <a:pt x="185" y="87"/>
                      <a:pt x="185" y="87"/>
                    </a:cubicBezTo>
                    <a:cubicBezTo>
                      <a:pt x="185" y="79"/>
                      <a:pt x="180" y="71"/>
                      <a:pt x="172" y="69"/>
                    </a:cubicBezTo>
                    <a:cubicBezTo>
                      <a:pt x="109" y="54"/>
                      <a:pt x="109" y="54"/>
                      <a:pt x="109" y="54"/>
                    </a:cubicBezTo>
                    <a:cubicBezTo>
                      <a:pt x="73" y="0"/>
                      <a:pt x="73" y="0"/>
                      <a:pt x="73" y="0"/>
                    </a:cubicBezTo>
                    <a:lnTo>
                      <a:pt x="20"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3" name="Freeform 29">
                <a:extLst>
                  <a:ext uri="{FF2B5EF4-FFF2-40B4-BE49-F238E27FC236}">
                    <a16:creationId xmlns:a16="http://schemas.microsoft.com/office/drawing/2014/main" id="{F81BBE15-20B6-4016-A5A6-9572C8E015FA}"/>
                  </a:ext>
                </a:extLst>
              </p:cNvPr>
              <p:cNvSpPr>
                <a:spLocks/>
              </p:cNvSpPr>
              <p:nvPr/>
            </p:nvSpPr>
            <p:spPr bwMode="auto">
              <a:xfrm>
                <a:off x="4851" y="1989"/>
                <a:ext cx="165" cy="189"/>
              </a:xfrm>
              <a:custGeom>
                <a:avLst/>
                <a:gdLst>
                  <a:gd name="T0" fmla="*/ 90 w 170"/>
                  <a:gd name="T1" fmla="*/ 3 h 195"/>
                  <a:gd name="T2" fmla="*/ 90 w 170"/>
                  <a:gd name="T3" fmla="*/ 3 h 195"/>
                  <a:gd name="T4" fmla="*/ 4 w 170"/>
                  <a:gd name="T5" fmla="*/ 80 h 195"/>
                  <a:gd name="T6" fmla="*/ 2 w 170"/>
                  <a:gd name="T7" fmla="*/ 106 h 195"/>
                  <a:gd name="T8" fmla="*/ 78 w 170"/>
                  <a:gd name="T9" fmla="*/ 191 h 195"/>
                  <a:gd name="T10" fmla="*/ 117 w 170"/>
                  <a:gd name="T11" fmla="*/ 193 h 195"/>
                  <a:gd name="T12" fmla="*/ 164 w 170"/>
                  <a:gd name="T13" fmla="*/ 151 h 195"/>
                  <a:gd name="T14" fmla="*/ 168 w 170"/>
                  <a:gd name="T15" fmla="*/ 89 h 195"/>
                  <a:gd name="T16" fmla="*/ 90 w 170"/>
                  <a:gd name="T17" fmla="*/ 3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 h="195">
                    <a:moveTo>
                      <a:pt x="90" y="3"/>
                    </a:moveTo>
                    <a:cubicBezTo>
                      <a:pt x="90" y="3"/>
                      <a:pt x="90" y="3"/>
                      <a:pt x="90" y="3"/>
                    </a:cubicBezTo>
                    <a:cubicBezTo>
                      <a:pt x="45" y="0"/>
                      <a:pt x="6" y="35"/>
                      <a:pt x="4" y="80"/>
                    </a:cubicBezTo>
                    <a:cubicBezTo>
                      <a:pt x="2" y="106"/>
                      <a:pt x="2" y="106"/>
                      <a:pt x="2" y="106"/>
                    </a:cubicBezTo>
                    <a:cubicBezTo>
                      <a:pt x="0" y="151"/>
                      <a:pt x="34" y="189"/>
                      <a:pt x="78" y="191"/>
                    </a:cubicBezTo>
                    <a:cubicBezTo>
                      <a:pt x="117" y="193"/>
                      <a:pt x="117" y="193"/>
                      <a:pt x="117" y="193"/>
                    </a:cubicBezTo>
                    <a:cubicBezTo>
                      <a:pt x="142" y="195"/>
                      <a:pt x="163" y="176"/>
                      <a:pt x="164" y="151"/>
                    </a:cubicBezTo>
                    <a:cubicBezTo>
                      <a:pt x="168" y="89"/>
                      <a:pt x="168" y="89"/>
                      <a:pt x="168" y="89"/>
                    </a:cubicBezTo>
                    <a:cubicBezTo>
                      <a:pt x="170" y="44"/>
                      <a:pt x="136" y="5"/>
                      <a:pt x="90" y="3"/>
                    </a:cubicBez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4" name="Freeform 30">
                <a:extLst>
                  <a:ext uri="{FF2B5EF4-FFF2-40B4-BE49-F238E27FC236}">
                    <a16:creationId xmlns:a16="http://schemas.microsoft.com/office/drawing/2014/main" id="{468A10F6-30AC-42CD-A171-FE4A097E9A6D}"/>
                  </a:ext>
                </a:extLst>
              </p:cNvPr>
              <p:cNvSpPr>
                <a:spLocks/>
              </p:cNvSpPr>
              <p:nvPr/>
            </p:nvSpPr>
            <p:spPr bwMode="auto">
              <a:xfrm>
                <a:off x="4945" y="2058"/>
                <a:ext cx="69" cy="120"/>
              </a:xfrm>
              <a:custGeom>
                <a:avLst/>
                <a:gdLst>
                  <a:gd name="T0" fmla="*/ 46 w 71"/>
                  <a:gd name="T1" fmla="*/ 4 h 124"/>
                  <a:gd name="T2" fmla="*/ 41 w 71"/>
                  <a:gd name="T3" fmla="*/ 7 h 124"/>
                  <a:gd name="T4" fmla="*/ 35 w 71"/>
                  <a:gd name="T5" fmla="*/ 21 h 124"/>
                  <a:gd name="T6" fmla="*/ 44 w 71"/>
                  <a:gd name="T7" fmla="*/ 40 h 124"/>
                  <a:gd name="T8" fmla="*/ 37 w 71"/>
                  <a:gd name="T9" fmla="*/ 56 h 124"/>
                  <a:gd name="T10" fmla="*/ 32 w 71"/>
                  <a:gd name="T11" fmla="*/ 58 h 124"/>
                  <a:gd name="T12" fmla="*/ 26 w 71"/>
                  <a:gd name="T13" fmla="*/ 66 h 124"/>
                  <a:gd name="T14" fmla="*/ 25 w 71"/>
                  <a:gd name="T15" fmla="*/ 70 h 124"/>
                  <a:gd name="T16" fmla="*/ 28 w 71"/>
                  <a:gd name="T17" fmla="*/ 76 h 124"/>
                  <a:gd name="T18" fmla="*/ 35 w 71"/>
                  <a:gd name="T19" fmla="*/ 86 h 124"/>
                  <a:gd name="T20" fmla="*/ 36 w 71"/>
                  <a:gd name="T21" fmla="*/ 113 h 124"/>
                  <a:gd name="T22" fmla="*/ 19 w 71"/>
                  <a:gd name="T23" fmla="*/ 121 h 124"/>
                  <a:gd name="T24" fmla="*/ 0 w 71"/>
                  <a:gd name="T25" fmla="*/ 121 h 124"/>
                  <a:gd name="T26" fmla="*/ 20 w 71"/>
                  <a:gd name="T27" fmla="*/ 122 h 124"/>
                  <a:gd name="T28" fmla="*/ 67 w 71"/>
                  <a:gd name="T29" fmla="*/ 80 h 124"/>
                  <a:gd name="T30" fmla="*/ 71 w 71"/>
                  <a:gd name="T31" fmla="*/ 18 h 124"/>
                  <a:gd name="T32" fmla="*/ 70 w 71"/>
                  <a:gd name="T33" fmla="*/ 11 h 124"/>
                  <a:gd name="T34" fmla="*/ 46 w 71"/>
                  <a:gd name="T35" fmla="*/ 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1" h="124">
                    <a:moveTo>
                      <a:pt x="46" y="4"/>
                    </a:moveTo>
                    <a:cubicBezTo>
                      <a:pt x="41" y="7"/>
                      <a:pt x="41" y="7"/>
                      <a:pt x="41" y="7"/>
                    </a:cubicBezTo>
                    <a:cubicBezTo>
                      <a:pt x="35" y="9"/>
                      <a:pt x="33" y="15"/>
                      <a:pt x="35" y="21"/>
                    </a:cubicBezTo>
                    <a:cubicBezTo>
                      <a:pt x="44" y="40"/>
                      <a:pt x="44" y="40"/>
                      <a:pt x="44" y="40"/>
                    </a:cubicBezTo>
                    <a:cubicBezTo>
                      <a:pt x="47" y="46"/>
                      <a:pt x="43" y="54"/>
                      <a:pt x="37" y="56"/>
                    </a:cubicBezTo>
                    <a:cubicBezTo>
                      <a:pt x="32" y="58"/>
                      <a:pt x="32" y="58"/>
                      <a:pt x="32" y="58"/>
                    </a:cubicBezTo>
                    <a:cubicBezTo>
                      <a:pt x="28" y="59"/>
                      <a:pt x="26" y="62"/>
                      <a:pt x="26" y="66"/>
                    </a:cubicBezTo>
                    <a:cubicBezTo>
                      <a:pt x="25" y="70"/>
                      <a:pt x="25" y="70"/>
                      <a:pt x="25" y="70"/>
                    </a:cubicBezTo>
                    <a:cubicBezTo>
                      <a:pt x="25" y="72"/>
                      <a:pt x="26" y="75"/>
                      <a:pt x="28" y="76"/>
                    </a:cubicBezTo>
                    <a:cubicBezTo>
                      <a:pt x="35" y="86"/>
                      <a:pt x="35" y="86"/>
                      <a:pt x="35" y="86"/>
                    </a:cubicBezTo>
                    <a:cubicBezTo>
                      <a:pt x="42" y="93"/>
                      <a:pt x="42" y="105"/>
                      <a:pt x="36" y="113"/>
                    </a:cubicBezTo>
                    <a:cubicBezTo>
                      <a:pt x="32" y="118"/>
                      <a:pt x="26" y="121"/>
                      <a:pt x="19" y="121"/>
                    </a:cubicBezTo>
                    <a:cubicBezTo>
                      <a:pt x="0" y="121"/>
                      <a:pt x="0" y="121"/>
                      <a:pt x="0" y="121"/>
                    </a:cubicBezTo>
                    <a:cubicBezTo>
                      <a:pt x="20" y="122"/>
                      <a:pt x="20" y="122"/>
                      <a:pt x="20" y="122"/>
                    </a:cubicBezTo>
                    <a:cubicBezTo>
                      <a:pt x="45" y="124"/>
                      <a:pt x="66" y="105"/>
                      <a:pt x="67" y="80"/>
                    </a:cubicBezTo>
                    <a:cubicBezTo>
                      <a:pt x="71" y="18"/>
                      <a:pt x="71" y="18"/>
                      <a:pt x="71" y="18"/>
                    </a:cubicBezTo>
                    <a:cubicBezTo>
                      <a:pt x="71" y="14"/>
                      <a:pt x="71" y="15"/>
                      <a:pt x="70" y="11"/>
                    </a:cubicBezTo>
                    <a:cubicBezTo>
                      <a:pt x="64" y="6"/>
                      <a:pt x="54" y="0"/>
                      <a:pt x="46" y="4"/>
                    </a:cubicBezTo>
                    <a:close/>
                  </a:path>
                </a:pathLst>
              </a:custGeom>
              <a:solidFill>
                <a:srgbClr val="DEB69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5" name="Freeform 31">
                <a:extLst>
                  <a:ext uri="{FF2B5EF4-FFF2-40B4-BE49-F238E27FC236}">
                    <a16:creationId xmlns:a16="http://schemas.microsoft.com/office/drawing/2014/main" id="{3C0D44E7-645C-4C86-B6AE-B0A37A58FF7A}"/>
                  </a:ext>
                </a:extLst>
              </p:cNvPr>
              <p:cNvSpPr>
                <a:spLocks/>
              </p:cNvSpPr>
              <p:nvPr/>
            </p:nvSpPr>
            <p:spPr bwMode="auto">
              <a:xfrm>
                <a:off x="4945" y="2127"/>
                <a:ext cx="45" cy="19"/>
              </a:xfrm>
              <a:custGeom>
                <a:avLst/>
                <a:gdLst>
                  <a:gd name="T0" fmla="*/ 0 w 46"/>
                  <a:gd name="T1" fmla="*/ 0 h 20"/>
                  <a:gd name="T2" fmla="*/ 46 w 46"/>
                  <a:gd name="T3" fmla="*/ 3 h 20"/>
                  <a:gd name="T4" fmla="*/ 24 w 46"/>
                  <a:gd name="T5" fmla="*/ 19 h 20"/>
                  <a:gd name="T6" fmla="*/ 0 w 46"/>
                  <a:gd name="T7" fmla="*/ 0 h 20"/>
                </a:gdLst>
                <a:ahLst/>
                <a:cxnLst>
                  <a:cxn ang="0">
                    <a:pos x="T0" y="T1"/>
                  </a:cxn>
                  <a:cxn ang="0">
                    <a:pos x="T2" y="T3"/>
                  </a:cxn>
                  <a:cxn ang="0">
                    <a:pos x="T4" y="T5"/>
                  </a:cxn>
                  <a:cxn ang="0">
                    <a:pos x="T6" y="T7"/>
                  </a:cxn>
                </a:cxnLst>
                <a:rect l="0" t="0" r="r" b="b"/>
                <a:pathLst>
                  <a:path w="46" h="20">
                    <a:moveTo>
                      <a:pt x="0" y="0"/>
                    </a:moveTo>
                    <a:cubicBezTo>
                      <a:pt x="46" y="3"/>
                      <a:pt x="46" y="3"/>
                      <a:pt x="46" y="3"/>
                    </a:cubicBezTo>
                    <a:cubicBezTo>
                      <a:pt x="46" y="3"/>
                      <a:pt x="44" y="20"/>
                      <a:pt x="24" y="19"/>
                    </a:cubicBezTo>
                    <a:cubicBezTo>
                      <a:pt x="4" y="17"/>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6" name="Freeform 32">
                <a:extLst>
                  <a:ext uri="{FF2B5EF4-FFF2-40B4-BE49-F238E27FC236}">
                    <a16:creationId xmlns:a16="http://schemas.microsoft.com/office/drawing/2014/main" id="{B2D66D8B-592F-40F1-BC15-A4737DA21191}"/>
                  </a:ext>
                </a:extLst>
              </p:cNvPr>
              <p:cNvSpPr>
                <a:spLocks/>
              </p:cNvSpPr>
              <p:nvPr/>
            </p:nvSpPr>
            <p:spPr bwMode="auto">
              <a:xfrm>
                <a:off x="4933" y="2073"/>
                <a:ext cx="14" cy="14"/>
              </a:xfrm>
              <a:custGeom>
                <a:avLst/>
                <a:gdLst>
                  <a:gd name="T0" fmla="*/ 14 w 15"/>
                  <a:gd name="T1" fmla="*/ 8 h 15"/>
                  <a:gd name="T2" fmla="*/ 7 w 15"/>
                  <a:gd name="T3" fmla="*/ 15 h 15"/>
                  <a:gd name="T4" fmla="*/ 0 w 15"/>
                  <a:gd name="T5" fmla="*/ 7 h 15"/>
                  <a:gd name="T6" fmla="*/ 8 w 15"/>
                  <a:gd name="T7" fmla="*/ 1 h 15"/>
                  <a:gd name="T8" fmla="*/ 14 w 15"/>
                  <a:gd name="T9" fmla="*/ 8 h 15"/>
                </a:gdLst>
                <a:ahLst/>
                <a:cxnLst>
                  <a:cxn ang="0">
                    <a:pos x="T0" y="T1"/>
                  </a:cxn>
                  <a:cxn ang="0">
                    <a:pos x="T2" y="T3"/>
                  </a:cxn>
                  <a:cxn ang="0">
                    <a:pos x="T4" y="T5"/>
                  </a:cxn>
                  <a:cxn ang="0">
                    <a:pos x="T6" y="T7"/>
                  </a:cxn>
                  <a:cxn ang="0">
                    <a:pos x="T8" y="T9"/>
                  </a:cxn>
                </a:cxnLst>
                <a:rect l="0" t="0" r="r" b="b"/>
                <a:pathLst>
                  <a:path w="15" h="15">
                    <a:moveTo>
                      <a:pt x="14" y="8"/>
                    </a:moveTo>
                    <a:cubicBezTo>
                      <a:pt x="14" y="12"/>
                      <a:pt x="11" y="15"/>
                      <a:pt x="7" y="15"/>
                    </a:cubicBezTo>
                    <a:cubicBezTo>
                      <a:pt x="3" y="15"/>
                      <a:pt x="0" y="11"/>
                      <a:pt x="0" y="7"/>
                    </a:cubicBezTo>
                    <a:cubicBezTo>
                      <a:pt x="0" y="3"/>
                      <a:pt x="4" y="0"/>
                      <a:pt x="8" y="1"/>
                    </a:cubicBezTo>
                    <a:cubicBezTo>
                      <a:pt x="12" y="1"/>
                      <a:pt x="15" y="4"/>
                      <a:pt x="14" y="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7" name="Freeform 33">
                <a:extLst>
                  <a:ext uri="{FF2B5EF4-FFF2-40B4-BE49-F238E27FC236}">
                    <a16:creationId xmlns:a16="http://schemas.microsoft.com/office/drawing/2014/main" id="{AAA0489A-C427-4D7B-AED4-221734A49983}"/>
                  </a:ext>
                </a:extLst>
              </p:cNvPr>
              <p:cNvSpPr>
                <a:spLocks/>
              </p:cNvSpPr>
              <p:nvPr/>
            </p:nvSpPr>
            <p:spPr bwMode="auto">
              <a:xfrm>
                <a:off x="4992" y="2077"/>
                <a:ext cx="13" cy="13"/>
              </a:xfrm>
              <a:custGeom>
                <a:avLst/>
                <a:gdLst>
                  <a:gd name="T0" fmla="*/ 14 w 14"/>
                  <a:gd name="T1" fmla="*/ 8 h 14"/>
                  <a:gd name="T2" fmla="*/ 7 w 14"/>
                  <a:gd name="T3" fmla="*/ 14 h 14"/>
                  <a:gd name="T4" fmla="*/ 0 w 14"/>
                  <a:gd name="T5" fmla="*/ 7 h 14"/>
                  <a:gd name="T6" fmla="*/ 7 w 14"/>
                  <a:gd name="T7" fmla="*/ 0 h 14"/>
                  <a:gd name="T8" fmla="*/ 14 w 14"/>
                  <a:gd name="T9" fmla="*/ 8 h 14"/>
                </a:gdLst>
                <a:ahLst/>
                <a:cxnLst>
                  <a:cxn ang="0">
                    <a:pos x="T0" y="T1"/>
                  </a:cxn>
                  <a:cxn ang="0">
                    <a:pos x="T2" y="T3"/>
                  </a:cxn>
                  <a:cxn ang="0">
                    <a:pos x="T4" y="T5"/>
                  </a:cxn>
                  <a:cxn ang="0">
                    <a:pos x="T6" y="T7"/>
                  </a:cxn>
                  <a:cxn ang="0">
                    <a:pos x="T8" y="T9"/>
                  </a:cxn>
                </a:cxnLst>
                <a:rect l="0" t="0" r="r" b="b"/>
                <a:pathLst>
                  <a:path w="14" h="14">
                    <a:moveTo>
                      <a:pt x="14" y="8"/>
                    </a:moveTo>
                    <a:cubicBezTo>
                      <a:pt x="14" y="11"/>
                      <a:pt x="10" y="14"/>
                      <a:pt x="7" y="14"/>
                    </a:cubicBezTo>
                    <a:cubicBezTo>
                      <a:pt x="3" y="14"/>
                      <a:pt x="0" y="11"/>
                      <a:pt x="0" y="7"/>
                    </a:cubicBezTo>
                    <a:cubicBezTo>
                      <a:pt x="0" y="3"/>
                      <a:pt x="3" y="0"/>
                      <a:pt x="7" y="0"/>
                    </a:cubicBezTo>
                    <a:cubicBezTo>
                      <a:pt x="11" y="0"/>
                      <a:pt x="14" y="4"/>
                      <a:pt x="14" y="8"/>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8" name="Freeform 34">
                <a:extLst>
                  <a:ext uri="{FF2B5EF4-FFF2-40B4-BE49-F238E27FC236}">
                    <a16:creationId xmlns:a16="http://schemas.microsoft.com/office/drawing/2014/main" id="{6A02D326-DD90-49AB-81DB-2478CE1E4472}"/>
                  </a:ext>
                </a:extLst>
              </p:cNvPr>
              <p:cNvSpPr>
                <a:spLocks/>
              </p:cNvSpPr>
              <p:nvPr/>
            </p:nvSpPr>
            <p:spPr bwMode="auto">
              <a:xfrm>
                <a:off x="4850" y="1989"/>
                <a:ext cx="134" cy="157"/>
              </a:xfrm>
              <a:custGeom>
                <a:avLst/>
                <a:gdLst>
                  <a:gd name="T0" fmla="*/ 138 w 138"/>
                  <a:gd name="T1" fmla="*/ 21 h 162"/>
                  <a:gd name="T2" fmla="*/ 138 w 138"/>
                  <a:gd name="T3" fmla="*/ 21 h 162"/>
                  <a:gd name="T4" fmla="*/ 88 w 138"/>
                  <a:gd name="T5" fmla="*/ 3 h 162"/>
                  <a:gd name="T6" fmla="*/ 5 w 138"/>
                  <a:gd name="T7" fmla="*/ 76 h 162"/>
                  <a:gd name="T8" fmla="*/ 3 w 138"/>
                  <a:gd name="T9" fmla="*/ 111 h 162"/>
                  <a:gd name="T10" fmla="*/ 21 w 138"/>
                  <a:gd name="T11" fmla="*/ 162 h 162"/>
                  <a:gd name="T12" fmla="*/ 45 w 138"/>
                  <a:gd name="T13" fmla="*/ 104 h 162"/>
                  <a:gd name="T14" fmla="*/ 60 w 138"/>
                  <a:gd name="T15" fmla="*/ 105 h 162"/>
                  <a:gd name="T16" fmla="*/ 62 w 138"/>
                  <a:gd name="T17" fmla="*/ 71 h 162"/>
                  <a:gd name="T18" fmla="*/ 54 w 138"/>
                  <a:gd name="T19" fmla="*/ 51 h 162"/>
                  <a:gd name="T20" fmla="*/ 53 w 138"/>
                  <a:gd name="T21" fmla="*/ 51 h 162"/>
                  <a:gd name="T22" fmla="*/ 57 w 138"/>
                  <a:gd name="T23" fmla="*/ 22 h 162"/>
                  <a:gd name="T24" fmla="*/ 63 w 138"/>
                  <a:gd name="T25" fmla="*/ 18 h 162"/>
                  <a:gd name="T26" fmla="*/ 88 w 138"/>
                  <a:gd name="T27" fmla="*/ 20 h 162"/>
                  <a:gd name="T28" fmla="*/ 101 w 138"/>
                  <a:gd name="T29" fmla="*/ 27 h 162"/>
                  <a:gd name="T30" fmla="*/ 138 w 138"/>
                  <a:gd name="T31" fmla="*/ 21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8" h="162">
                    <a:moveTo>
                      <a:pt x="138" y="21"/>
                    </a:moveTo>
                    <a:cubicBezTo>
                      <a:pt x="138" y="21"/>
                      <a:pt x="138" y="21"/>
                      <a:pt x="138" y="21"/>
                    </a:cubicBezTo>
                    <a:cubicBezTo>
                      <a:pt x="124" y="10"/>
                      <a:pt x="107" y="4"/>
                      <a:pt x="88" y="3"/>
                    </a:cubicBezTo>
                    <a:cubicBezTo>
                      <a:pt x="41" y="0"/>
                      <a:pt x="7" y="31"/>
                      <a:pt x="5" y="76"/>
                    </a:cubicBezTo>
                    <a:cubicBezTo>
                      <a:pt x="3" y="111"/>
                      <a:pt x="3" y="111"/>
                      <a:pt x="3" y="111"/>
                    </a:cubicBezTo>
                    <a:cubicBezTo>
                      <a:pt x="2" y="124"/>
                      <a:pt x="0" y="140"/>
                      <a:pt x="21" y="162"/>
                    </a:cubicBezTo>
                    <a:cubicBezTo>
                      <a:pt x="32" y="148"/>
                      <a:pt x="43" y="131"/>
                      <a:pt x="45" y="104"/>
                    </a:cubicBezTo>
                    <a:cubicBezTo>
                      <a:pt x="60" y="105"/>
                      <a:pt x="60" y="105"/>
                      <a:pt x="60" y="105"/>
                    </a:cubicBezTo>
                    <a:cubicBezTo>
                      <a:pt x="62" y="71"/>
                      <a:pt x="62" y="71"/>
                      <a:pt x="62" y="71"/>
                    </a:cubicBezTo>
                    <a:cubicBezTo>
                      <a:pt x="63" y="66"/>
                      <a:pt x="57" y="56"/>
                      <a:pt x="54" y="51"/>
                    </a:cubicBezTo>
                    <a:cubicBezTo>
                      <a:pt x="53" y="51"/>
                      <a:pt x="53" y="51"/>
                      <a:pt x="53" y="51"/>
                    </a:cubicBezTo>
                    <a:cubicBezTo>
                      <a:pt x="46" y="42"/>
                      <a:pt x="48" y="29"/>
                      <a:pt x="57" y="22"/>
                    </a:cubicBezTo>
                    <a:cubicBezTo>
                      <a:pt x="63" y="18"/>
                      <a:pt x="63" y="18"/>
                      <a:pt x="63" y="18"/>
                    </a:cubicBezTo>
                    <a:cubicBezTo>
                      <a:pt x="69" y="13"/>
                      <a:pt x="82" y="16"/>
                      <a:pt x="88" y="20"/>
                    </a:cubicBezTo>
                    <a:cubicBezTo>
                      <a:pt x="101" y="27"/>
                      <a:pt x="101" y="27"/>
                      <a:pt x="101" y="27"/>
                    </a:cubicBezTo>
                    <a:cubicBezTo>
                      <a:pt x="113" y="33"/>
                      <a:pt x="128" y="31"/>
                      <a:pt x="138" y="2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89" name="Freeform 35">
                <a:extLst>
                  <a:ext uri="{FF2B5EF4-FFF2-40B4-BE49-F238E27FC236}">
                    <a16:creationId xmlns:a16="http://schemas.microsoft.com/office/drawing/2014/main" id="{F6C76850-07FC-4F28-AE4F-8122EB8ED4CD}"/>
                  </a:ext>
                </a:extLst>
              </p:cNvPr>
              <p:cNvSpPr>
                <a:spLocks/>
              </p:cNvSpPr>
              <p:nvPr/>
            </p:nvSpPr>
            <p:spPr bwMode="auto">
              <a:xfrm>
                <a:off x="4922" y="2052"/>
                <a:ext cx="35" cy="15"/>
              </a:xfrm>
              <a:custGeom>
                <a:avLst/>
                <a:gdLst>
                  <a:gd name="T0" fmla="*/ 0 w 36"/>
                  <a:gd name="T1" fmla="*/ 13 h 15"/>
                  <a:gd name="T2" fmla="*/ 36 w 36"/>
                  <a:gd name="T3" fmla="*/ 15 h 15"/>
                </a:gdLst>
                <a:ahLst/>
                <a:cxnLst>
                  <a:cxn ang="0">
                    <a:pos x="T0" y="T1"/>
                  </a:cxn>
                  <a:cxn ang="0">
                    <a:pos x="T2" y="T3"/>
                  </a:cxn>
                </a:cxnLst>
                <a:rect l="0" t="0" r="r" b="b"/>
                <a:pathLst>
                  <a:path w="36" h="15">
                    <a:moveTo>
                      <a:pt x="0" y="13"/>
                    </a:moveTo>
                    <a:cubicBezTo>
                      <a:pt x="0" y="13"/>
                      <a:pt x="20" y="0"/>
                      <a:pt x="36" y="15"/>
                    </a:cubicBezTo>
                  </a:path>
                </a:pathLst>
              </a:custGeom>
              <a:noFill/>
              <a:ln w="7938" cap="rnd">
                <a:solidFill>
                  <a:srgbClr val="28282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0" name="Freeform 36">
                <a:extLst>
                  <a:ext uri="{FF2B5EF4-FFF2-40B4-BE49-F238E27FC236}">
                    <a16:creationId xmlns:a16="http://schemas.microsoft.com/office/drawing/2014/main" id="{1E1C8FDA-4150-44D6-A459-5DB80255A74D}"/>
                  </a:ext>
                </a:extLst>
              </p:cNvPr>
              <p:cNvSpPr>
                <a:spLocks/>
              </p:cNvSpPr>
              <p:nvPr/>
            </p:nvSpPr>
            <p:spPr bwMode="auto">
              <a:xfrm>
                <a:off x="4985" y="2060"/>
                <a:ext cx="27" cy="9"/>
              </a:xfrm>
              <a:custGeom>
                <a:avLst/>
                <a:gdLst>
                  <a:gd name="T0" fmla="*/ 0 w 28"/>
                  <a:gd name="T1" fmla="*/ 7 h 9"/>
                  <a:gd name="T2" fmla="*/ 28 w 28"/>
                  <a:gd name="T3" fmla="*/ 9 h 9"/>
                </a:gdLst>
                <a:ahLst/>
                <a:cxnLst>
                  <a:cxn ang="0">
                    <a:pos x="T0" y="T1"/>
                  </a:cxn>
                  <a:cxn ang="0">
                    <a:pos x="T2" y="T3"/>
                  </a:cxn>
                </a:cxnLst>
                <a:rect l="0" t="0" r="r" b="b"/>
                <a:pathLst>
                  <a:path w="28" h="9">
                    <a:moveTo>
                      <a:pt x="0" y="7"/>
                    </a:moveTo>
                    <a:cubicBezTo>
                      <a:pt x="7" y="2"/>
                      <a:pt x="19" y="0"/>
                      <a:pt x="28" y="9"/>
                    </a:cubicBezTo>
                  </a:path>
                </a:pathLst>
              </a:custGeom>
              <a:noFill/>
              <a:ln w="7938" cap="rnd">
                <a:solidFill>
                  <a:srgbClr val="28282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1" name="Freeform 37">
                <a:extLst>
                  <a:ext uri="{FF2B5EF4-FFF2-40B4-BE49-F238E27FC236}">
                    <a16:creationId xmlns:a16="http://schemas.microsoft.com/office/drawing/2014/main" id="{C6444709-361F-4749-8CDC-16B3E093C49E}"/>
                  </a:ext>
                </a:extLst>
              </p:cNvPr>
              <p:cNvSpPr>
                <a:spLocks/>
              </p:cNvSpPr>
              <p:nvPr/>
            </p:nvSpPr>
            <p:spPr bwMode="auto">
              <a:xfrm>
                <a:off x="4867" y="2059"/>
                <a:ext cx="33" cy="45"/>
              </a:xfrm>
              <a:custGeom>
                <a:avLst/>
                <a:gdLst>
                  <a:gd name="T0" fmla="*/ 32 w 34"/>
                  <a:gd name="T1" fmla="*/ 46 h 46"/>
                  <a:gd name="T2" fmla="*/ 20 w 34"/>
                  <a:gd name="T3" fmla="*/ 46 h 46"/>
                  <a:gd name="T4" fmla="*/ 0 w 34"/>
                  <a:gd name="T5" fmla="*/ 24 h 46"/>
                  <a:gd name="T6" fmla="*/ 1 w 34"/>
                  <a:gd name="T7" fmla="*/ 17 h 46"/>
                  <a:gd name="T8" fmla="*/ 18 w 34"/>
                  <a:gd name="T9" fmla="*/ 1 h 46"/>
                  <a:gd name="T10" fmla="*/ 18 w 34"/>
                  <a:gd name="T11" fmla="*/ 1 h 46"/>
                  <a:gd name="T12" fmla="*/ 34 w 34"/>
                  <a:gd name="T13" fmla="*/ 18 h 46"/>
                  <a:gd name="T14" fmla="*/ 32 w 34"/>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46">
                    <a:moveTo>
                      <a:pt x="32" y="46"/>
                    </a:moveTo>
                    <a:cubicBezTo>
                      <a:pt x="20" y="46"/>
                      <a:pt x="20" y="46"/>
                      <a:pt x="20" y="46"/>
                    </a:cubicBezTo>
                    <a:cubicBezTo>
                      <a:pt x="8" y="45"/>
                      <a:pt x="0" y="35"/>
                      <a:pt x="0" y="24"/>
                    </a:cubicBezTo>
                    <a:cubicBezTo>
                      <a:pt x="1" y="17"/>
                      <a:pt x="1" y="17"/>
                      <a:pt x="1" y="17"/>
                    </a:cubicBezTo>
                    <a:cubicBezTo>
                      <a:pt x="1" y="7"/>
                      <a:pt x="9" y="0"/>
                      <a:pt x="18" y="1"/>
                    </a:cubicBezTo>
                    <a:cubicBezTo>
                      <a:pt x="18" y="1"/>
                      <a:pt x="18" y="1"/>
                      <a:pt x="18" y="1"/>
                    </a:cubicBezTo>
                    <a:cubicBezTo>
                      <a:pt x="27" y="1"/>
                      <a:pt x="34" y="9"/>
                      <a:pt x="34" y="18"/>
                    </a:cubicBezTo>
                    <a:lnTo>
                      <a:pt x="32" y="46"/>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2" name="Freeform 38">
                <a:extLst>
                  <a:ext uri="{FF2B5EF4-FFF2-40B4-BE49-F238E27FC236}">
                    <a16:creationId xmlns:a16="http://schemas.microsoft.com/office/drawing/2014/main" id="{A03D8605-8501-46C1-91B3-18B13879AF3B}"/>
                  </a:ext>
                </a:extLst>
              </p:cNvPr>
              <p:cNvSpPr>
                <a:spLocks/>
              </p:cNvSpPr>
              <p:nvPr/>
            </p:nvSpPr>
            <p:spPr bwMode="auto">
              <a:xfrm>
                <a:off x="4769" y="2208"/>
                <a:ext cx="255" cy="200"/>
              </a:xfrm>
              <a:custGeom>
                <a:avLst/>
                <a:gdLst>
                  <a:gd name="T0" fmla="*/ 6 w 263"/>
                  <a:gd name="T1" fmla="*/ 55 h 206"/>
                  <a:gd name="T2" fmla="*/ 48 w 263"/>
                  <a:gd name="T3" fmla="*/ 184 h 206"/>
                  <a:gd name="T4" fmla="*/ 79 w 263"/>
                  <a:gd name="T5" fmla="*/ 204 h 206"/>
                  <a:gd name="T6" fmla="*/ 263 w 263"/>
                  <a:gd name="T7" fmla="*/ 180 h 206"/>
                  <a:gd name="T8" fmla="*/ 262 w 263"/>
                  <a:gd name="T9" fmla="*/ 126 h 206"/>
                  <a:gd name="T10" fmla="*/ 116 w 263"/>
                  <a:gd name="T11" fmla="*/ 131 h 206"/>
                  <a:gd name="T12" fmla="*/ 84 w 263"/>
                  <a:gd name="T13" fmla="*/ 34 h 206"/>
                  <a:gd name="T14" fmla="*/ 36 w 263"/>
                  <a:gd name="T15" fmla="*/ 5 h 206"/>
                  <a:gd name="T16" fmla="*/ 36 w 263"/>
                  <a:gd name="T17" fmla="*/ 5 h 206"/>
                  <a:gd name="T18" fmla="*/ 6 w 263"/>
                  <a:gd name="T19" fmla="*/ 5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06">
                    <a:moveTo>
                      <a:pt x="6" y="55"/>
                    </a:moveTo>
                    <a:cubicBezTo>
                      <a:pt x="48" y="184"/>
                      <a:pt x="48" y="184"/>
                      <a:pt x="48" y="184"/>
                    </a:cubicBezTo>
                    <a:cubicBezTo>
                      <a:pt x="52" y="197"/>
                      <a:pt x="65" y="206"/>
                      <a:pt x="79" y="204"/>
                    </a:cubicBezTo>
                    <a:cubicBezTo>
                      <a:pt x="263" y="180"/>
                      <a:pt x="263" y="180"/>
                      <a:pt x="263" y="180"/>
                    </a:cubicBezTo>
                    <a:cubicBezTo>
                      <a:pt x="262" y="126"/>
                      <a:pt x="262" y="126"/>
                      <a:pt x="262" y="126"/>
                    </a:cubicBezTo>
                    <a:cubicBezTo>
                      <a:pt x="116" y="131"/>
                      <a:pt x="116" y="131"/>
                      <a:pt x="116" y="131"/>
                    </a:cubicBezTo>
                    <a:cubicBezTo>
                      <a:pt x="84" y="34"/>
                      <a:pt x="84" y="34"/>
                      <a:pt x="84" y="34"/>
                    </a:cubicBezTo>
                    <a:cubicBezTo>
                      <a:pt x="78" y="13"/>
                      <a:pt x="57" y="0"/>
                      <a:pt x="36" y="5"/>
                    </a:cubicBezTo>
                    <a:cubicBezTo>
                      <a:pt x="36" y="5"/>
                      <a:pt x="36" y="5"/>
                      <a:pt x="36" y="5"/>
                    </a:cubicBezTo>
                    <a:cubicBezTo>
                      <a:pt x="13" y="11"/>
                      <a:pt x="0" y="33"/>
                      <a:pt x="6" y="55"/>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3" name="Freeform 39">
                <a:extLst>
                  <a:ext uri="{FF2B5EF4-FFF2-40B4-BE49-F238E27FC236}">
                    <a16:creationId xmlns:a16="http://schemas.microsoft.com/office/drawing/2014/main" id="{98F293D7-9864-49CE-9234-DBBA48F01DD9}"/>
                  </a:ext>
                </a:extLst>
              </p:cNvPr>
              <p:cNvSpPr>
                <a:spLocks/>
              </p:cNvSpPr>
              <p:nvPr/>
            </p:nvSpPr>
            <p:spPr bwMode="auto">
              <a:xfrm>
                <a:off x="4844" y="2170"/>
                <a:ext cx="62" cy="102"/>
              </a:xfrm>
              <a:custGeom>
                <a:avLst/>
                <a:gdLst>
                  <a:gd name="T0" fmla="*/ 23 w 64"/>
                  <a:gd name="T1" fmla="*/ 106 h 106"/>
                  <a:gd name="T2" fmla="*/ 19 w 64"/>
                  <a:gd name="T3" fmla="*/ 0 h 106"/>
                  <a:gd name="T4" fmla="*/ 0 w 64"/>
                  <a:gd name="T5" fmla="*/ 20 h 106"/>
                  <a:gd name="T6" fmla="*/ 30 w 64"/>
                  <a:gd name="T7" fmla="*/ 51 h 106"/>
                  <a:gd name="T8" fmla="*/ 7 w 64"/>
                  <a:gd name="T9" fmla="*/ 60 h 106"/>
                  <a:gd name="T10" fmla="*/ 23 w 64"/>
                  <a:gd name="T11" fmla="*/ 106 h 106"/>
                </a:gdLst>
                <a:ahLst/>
                <a:cxnLst>
                  <a:cxn ang="0">
                    <a:pos x="T0" y="T1"/>
                  </a:cxn>
                  <a:cxn ang="0">
                    <a:pos x="T2" y="T3"/>
                  </a:cxn>
                  <a:cxn ang="0">
                    <a:pos x="T4" y="T5"/>
                  </a:cxn>
                  <a:cxn ang="0">
                    <a:pos x="T6" y="T7"/>
                  </a:cxn>
                  <a:cxn ang="0">
                    <a:pos x="T8" y="T9"/>
                  </a:cxn>
                  <a:cxn ang="0">
                    <a:pos x="T10" y="T11"/>
                  </a:cxn>
                </a:cxnLst>
                <a:rect l="0" t="0" r="r" b="b"/>
                <a:pathLst>
                  <a:path w="64" h="106">
                    <a:moveTo>
                      <a:pt x="23" y="106"/>
                    </a:moveTo>
                    <a:cubicBezTo>
                      <a:pt x="23" y="106"/>
                      <a:pt x="64" y="54"/>
                      <a:pt x="19" y="0"/>
                    </a:cubicBezTo>
                    <a:cubicBezTo>
                      <a:pt x="9" y="4"/>
                      <a:pt x="0" y="20"/>
                      <a:pt x="0" y="20"/>
                    </a:cubicBezTo>
                    <a:cubicBezTo>
                      <a:pt x="30" y="51"/>
                      <a:pt x="30" y="51"/>
                      <a:pt x="30" y="51"/>
                    </a:cubicBezTo>
                    <a:cubicBezTo>
                      <a:pt x="7" y="60"/>
                      <a:pt x="7" y="60"/>
                      <a:pt x="7" y="60"/>
                    </a:cubicBezTo>
                    <a:lnTo>
                      <a:pt x="23" y="10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4" name="Freeform 40">
                <a:extLst>
                  <a:ext uri="{FF2B5EF4-FFF2-40B4-BE49-F238E27FC236}">
                    <a16:creationId xmlns:a16="http://schemas.microsoft.com/office/drawing/2014/main" id="{1022E2B2-296C-4EC1-8758-D0DC3D223325}"/>
                  </a:ext>
                </a:extLst>
              </p:cNvPr>
              <p:cNvSpPr>
                <a:spLocks/>
              </p:cNvSpPr>
              <p:nvPr/>
            </p:nvSpPr>
            <p:spPr bwMode="auto">
              <a:xfrm>
                <a:off x="4841" y="2162"/>
                <a:ext cx="70" cy="181"/>
              </a:xfrm>
              <a:custGeom>
                <a:avLst/>
                <a:gdLst>
                  <a:gd name="T0" fmla="*/ 73 w 73"/>
                  <a:gd name="T1" fmla="*/ 187 h 187"/>
                  <a:gd name="T2" fmla="*/ 22 w 73"/>
                  <a:gd name="T3" fmla="*/ 0 h 187"/>
                  <a:gd name="T4" fmla="*/ 0 w 73"/>
                  <a:gd name="T5" fmla="*/ 20 h 187"/>
                  <a:gd name="T6" fmla="*/ 33 w 73"/>
                  <a:gd name="T7" fmla="*/ 51 h 187"/>
                  <a:gd name="T8" fmla="*/ 15 w 73"/>
                  <a:gd name="T9" fmla="*/ 56 h 187"/>
                  <a:gd name="T10" fmla="*/ 73 w 73"/>
                  <a:gd name="T11" fmla="*/ 187 h 187"/>
                </a:gdLst>
                <a:ahLst/>
                <a:cxnLst>
                  <a:cxn ang="0">
                    <a:pos x="T0" y="T1"/>
                  </a:cxn>
                  <a:cxn ang="0">
                    <a:pos x="T2" y="T3"/>
                  </a:cxn>
                  <a:cxn ang="0">
                    <a:pos x="T4" y="T5"/>
                  </a:cxn>
                  <a:cxn ang="0">
                    <a:pos x="T6" y="T7"/>
                  </a:cxn>
                  <a:cxn ang="0">
                    <a:pos x="T8" y="T9"/>
                  </a:cxn>
                  <a:cxn ang="0">
                    <a:pos x="T10" y="T11"/>
                  </a:cxn>
                </a:cxnLst>
                <a:rect l="0" t="0" r="r" b="b"/>
                <a:pathLst>
                  <a:path w="73" h="187">
                    <a:moveTo>
                      <a:pt x="73" y="187"/>
                    </a:moveTo>
                    <a:cubicBezTo>
                      <a:pt x="73" y="187"/>
                      <a:pt x="67" y="54"/>
                      <a:pt x="22" y="0"/>
                    </a:cubicBezTo>
                    <a:cubicBezTo>
                      <a:pt x="12" y="4"/>
                      <a:pt x="0" y="20"/>
                      <a:pt x="0" y="20"/>
                    </a:cubicBezTo>
                    <a:cubicBezTo>
                      <a:pt x="33" y="51"/>
                      <a:pt x="33" y="51"/>
                      <a:pt x="33" y="51"/>
                    </a:cubicBezTo>
                    <a:cubicBezTo>
                      <a:pt x="15" y="56"/>
                      <a:pt x="15" y="56"/>
                      <a:pt x="15" y="56"/>
                    </a:cubicBezTo>
                    <a:lnTo>
                      <a:pt x="73" y="187"/>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5" name="Freeform 41">
                <a:extLst>
                  <a:ext uri="{FF2B5EF4-FFF2-40B4-BE49-F238E27FC236}">
                    <a16:creationId xmlns:a16="http://schemas.microsoft.com/office/drawing/2014/main" id="{608CF7BD-9642-4B54-8940-6D39C647124F}"/>
                  </a:ext>
                </a:extLst>
              </p:cNvPr>
              <p:cNvSpPr>
                <a:spLocks/>
              </p:cNvSpPr>
              <p:nvPr/>
            </p:nvSpPr>
            <p:spPr bwMode="auto">
              <a:xfrm>
                <a:off x="4923" y="2183"/>
                <a:ext cx="31" cy="157"/>
              </a:xfrm>
              <a:custGeom>
                <a:avLst/>
                <a:gdLst>
                  <a:gd name="T0" fmla="*/ 0 w 32"/>
                  <a:gd name="T1" fmla="*/ 162 h 162"/>
                  <a:gd name="T2" fmla="*/ 11 w 32"/>
                  <a:gd name="T3" fmla="*/ 14 h 162"/>
                  <a:gd name="T4" fmla="*/ 16 w 32"/>
                  <a:gd name="T5" fmla="*/ 0 h 162"/>
                  <a:gd name="T6" fmla="*/ 32 w 32"/>
                  <a:gd name="T7" fmla="*/ 30 h 162"/>
                  <a:gd name="T8" fmla="*/ 23 w 32"/>
                  <a:gd name="T9" fmla="*/ 37 h 162"/>
                  <a:gd name="T10" fmla="*/ 32 w 32"/>
                  <a:gd name="T11" fmla="*/ 47 h 162"/>
                  <a:gd name="T12" fmla="*/ 0 w 3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32" h="162">
                    <a:moveTo>
                      <a:pt x="0" y="162"/>
                    </a:moveTo>
                    <a:cubicBezTo>
                      <a:pt x="10" y="129"/>
                      <a:pt x="25" y="72"/>
                      <a:pt x="11" y="14"/>
                    </a:cubicBezTo>
                    <a:cubicBezTo>
                      <a:pt x="13" y="10"/>
                      <a:pt x="16" y="0"/>
                      <a:pt x="16" y="0"/>
                    </a:cubicBezTo>
                    <a:cubicBezTo>
                      <a:pt x="32" y="30"/>
                      <a:pt x="32" y="30"/>
                      <a:pt x="32" y="30"/>
                    </a:cubicBezTo>
                    <a:cubicBezTo>
                      <a:pt x="23" y="37"/>
                      <a:pt x="23" y="37"/>
                      <a:pt x="23" y="37"/>
                    </a:cubicBezTo>
                    <a:cubicBezTo>
                      <a:pt x="32" y="47"/>
                      <a:pt x="32" y="47"/>
                      <a:pt x="32" y="47"/>
                    </a:cubicBezTo>
                    <a:cubicBezTo>
                      <a:pt x="32" y="47"/>
                      <a:pt x="21" y="154"/>
                      <a:pt x="0" y="162"/>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6" name="Freeform 42">
                <a:extLst>
                  <a:ext uri="{FF2B5EF4-FFF2-40B4-BE49-F238E27FC236}">
                    <a16:creationId xmlns:a16="http://schemas.microsoft.com/office/drawing/2014/main" id="{29A6964B-BFF2-490F-BDAF-3E1ACAE02AC4}"/>
                  </a:ext>
                </a:extLst>
              </p:cNvPr>
              <p:cNvSpPr>
                <a:spLocks/>
              </p:cNvSpPr>
              <p:nvPr/>
            </p:nvSpPr>
            <p:spPr bwMode="auto">
              <a:xfrm>
                <a:off x="5023" y="2329"/>
                <a:ext cx="124" cy="63"/>
              </a:xfrm>
              <a:custGeom>
                <a:avLst/>
                <a:gdLst>
                  <a:gd name="T0" fmla="*/ 0 w 128"/>
                  <a:gd name="T1" fmla="*/ 1 h 64"/>
                  <a:gd name="T2" fmla="*/ 56 w 128"/>
                  <a:gd name="T3" fmla="*/ 0 h 64"/>
                  <a:gd name="T4" fmla="*/ 90 w 128"/>
                  <a:gd name="T5" fmla="*/ 8 h 64"/>
                  <a:gd name="T6" fmla="*/ 112 w 128"/>
                  <a:gd name="T7" fmla="*/ 19 h 64"/>
                  <a:gd name="T8" fmla="*/ 123 w 128"/>
                  <a:gd name="T9" fmla="*/ 32 h 64"/>
                  <a:gd name="T10" fmla="*/ 128 w 128"/>
                  <a:gd name="T11" fmla="*/ 64 h 64"/>
                  <a:gd name="T12" fmla="*/ 59 w 128"/>
                  <a:gd name="T13" fmla="*/ 62 h 64"/>
                  <a:gd name="T14" fmla="*/ 1 w 128"/>
                  <a:gd name="T15" fmla="*/ 47 h 64"/>
                  <a:gd name="T16" fmla="*/ 0 w 128"/>
                  <a:gd name="T17" fmla="*/ 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64">
                    <a:moveTo>
                      <a:pt x="0" y="1"/>
                    </a:moveTo>
                    <a:cubicBezTo>
                      <a:pt x="56" y="0"/>
                      <a:pt x="56" y="0"/>
                      <a:pt x="56" y="0"/>
                    </a:cubicBezTo>
                    <a:cubicBezTo>
                      <a:pt x="67" y="0"/>
                      <a:pt x="79" y="3"/>
                      <a:pt x="90" y="8"/>
                    </a:cubicBezTo>
                    <a:cubicBezTo>
                      <a:pt x="112" y="19"/>
                      <a:pt x="112" y="19"/>
                      <a:pt x="112" y="19"/>
                    </a:cubicBezTo>
                    <a:cubicBezTo>
                      <a:pt x="118" y="22"/>
                      <a:pt x="122" y="26"/>
                      <a:pt x="123" y="32"/>
                    </a:cubicBezTo>
                    <a:cubicBezTo>
                      <a:pt x="128" y="64"/>
                      <a:pt x="128" y="64"/>
                      <a:pt x="128" y="64"/>
                    </a:cubicBezTo>
                    <a:cubicBezTo>
                      <a:pt x="59" y="62"/>
                      <a:pt x="59" y="62"/>
                      <a:pt x="59" y="62"/>
                    </a:cubicBezTo>
                    <a:cubicBezTo>
                      <a:pt x="1" y="47"/>
                      <a:pt x="1" y="47"/>
                      <a:pt x="1" y="47"/>
                    </a:cubicBez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7" name="Freeform 43">
                <a:extLst>
                  <a:ext uri="{FF2B5EF4-FFF2-40B4-BE49-F238E27FC236}">
                    <a16:creationId xmlns:a16="http://schemas.microsoft.com/office/drawing/2014/main" id="{33288741-4E63-4CEA-9FBD-0BE994C8B9E2}"/>
                  </a:ext>
                </a:extLst>
              </p:cNvPr>
              <p:cNvSpPr>
                <a:spLocks/>
              </p:cNvSpPr>
              <p:nvPr/>
            </p:nvSpPr>
            <p:spPr bwMode="auto">
              <a:xfrm>
                <a:off x="4910" y="2183"/>
                <a:ext cx="29" cy="24"/>
              </a:xfrm>
              <a:custGeom>
                <a:avLst/>
                <a:gdLst>
                  <a:gd name="T0" fmla="*/ 5 w 29"/>
                  <a:gd name="T1" fmla="*/ 1 h 25"/>
                  <a:gd name="T2" fmla="*/ 0 w 29"/>
                  <a:gd name="T3" fmla="*/ 25 h 25"/>
                  <a:gd name="T4" fmla="*/ 22 w 29"/>
                  <a:gd name="T5" fmla="*/ 25 h 25"/>
                  <a:gd name="T6" fmla="*/ 29 w 29"/>
                  <a:gd name="T7" fmla="*/ 0 h 25"/>
                  <a:gd name="T8" fmla="*/ 5 w 29"/>
                  <a:gd name="T9" fmla="*/ 1 h 25"/>
                </a:gdLst>
                <a:ahLst/>
                <a:cxnLst>
                  <a:cxn ang="0">
                    <a:pos x="T0" y="T1"/>
                  </a:cxn>
                  <a:cxn ang="0">
                    <a:pos x="T2" y="T3"/>
                  </a:cxn>
                  <a:cxn ang="0">
                    <a:pos x="T4" y="T5"/>
                  </a:cxn>
                  <a:cxn ang="0">
                    <a:pos x="T6" y="T7"/>
                  </a:cxn>
                  <a:cxn ang="0">
                    <a:pos x="T8" y="T9"/>
                  </a:cxn>
                </a:cxnLst>
                <a:rect l="0" t="0" r="r" b="b"/>
                <a:pathLst>
                  <a:path w="29" h="25">
                    <a:moveTo>
                      <a:pt x="5" y="1"/>
                    </a:moveTo>
                    <a:cubicBezTo>
                      <a:pt x="3" y="9"/>
                      <a:pt x="0" y="25"/>
                      <a:pt x="0" y="25"/>
                    </a:cubicBezTo>
                    <a:cubicBezTo>
                      <a:pt x="22" y="25"/>
                      <a:pt x="22" y="25"/>
                      <a:pt x="22" y="25"/>
                    </a:cubicBezTo>
                    <a:cubicBezTo>
                      <a:pt x="29" y="0"/>
                      <a:pt x="29" y="0"/>
                      <a:pt x="29" y="0"/>
                    </a:cubicBezTo>
                    <a:cubicBezTo>
                      <a:pt x="29" y="0"/>
                      <a:pt x="22" y="4"/>
                      <a:pt x="5" y="1"/>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8" name="Freeform 44">
                <a:extLst>
                  <a:ext uri="{FF2B5EF4-FFF2-40B4-BE49-F238E27FC236}">
                    <a16:creationId xmlns:a16="http://schemas.microsoft.com/office/drawing/2014/main" id="{4A554C59-514C-476F-A420-528B878FEEFD}"/>
                  </a:ext>
                </a:extLst>
              </p:cNvPr>
              <p:cNvSpPr>
                <a:spLocks/>
              </p:cNvSpPr>
              <p:nvPr/>
            </p:nvSpPr>
            <p:spPr bwMode="auto">
              <a:xfrm>
                <a:off x="4932" y="2183"/>
                <a:ext cx="9" cy="35"/>
              </a:xfrm>
              <a:custGeom>
                <a:avLst/>
                <a:gdLst>
                  <a:gd name="T0" fmla="*/ 5 w 9"/>
                  <a:gd name="T1" fmla="*/ 35 h 35"/>
                  <a:gd name="T2" fmla="*/ 9 w 9"/>
                  <a:gd name="T3" fmla="*/ 34 h 35"/>
                  <a:gd name="T4" fmla="*/ 7 w 9"/>
                  <a:gd name="T5" fmla="*/ 0 h 35"/>
                  <a:gd name="T6" fmla="*/ 0 w 9"/>
                  <a:gd name="T7" fmla="*/ 24 h 35"/>
                  <a:gd name="T8" fmla="*/ 5 w 9"/>
                  <a:gd name="T9" fmla="*/ 35 h 35"/>
                </a:gdLst>
                <a:ahLst/>
                <a:cxnLst>
                  <a:cxn ang="0">
                    <a:pos x="T0" y="T1"/>
                  </a:cxn>
                  <a:cxn ang="0">
                    <a:pos x="T2" y="T3"/>
                  </a:cxn>
                  <a:cxn ang="0">
                    <a:pos x="T4" y="T5"/>
                  </a:cxn>
                  <a:cxn ang="0">
                    <a:pos x="T6" y="T7"/>
                  </a:cxn>
                  <a:cxn ang="0">
                    <a:pos x="T8" y="T9"/>
                  </a:cxn>
                </a:cxnLst>
                <a:rect l="0" t="0" r="r" b="b"/>
                <a:pathLst>
                  <a:path w="9" h="35">
                    <a:moveTo>
                      <a:pt x="5" y="35"/>
                    </a:moveTo>
                    <a:lnTo>
                      <a:pt x="9" y="34"/>
                    </a:lnTo>
                    <a:lnTo>
                      <a:pt x="7" y="0"/>
                    </a:lnTo>
                    <a:lnTo>
                      <a:pt x="0" y="24"/>
                    </a:lnTo>
                    <a:lnTo>
                      <a:pt x="5" y="35"/>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99" name="Oval 45">
                <a:extLst>
                  <a:ext uri="{FF2B5EF4-FFF2-40B4-BE49-F238E27FC236}">
                    <a16:creationId xmlns:a16="http://schemas.microsoft.com/office/drawing/2014/main" id="{E650A654-648D-4D72-A27C-AE4AA2C39717}"/>
                  </a:ext>
                </a:extLst>
              </p:cNvPr>
              <p:cNvSpPr>
                <a:spLocks noChangeArrowheads="1"/>
              </p:cNvSpPr>
              <p:nvPr/>
            </p:nvSpPr>
            <p:spPr bwMode="auto">
              <a:xfrm>
                <a:off x="4994" y="2365"/>
                <a:ext cx="13" cy="14"/>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0" name="Freeform 46">
                <a:extLst>
                  <a:ext uri="{FF2B5EF4-FFF2-40B4-BE49-F238E27FC236}">
                    <a16:creationId xmlns:a16="http://schemas.microsoft.com/office/drawing/2014/main" id="{246CB7C4-3EB7-47BD-AD03-A3C0D5D644AC}"/>
                  </a:ext>
                </a:extLst>
              </p:cNvPr>
              <p:cNvSpPr>
                <a:spLocks/>
              </p:cNvSpPr>
              <p:nvPr/>
            </p:nvSpPr>
            <p:spPr bwMode="auto">
              <a:xfrm>
                <a:off x="5111" y="2223"/>
                <a:ext cx="308" cy="185"/>
              </a:xfrm>
              <a:custGeom>
                <a:avLst/>
                <a:gdLst>
                  <a:gd name="T0" fmla="*/ 60 w 308"/>
                  <a:gd name="T1" fmla="*/ 0 h 185"/>
                  <a:gd name="T2" fmla="*/ 0 w 308"/>
                  <a:gd name="T3" fmla="*/ 171 h 185"/>
                  <a:gd name="T4" fmla="*/ 13 w 308"/>
                  <a:gd name="T5" fmla="*/ 185 h 185"/>
                  <a:gd name="T6" fmla="*/ 254 w 308"/>
                  <a:gd name="T7" fmla="*/ 185 h 185"/>
                  <a:gd name="T8" fmla="*/ 308 w 308"/>
                  <a:gd name="T9" fmla="*/ 0 h 185"/>
                  <a:gd name="T10" fmla="*/ 60 w 308"/>
                  <a:gd name="T11" fmla="*/ 0 h 185"/>
                </a:gdLst>
                <a:ahLst/>
                <a:cxnLst>
                  <a:cxn ang="0">
                    <a:pos x="T0" y="T1"/>
                  </a:cxn>
                  <a:cxn ang="0">
                    <a:pos x="T2" y="T3"/>
                  </a:cxn>
                  <a:cxn ang="0">
                    <a:pos x="T4" y="T5"/>
                  </a:cxn>
                  <a:cxn ang="0">
                    <a:pos x="T6" y="T7"/>
                  </a:cxn>
                  <a:cxn ang="0">
                    <a:pos x="T8" y="T9"/>
                  </a:cxn>
                  <a:cxn ang="0">
                    <a:pos x="T10" y="T11"/>
                  </a:cxn>
                </a:cxnLst>
                <a:rect l="0" t="0" r="r" b="b"/>
                <a:pathLst>
                  <a:path w="308" h="185">
                    <a:moveTo>
                      <a:pt x="60" y="0"/>
                    </a:moveTo>
                    <a:lnTo>
                      <a:pt x="0" y="171"/>
                    </a:lnTo>
                    <a:lnTo>
                      <a:pt x="13" y="185"/>
                    </a:lnTo>
                    <a:lnTo>
                      <a:pt x="254" y="185"/>
                    </a:lnTo>
                    <a:lnTo>
                      <a:pt x="308" y="0"/>
                    </a:lnTo>
                    <a:lnTo>
                      <a:pt x="6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1" name="Freeform 47">
                <a:extLst>
                  <a:ext uri="{FF2B5EF4-FFF2-40B4-BE49-F238E27FC236}">
                    <a16:creationId xmlns:a16="http://schemas.microsoft.com/office/drawing/2014/main" id="{7B77B596-7929-474A-AD9B-B3D539358218}"/>
                  </a:ext>
                </a:extLst>
              </p:cNvPr>
              <p:cNvSpPr>
                <a:spLocks/>
              </p:cNvSpPr>
              <p:nvPr/>
            </p:nvSpPr>
            <p:spPr bwMode="auto">
              <a:xfrm>
                <a:off x="5257" y="2293"/>
                <a:ext cx="43" cy="29"/>
              </a:xfrm>
              <a:custGeom>
                <a:avLst/>
                <a:gdLst>
                  <a:gd name="T0" fmla="*/ 34 w 43"/>
                  <a:gd name="T1" fmla="*/ 29 h 29"/>
                  <a:gd name="T2" fmla="*/ 0 w 43"/>
                  <a:gd name="T3" fmla="*/ 29 h 29"/>
                  <a:gd name="T4" fmla="*/ 9 w 43"/>
                  <a:gd name="T5" fmla="*/ 0 h 29"/>
                  <a:gd name="T6" fmla="*/ 43 w 43"/>
                  <a:gd name="T7" fmla="*/ 0 h 29"/>
                  <a:gd name="T8" fmla="*/ 34 w 43"/>
                  <a:gd name="T9" fmla="*/ 29 h 29"/>
                </a:gdLst>
                <a:ahLst/>
                <a:cxnLst>
                  <a:cxn ang="0">
                    <a:pos x="T0" y="T1"/>
                  </a:cxn>
                  <a:cxn ang="0">
                    <a:pos x="T2" y="T3"/>
                  </a:cxn>
                  <a:cxn ang="0">
                    <a:pos x="T4" y="T5"/>
                  </a:cxn>
                  <a:cxn ang="0">
                    <a:pos x="T6" y="T7"/>
                  </a:cxn>
                  <a:cxn ang="0">
                    <a:pos x="T8" y="T9"/>
                  </a:cxn>
                </a:cxnLst>
                <a:rect l="0" t="0" r="r" b="b"/>
                <a:pathLst>
                  <a:path w="43" h="29">
                    <a:moveTo>
                      <a:pt x="34" y="29"/>
                    </a:moveTo>
                    <a:lnTo>
                      <a:pt x="0" y="29"/>
                    </a:lnTo>
                    <a:lnTo>
                      <a:pt x="9" y="0"/>
                    </a:lnTo>
                    <a:lnTo>
                      <a:pt x="43" y="0"/>
                    </a:lnTo>
                    <a:lnTo>
                      <a:pt x="34" y="29"/>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2" name="Freeform 48">
                <a:extLst>
                  <a:ext uri="{FF2B5EF4-FFF2-40B4-BE49-F238E27FC236}">
                    <a16:creationId xmlns:a16="http://schemas.microsoft.com/office/drawing/2014/main" id="{5B057B61-0AC2-4F3F-9A9A-47E8FE09A2F7}"/>
                  </a:ext>
                </a:extLst>
              </p:cNvPr>
              <p:cNvSpPr>
                <a:spLocks/>
              </p:cNvSpPr>
              <p:nvPr/>
            </p:nvSpPr>
            <p:spPr bwMode="auto">
              <a:xfrm>
                <a:off x="4970" y="2223"/>
                <a:ext cx="207" cy="185"/>
              </a:xfrm>
              <a:custGeom>
                <a:avLst/>
                <a:gdLst>
                  <a:gd name="T0" fmla="*/ 186 w 207"/>
                  <a:gd name="T1" fmla="*/ 0 h 185"/>
                  <a:gd name="T2" fmla="*/ 138 w 207"/>
                  <a:gd name="T3" fmla="*/ 165 h 185"/>
                  <a:gd name="T4" fmla="*/ 0 w 207"/>
                  <a:gd name="T5" fmla="*/ 165 h 185"/>
                  <a:gd name="T6" fmla="*/ 0 w 207"/>
                  <a:gd name="T7" fmla="*/ 185 h 185"/>
                  <a:gd name="T8" fmla="*/ 155 w 207"/>
                  <a:gd name="T9" fmla="*/ 185 h 185"/>
                  <a:gd name="T10" fmla="*/ 207 w 207"/>
                  <a:gd name="T11" fmla="*/ 0 h 185"/>
                  <a:gd name="T12" fmla="*/ 186 w 20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207" h="185">
                    <a:moveTo>
                      <a:pt x="186" y="0"/>
                    </a:moveTo>
                    <a:lnTo>
                      <a:pt x="138" y="165"/>
                    </a:lnTo>
                    <a:lnTo>
                      <a:pt x="0" y="165"/>
                    </a:lnTo>
                    <a:lnTo>
                      <a:pt x="0" y="185"/>
                    </a:lnTo>
                    <a:lnTo>
                      <a:pt x="155" y="185"/>
                    </a:lnTo>
                    <a:lnTo>
                      <a:pt x="207" y="0"/>
                    </a:lnTo>
                    <a:lnTo>
                      <a:pt x="186" y="0"/>
                    </a:lnTo>
                    <a:close/>
                  </a:path>
                </a:pathLst>
              </a:custGeom>
              <a:solidFill>
                <a:srgbClr val="C2C2C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3" name="Freeform 49">
                <a:extLst>
                  <a:ext uri="{FF2B5EF4-FFF2-40B4-BE49-F238E27FC236}">
                    <a16:creationId xmlns:a16="http://schemas.microsoft.com/office/drawing/2014/main" id="{6914D495-3987-47FA-867D-D7E459DF1CF9}"/>
                  </a:ext>
                </a:extLst>
              </p:cNvPr>
              <p:cNvSpPr>
                <a:spLocks/>
              </p:cNvSpPr>
              <p:nvPr/>
            </p:nvSpPr>
            <p:spPr bwMode="auto">
              <a:xfrm>
                <a:off x="6420" y="1879"/>
                <a:ext cx="200" cy="214"/>
              </a:xfrm>
              <a:custGeom>
                <a:avLst/>
                <a:gdLst>
                  <a:gd name="T0" fmla="*/ 137 w 207"/>
                  <a:gd name="T1" fmla="*/ 0 h 221"/>
                  <a:gd name="T2" fmla="*/ 173 w 207"/>
                  <a:gd name="T3" fmla="*/ 108 h 221"/>
                  <a:gd name="T4" fmla="*/ 207 w 207"/>
                  <a:gd name="T5" fmla="*/ 198 h 221"/>
                  <a:gd name="T6" fmla="*/ 53 w 207"/>
                  <a:gd name="T7" fmla="*/ 219 h 221"/>
                  <a:gd name="T8" fmla="*/ 13 w 207"/>
                  <a:gd name="T9" fmla="*/ 65 h 221"/>
                  <a:gd name="T10" fmla="*/ 137 w 207"/>
                  <a:gd name="T11" fmla="*/ 0 h 221"/>
                </a:gdLst>
                <a:ahLst/>
                <a:cxnLst>
                  <a:cxn ang="0">
                    <a:pos x="T0" y="T1"/>
                  </a:cxn>
                  <a:cxn ang="0">
                    <a:pos x="T2" y="T3"/>
                  </a:cxn>
                  <a:cxn ang="0">
                    <a:pos x="T4" y="T5"/>
                  </a:cxn>
                  <a:cxn ang="0">
                    <a:pos x="T6" y="T7"/>
                  </a:cxn>
                  <a:cxn ang="0">
                    <a:pos x="T8" y="T9"/>
                  </a:cxn>
                  <a:cxn ang="0">
                    <a:pos x="T10" y="T11"/>
                  </a:cxn>
                </a:cxnLst>
                <a:rect l="0" t="0" r="r" b="b"/>
                <a:pathLst>
                  <a:path w="207" h="221">
                    <a:moveTo>
                      <a:pt x="137" y="0"/>
                    </a:moveTo>
                    <a:cubicBezTo>
                      <a:pt x="137" y="0"/>
                      <a:pt x="167" y="39"/>
                      <a:pt x="173" y="108"/>
                    </a:cubicBezTo>
                    <a:cubicBezTo>
                      <a:pt x="178" y="170"/>
                      <a:pt x="207" y="198"/>
                      <a:pt x="207" y="198"/>
                    </a:cubicBezTo>
                    <a:cubicBezTo>
                      <a:pt x="207" y="198"/>
                      <a:pt x="79" y="221"/>
                      <a:pt x="53" y="219"/>
                    </a:cubicBezTo>
                    <a:cubicBezTo>
                      <a:pt x="28" y="218"/>
                      <a:pt x="0" y="98"/>
                      <a:pt x="13" y="65"/>
                    </a:cubicBezTo>
                    <a:cubicBezTo>
                      <a:pt x="27" y="31"/>
                      <a:pt x="137" y="0"/>
                      <a:pt x="137" y="0"/>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4" name="Oval 50">
                <a:extLst>
                  <a:ext uri="{FF2B5EF4-FFF2-40B4-BE49-F238E27FC236}">
                    <a16:creationId xmlns:a16="http://schemas.microsoft.com/office/drawing/2014/main" id="{FDD3793A-8E99-4DCD-9CDF-5C31A16DBD59}"/>
                  </a:ext>
                </a:extLst>
              </p:cNvPr>
              <p:cNvSpPr>
                <a:spLocks noChangeArrowheads="1"/>
              </p:cNvSpPr>
              <p:nvPr/>
            </p:nvSpPr>
            <p:spPr bwMode="auto">
              <a:xfrm>
                <a:off x="6426" y="1989"/>
                <a:ext cx="32" cy="32"/>
              </a:xfrm>
              <a:prstGeom prst="ellipse">
                <a:avLst/>
              </a:prstGeom>
              <a:noFill/>
              <a:ln w="4763"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5" name="Freeform 51">
                <a:extLst>
                  <a:ext uri="{FF2B5EF4-FFF2-40B4-BE49-F238E27FC236}">
                    <a16:creationId xmlns:a16="http://schemas.microsoft.com/office/drawing/2014/main" id="{A9B8E5B9-5A04-4E80-B858-E87DEA60F189}"/>
                  </a:ext>
                </a:extLst>
              </p:cNvPr>
              <p:cNvSpPr>
                <a:spLocks/>
              </p:cNvSpPr>
              <p:nvPr/>
            </p:nvSpPr>
            <p:spPr bwMode="auto">
              <a:xfrm>
                <a:off x="6336" y="2203"/>
                <a:ext cx="18" cy="15"/>
              </a:xfrm>
              <a:custGeom>
                <a:avLst/>
                <a:gdLst>
                  <a:gd name="T0" fmla="*/ 10 w 18"/>
                  <a:gd name="T1" fmla="*/ 0 h 15"/>
                  <a:gd name="T2" fmla="*/ 0 w 18"/>
                  <a:gd name="T3" fmla="*/ 15 h 15"/>
                  <a:gd name="T4" fmla="*/ 18 w 18"/>
                  <a:gd name="T5" fmla="*/ 14 h 15"/>
                  <a:gd name="T6" fmla="*/ 10 w 18"/>
                  <a:gd name="T7" fmla="*/ 0 h 15"/>
                </a:gdLst>
                <a:ahLst/>
                <a:cxnLst>
                  <a:cxn ang="0">
                    <a:pos x="T0" y="T1"/>
                  </a:cxn>
                  <a:cxn ang="0">
                    <a:pos x="T2" y="T3"/>
                  </a:cxn>
                  <a:cxn ang="0">
                    <a:pos x="T4" y="T5"/>
                  </a:cxn>
                  <a:cxn ang="0">
                    <a:pos x="T6" y="T7"/>
                  </a:cxn>
                </a:cxnLst>
                <a:rect l="0" t="0" r="r" b="b"/>
                <a:pathLst>
                  <a:path w="18" h="15">
                    <a:moveTo>
                      <a:pt x="10" y="0"/>
                    </a:moveTo>
                    <a:lnTo>
                      <a:pt x="0" y="15"/>
                    </a:lnTo>
                    <a:lnTo>
                      <a:pt x="18" y="14"/>
                    </a:lnTo>
                    <a:lnTo>
                      <a:pt x="10" y="0"/>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6" name="Freeform 52">
                <a:extLst>
                  <a:ext uri="{FF2B5EF4-FFF2-40B4-BE49-F238E27FC236}">
                    <a16:creationId xmlns:a16="http://schemas.microsoft.com/office/drawing/2014/main" id="{F45B3924-E150-4760-B024-EF19B29E0D7D}"/>
                  </a:ext>
                </a:extLst>
              </p:cNvPr>
              <p:cNvSpPr>
                <a:spLocks/>
              </p:cNvSpPr>
              <p:nvPr/>
            </p:nvSpPr>
            <p:spPr bwMode="auto">
              <a:xfrm>
                <a:off x="6378" y="2085"/>
                <a:ext cx="115" cy="180"/>
              </a:xfrm>
              <a:custGeom>
                <a:avLst/>
                <a:gdLst>
                  <a:gd name="T0" fmla="*/ 69 w 115"/>
                  <a:gd name="T1" fmla="*/ 6 h 180"/>
                  <a:gd name="T2" fmla="*/ 70 w 115"/>
                  <a:gd name="T3" fmla="*/ 107 h 180"/>
                  <a:gd name="T4" fmla="*/ 0 w 115"/>
                  <a:gd name="T5" fmla="*/ 153 h 180"/>
                  <a:gd name="T6" fmla="*/ 18 w 115"/>
                  <a:gd name="T7" fmla="*/ 180 h 180"/>
                  <a:gd name="T8" fmla="*/ 115 w 115"/>
                  <a:gd name="T9" fmla="*/ 148 h 180"/>
                  <a:gd name="T10" fmla="*/ 115 w 115"/>
                  <a:gd name="T11" fmla="*/ 0 h 180"/>
                  <a:gd name="T12" fmla="*/ 69 w 115"/>
                  <a:gd name="T13" fmla="*/ 6 h 180"/>
                </a:gdLst>
                <a:ahLst/>
                <a:cxnLst>
                  <a:cxn ang="0">
                    <a:pos x="T0" y="T1"/>
                  </a:cxn>
                  <a:cxn ang="0">
                    <a:pos x="T2" y="T3"/>
                  </a:cxn>
                  <a:cxn ang="0">
                    <a:pos x="T4" y="T5"/>
                  </a:cxn>
                  <a:cxn ang="0">
                    <a:pos x="T6" y="T7"/>
                  </a:cxn>
                  <a:cxn ang="0">
                    <a:pos x="T8" y="T9"/>
                  </a:cxn>
                  <a:cxn ang="0">
                    <a:pos x="T10" y="T11"/>
                  </a:cxn>
                  <a:cxn ang="0">
                    <a:pos x="T12" y="T13"/>
                  </a:cxn>
                </a:cxnLst>
                <a:rect l="0" t="0" r="r" b="b"/>
                <a:pathLst>
                  <a:path w="115" h="180">
                    <a:moveTo>
                      <a:pt x="69" y="6"/>
                    </a:moveTo>
                    <a:lnTo>
                      <a:pt x="70" y="107"/>
                    </a:lnTo>
                    <a:lnTo>
                      <a:pt x="0" y="153"/>
                    </a:lnTo>
                    <a:lnTo>
                      <a:pt x="18" y="180"/>
                    </a:lnTo>
                    <a:lnTo>
                      <a:pt x="115" y="148"/>
                    </a:lnTo>
                    <a:lnTo>
                      <a:pt x="115" y="0"/>
                    </a:lnTo>
                    <a:lnTo>
                      <a:pt x="69" y="6"/>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7" name="Freeform 53">
                <a:extLst>
                  <a:ext uri="{FF2B5EF4-FFF2-40B4-BE49-F238E27FC236}">
                    <a16:creationId xmlns:a16="http://schemas.microsoft.com/office/drawing/2014/main" id="{F98278D5-97D7-4C4E-A5F6-5862601E2CB0}"/>
                  </a:ext>
                </a:extLst>
              </p:cNvPr>
              <p:cNvSpPr>
                <a:spLocks/>
              </p:cNvSpPr>
              <p:nvPr/>
            </p:nvSpPr>
            <p:spPr bwMode="auto">
              <a:xfrm>
                <a:off x="6445" y="2576"/>
                <a:ext cx="70" cy="229"/>
              </a:xfrm>
              <a:custGeom>
                <a:avLst/>
                <a:gdLst>
                  <a:gd name="T0" fmla="*/ 71 w 72"/>
                  <a:gd name="T1" fmla="*/ 32 h 237"/>
                  <a:gd name="T2" fmla="*/ 72 w 72"/>
                  <a:gd name="T3" fmla="*/ 237 h 237"/>
                  <a:gd name="T4" fmla="*/ 34 w 72"/>
                  <a:gd name="T5" fmla="*/ 237 h 237"/>
                  <a:gd name="T6" fmla="*/ 7 w 72"/>
                  <a:gd name="T7" fmla="*/ 79 h 237"/>
                  <a:gd name="T8" fmla="*/ 72 w 72"/>
                  <a:gd name="T9" fmla="*/ 0 h 237"/>
                  <a:gd name="T10" fmla="*/ 71 w 72"/>
                  <a:gd name="T11" fmla="*/ 32 h 237"/>
                </a:gdLst>
                <a:ahLst/>
                <a:cxnLst>
                  <a:cxn ang="0">
                    <a:pos x="T0" y="T1"/>
                  </a:cxn>
                  <a:cxn ang="0">
                    <a:pos x="T2" y="T3"/>
                  </a:cxn>
                  <a:cxn ang="0">
                    <a:pos x="T4" y="T5"/>
                  </a:cxn>
                  <a:cxn ang="0">
                    <a:pos x="T6" y="T7"/>
                  </a:cxn>
                  <a:cxn ang="0">
                    <a:pos x="T8" y="T9"/>
                  </a:cxn>
                  <a:cxn ang="0">
                    <a:pos x="T10" y="T11"/>
                  </a:cxn>
                </a:cxnLst>
                <a:rect l="0" t="0" r="r" b="b"/>
                <a:pathLst>
                  <a:path w="72" h="237">
                    <a:moveTo>
                      <a:pt x="71" y="32"/>
                    </a:moveTo>
                    <a:cubicBezTo>
                      <a:pt x="72" y="237"/>
                      <a:pt x="72" y="237"/>
                      <a:pt x="72" y="237"/>
                    </a:cubicBezTo>
                    <a:cubicBezTo>
                      <a:pt x="34" y="237"/>
                      <a:pt x="34" y="237"/>
                      <a:pt x="34" y="237"/>
                    </a:cubicBezTo>
                    <a:cubicBezTo>
                      <a:pt x="34" y="237"/>
                      <a:pt x="18" y="184"/>
                      <a:pt x="7" y="79"/>
                    </a:cubicBezTo>
                    <a:cubicBezTo>
                      <a:pt x="0" y="14"/>
                      <a:pt x="72" y="0"/>
                      <a:pt x="72" y="0"/>
                    </a:cubicBezTo>
                    <a:lnTo>
                      <a:pt x="71" y="3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8" name="Freeform 54">
                <a:extLst>
                  <a:ext uri="{FF2B5EF4-FFF2-40B4-BE49-F238E27FC236}">
                    <a16:creationId xmlns:a16="http://schemas.microsoft.com/office/drawing/2014/main" id="{10283270-8A6A-4309-9319-2140EE66CC4C}"/>
                  </a:ext>
                </a:extLst>
              </p:cNvPr>
              <p:cNvSpPr>
                <a:spLocks/>
              </p:cNvSpPr>
              <p:nvPr/>
            </p:nvSpPr>
            <p:spPr bwMode="auto">
              <a:xfrm>
                <a:off x="6595" y="2613"/>
                <a:ext cx="68" cy="192"/>
              </a:xfrm>
              <a:custGeom>
                <a:avLst/>
                <a:gdLst>
                  <a:gd name="T0" fmla="*/ 0 w 70"/>
                  <a:gd name="T1" fmla="*/ 23 h 198"/>
                  <a:gd name="T2" fmla="*/ 28 w 70"/>
                  <a:gd name="T3" fmla="*/ 178 h 198"/>
                  <a:gd name="T4" fmla="*/ 70 w 70"/>
                  <a:gd name="T5" fmla="*/ 198 h 198"/>
                  <a:gd name="T6" fmla="*/ 63 w 70"/>
                  <a:gd name="T7" fmla="*/ 34 h 198"/>
                  <a:gd name="T8" fmla="*/ 0 w 70"/>
                  <a:gd name="T9" fmla="*/ 23 h 198"/>
                </a:gdLst>
                <a:ahLst/>
                <a:cxnLst>
                  <a:cxn ang="0">
                    <a:pos x="T0" y="T1"/>
                  </a:cxn>
                  <a:cxn ang="0">
                    <a:pos x="T2" y="T3"/>
                  </a:cxn>
                  <a:cxn ang="0">
                    <a:pos x="T4" y="T5"/>
                  </a:cxn>
                  <a:cxn ang="0">
                    <a:pos x="T6" y="T7"/>
                  </a:cxn>
                  <a:cxn ang="0">
                    <a:pos x="T8" y="T9"/>
                  </a:cxn>
                </a:cxnLst>
                <a:rect l="0" t="0" r="r" b="b"/>
                <a:pathLst>
                  <a:path w="70" h="198">
                    <a:moveTo>
                      <a:pt x="0" y="23"/>
                    </a:moveTo>
                    <a:cubicBezTo>
                      <a:pt x="28" y="178"/>
                      <a:pt x="28" y="178"/>
                      <a:pt x="28" y="178"/>
                    </a:cubicBezTo>
                    <a:cubicBezTo>
                      <a:pt x="70" y="198"/>
                      <a:pt x="70" y="198"/>
                      <a:pt x="70" y="198"/>
                    </a:cubicBezTo>
                    <a:cubicBezTo>
                      <a:pt x="63" y="34"/>
                      <a:pt x="63" y="34"/>
                      <a:pt x="63" y="34"/>
                    </a:cubicBezTo>
                    <a:cubicBezTo>
                      <a:pt x="63" y="34"/>
                      <a:pt x="21" y="0"/>
                      <a:pt x="0" y="23"/>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09" name="Freeform 55">
                <a:extLst>
                  <a:ext uri="{FF2B5EF4-FFF2-40B4-BE49-F238E27FC236}">
                    <a16:creationId xmlns:a16="http://schemas.microsoft.com/office/drawing/2014/main" id="{1F2E6C5A-77AC-424F-B3EF-30301CF018CA}"/>
                  </a:ext>
                </a:extLst>
              </p:cNvPr>
              <p:cNvSpPr>
                <a:spLocks/>
              </p:cNvSpPr>
              <p:nvPr/>
            </p:nvSpPr>
            <p:spPr bwMode="auto">
              <a:xfrm>
                <a:off x="6428" y="2344"/>
                <a:ext cx="229" cy="309"/>
              </a:xfrm>
              <a:custGeom>
                <a:avLst/>
                <a:gdLst>
                  <a:gd name="T0" fmla="*/ 237 w 237"/>
                  <a:gd name="T1" fmla="*/ 319 h 319"/>
                  <a:gd name="T2" fmla="*/ 232 w 237"/>
                  <a:gd name="T3" fmla="*/ 174 h 319"/>
                  <a:gd name="T4" fmla="*/ 200 w 237"/>
                  <a:gd name="T5" fmla="*/ 12 h 319"/>
                  <a:gd name="T6" fmla="*/ 192 w 237"/>
                  <a:gd name="T7" fmla="*/ 0 h 319"/>
                  <a:gd name="T8" fmla="*/ 15 w 237"/>
                  <a:gd name="T9" fmla="*/ 12 h 319"/>
                  <a:gd name="T10" fmla="*/ 22 w 237"/>
                  <a:gd name="T11" fmla="*/ 319 h 319"/>
                  <a:gd name="T12" fmla="*/ 237 w 237"/>
                  <a:gd name="T13" fmla="*/ 319 h 319"/>
                </a:gdLst>
                <a:ahLst/>
                <a:cxnLst>
                  <a:cxn ang="0">
                    <a:pos x="T0" y="T1"/>
                  </a:cxn>
                  <a:cxn ang="0">
                    <a:pos x="T2" y="T3"/>
                  </a:cxn>
                  <a:cxn ang="0">
                    <a:pos x="T4" y="T5"/>
                  </a:cxn>
                  <a:cxn ang="0">
                    <a:pos x="T6" y="T7"/>
                  </a:cxn>
                  <a:cxn ang="0">
                    <a:pos x="T8" y="T9"/>
                  </a:cxn>
                  <a:cxn ang="0">
                    <a:pos x="T10" y="T11"/>
                  </a:cxn>
                  <a:cxn ang="0">
                    <a:pos x="T12" y="T13"/>
                  </a:cxn>
                </a:cxnLst>
                <a:rect l="0" t="0" r="r" b="b"/>
                <a:pathLst>
                  <a:path w="237" h="319">
                    <a:moveTo>
                      <a:pt x="237" y="319"/>
                    </a:moveTo>
                    <a:cubicBezTo>
                      <a:pt x="232" y="174"/>
                      <a:pt x="232" y="174"/>
                      <a:pt x="232" y="174"/>
                    </a:cubicBezTo>
                    <a:cubicBezTo>
                      <a:pt x="230" y="122"/>
                      <a:pt x="219" y="61"/>
                      <a:pt x="200" y="12"/>
                    </a:cubicBezTo>
                    <a:cubicBezTo>
                      <a:pt x="192" y="0"/>
                      <a:pt x="192" y="0"/>
                      <a:pt x="192" y="0"/>
                    </a:cubicBezTo>
                    <a:cubicBezTo>
                      <a:pt x="15" y="12"/>
                      <a:pt x="15" y="12"/>
                      <a:pt x="15" y="12"/>
                    </a:cubicBezTo>
                    <a:cubicBezTo>
                      <a:pt x="0" y="136"/>
                      <a:pt x="11" y="238"/>
                      <a:pt x="22" y="319"/>
                    </a:cubicBezTo>
                    <a:lnTo>
                      <a:pt x="237" y="3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0" name="Freeform 56">
                <a:extLst>
                  <a:ext uri="{FF2B5EF4-FFF2-40B4-BE49-F238E27FC236}">
                    <a16:creationId xmlns:a16="http://schemas.microsoft.com/office/drawing/2014/main" id="{D319BB95-AF0E-4AC0-84F3-D5934C782326}"/>
                  </a:ext>
                </a:extLst>
              </p:cNvPr>
              <p:cNvSpPr>
                <a:spLocks/>
              </p:cNvSpPr>
              <p:nvPr/>
            </p:nvSpPr>
            <p:spPr bwMode="auto">
              <a:xfrm>
                <a:off x="6423" y="2038"/>
                <a:ext cx="230" cy="361"/>
              </a:xfrm>
              <a:custGeom>
                <a:avLst/>
                <a:gdLst>
                  <a:gd name="T0" fmla="*/ 155 w 238"/>
                  <a:gd name="T1" fmla="*/ 0 h 373"/>
                  <a:gd name="T2" fmla="*/ 176 w 238"/>
                  <a:gd name="T3" fmla="*/ 5 h 373"/>
                  <a:gd name="T4" fmla="*/ 233 w 238"/>
                  <a:gd name="T5" fmla="*/ 83 h 373"/>
                  <a:gd name="T6" fmla="*/ 196 w 238"/>
                  <a:gd name="T7" fmla="*/ 224 h 373"/>
                  <a:gd name="T8" fmla="*/ 224 w 238"/>
                  <a:gd name="T9" fmla="*/ 329 h 373"/>
                  <a:gd name="T10" fmla="*/ 18 w 238"/>
                  <a:gd name="T11" fmla="*/ 348 h 373"/>
                  <a:gd name="T12" fmla="*/ 16 w 238"/>
                  <a:gd name="T13" fmla="*/ 271 h 373"/>
                  <a:gd name="T14" fmla="*/ 21 w 238"/>
                  <a:gd name="T15" fmla="*/ 195 h 373"/>
                  <a:gd name="T16" fmla="*/ 15 w 238"/>
                  <a:gd name="T17" fmla="*/ 179 h 373"/>
                  <a:gd name="T18" fmla="*/ 3 w 238"/>
                  <a:gd name="T19" fmla="*/ 144 h 373"/>
                  <a:gd name="T20" fmla="*/ 18 w 238"/>
                  <a:gd name="T21" fmla="*/ 88 h 373"/>
                  <a:gd name="T22" fmla="*/ 45 w 238"/>
                  <a:gd name="T23" fmla="*/ 19 h 373"/>
                  <a:gd name="T24" fmla="*/ 47 w 238"/>
                  <a:gd name="T25" fmla="*/ 18 h 373"/>
                  <a:gd name="T26" fmla="*/ 155 w 238"/>
                  <a:gd name="T27" fmla="*/ 0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8" h="373">
                    <a:moveTo>
                      <a:pt x="155" y="0"/>
                    </a:moveTo>
                    <a:cubicBezTo>
                      <a:pt x="176" y="5"/>
                      <a:pt x="176" y="5"/>
                      <a:pt x="176" y="5"/>
                    </a:cubicBezTo>
                    <a:cubicBezTo>
                      <a:pt x="215" y="14"/>
                      <a:pt x="238" y="46"/>
                      <a:pt x="233" y="83"/>
                    </a:cubicBezTo>
                    <a:cubicBezTo>
                      <a:pt x="233" y="83"/>
                      <a:pt x="202" y="174"/>
                      <a:pt x="196" y="224"/>
                    </a:cubicBezTo>
                    <a:cubicBezTo>
                      <a:pt x="190" y="271"/>
                      <a:pt x="224" y="329"/>
                      <a:pt x="224" y="329"/>
                    </a:cubicBezTo>
                    <a:cubicBezTo>
                      <a:pt x="224" y="329"/>
                      <a:pt x="166" y="373"/>
                      <a:pt x="18" y="348"/>
                    </a:cubicBezTo>
                    <a:cubicBezTo>
                      <a:pt x="18" y="349"/>
                      <a:pt x="18" y="317"/>
                      <a:pt x="16" y="271"/>
                    </a:cubicBezTo>
                    <a:cubicBezTo>
                      <a:pt x="16" y="256"/>
                      <a:pt x="18" y="216"/>
                      <a:pt x="21" y="195"/>
                    </a:cubicBezTo>
                    <a:cubicBezTo>
                      <a:pt x="22" y="189"/>
                      <a:pt x="19" y="183"/>
                      <a:pt x="15" y="179"/>
                    </a:cubicBezTo>
                    <a:cubicBezTo>
                      <a:pt x="8" y="173"/>
                      <a:pt x="0" y="163"/>
                      <a:pt x="3" y="144"/>
                    </a:cubicBezTo>
                    <a:cubicBezTo>
                      <a:pt x="7" y="122"/>
                      <a:pt x="18" y="100"/>
                      <a:pt x="18" y="88"/>
                    </a:cubicBezTo>
                    <a:cubicBezTo>
                      <a:pt x="19" y="70"/>
                      <a:pt x="11" y="33"/>
                      <a:pt x="45" y="19"/>
                    </a:cubicBezTo>
                    <a:cubicBezTo>
                      <a:pt x="47" y="18"/>
                      <a:pt x="47" y="18"/>
                      <a:pt x="47" y="18"/>
                    </a:cubicBezTo>
                    <a:lnTo>
                      <a:pt x="155"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1" name="Freeform 57">
                <a:extLst>
                  <a:ext uri="{FF2B5EF4-FFF2-40B4-BE49-F238E27FC236}">
                    <a16:creationId xmlns:a16="http://schemas.microsoft.com/office/drawing/2014/main" id="{7D47138E-2BCC-4216-BE29-5D6BE019991D}"/>
                  </a:ext>
                </a:extLst>
              </p:cNvPr>
              <p:cNvSpPr>
                <a:spLocks/>
              </p:cNvSpPr>
              <p:nvPr/>
            </p:nvSpPr>
            <p:spPr bwMode="auto">
              <a:xfrm>
                <a:off x="6469" y="1983"/>
                <a:ext cx="103" cy="109"/>
              </a:xfrm>
              <a:custGeom>
                <a:avLst/>
                <a:gdLst>
                  <a:gd name="T0" fmla="*/ 106 w 106"/>
                  <a:gd name="T1" fmla="*/ 56 h 112"/>
                  <a:gd name="T2" fmla="*/ 92 w 106"/>
                  <a:gd name="T3" fmla="*/ 73 h 112"/>
                  <a:gd name="T4" fmla="*/ 35 w 106"/>
                  <a:gd name="T5" fmla="*/ 108 h 112"/>
                  <a:gd name="T6" fmla="*/ 2 w 106"/>
                  <a:gd name="T7" fmla="*/ 86 h 112"/>
                  <a:gd name="T8" fmla="*/ 0 w 106"/>
                  <a:gd name="T9" fmla="*/ 74 h 112"/>
                  <a:gd name="T10" fmla="*/ 16 w 106"/>
                  <a:gd name="T11" fmla="*/ 67 h 112"/>
                  <a:gd name="T12" fmla="*/ 14 w 106"/>
                  <a:gd name="T13" fmla="*/ 31 h 112"/>
                  <a:gd name="T14" fmla="*/ 76 w 106"/>
                  <a:gd name="T15" fmla="*/ 0 h 112"/>
                  <a:gd name="T16" fmla="*/ 106 w 106"/>
                  <a:gd name="T17" fmla="*/ 5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112">
                    <a:moveTo>
                      <a:pt x="106" y="56"/>
                    </a:moveTo>
                    <a:cubicBezTo>
                      <a:pt x="92" y="73"/>
                      <a:pt x="92" y="73"/>
                      <a:pt x="92" y="73"/>
                    </a:cubicBezTo>
                    <a:cubicBezTo>
                      <a:pt x="81" y="86"/>
                      <a:pt x="56" y="102"/>
                      <a:pt x="35" y="108"/>
                    </a:cubicBezTo>
                    <a:cubicBezTo>
                      <a:pt x="19" y="112"/>
                      <a:pt x="4" y="102"/>
                      <a:pt x="2" y="86"/>
                    </a:cubicBezTo>
                    <a:cubicBezTo>
                      <a:pt x="0" y="74"/>
                      <a:pt x="0" y="74"/>
                      <a:pt x="0" y="74"/>
                    </a:cubicBezTo>
                    <a:cubicBezTo>
                      <a:pt x="16" y="67"/>
                      <a:pt x="16" y="67"/>
                      <a:pt x="16" y="67"/>
                    </a:cubicBezTo>
                    <a:cubicBezTo>
                      <a:pt x="16" y="67"/>
                      <a:pt x="29" y="56"/>
                      <a:pt x="14" y="31"/>
                    </a:cubicBezTo>
                    <a:cubicBezTo>
                      <a:pt x="21" y="23"/>
                      <a:pt x="76" y="0"/>
                      <a:pt x="76" y="0"/>
                    </a:cubicBezTo>
                    <a:cubicBezTo>
                      <a:pt x="76" y="0"/>
                      <a:pt x="80" y="45"/>
                      <a:pt x="106" y="56"/>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2" name="Freeform 58">
                <a:extLst>
                  <a:ext uri="{FF2B5EF4-FFF2-40B4-BE49-F238E27FC236}">
                    <a16:creationId xmlns:a16="http://schemas.microsoft.com/office/drawing/2014/main" id="{DACB08D1-44F5-4EAB-BA09-F1CAB404300E}"/>
                  </a:ext>
                </a:extLst>
              </p:cNvPr>
              <p:cNvSpPr>
                <a:spLocks/>
              </p:cNvSpPr>
              <p:nvPr/>
            </p:nvSpPr>
            <p:spPr bwMode="auto">
              <a:xfrm>
                <a:off x="6469" y="1989"/>
                <a:ext cx="79" cy="87"/>
              </a:xfrm>
              <a:custGeom>
                <a:avLst/>
                <a:gdLst>
                  <a:gd name="T0" fmla="*/ 15 w 81"/>
                  <a:gd name="T1" fmla="*/ 24 h 89"/>
                  <a:gd name="T2" fmla="*/ 16 w 81"/>
                  <a:gd name="T3" fmla="*/ 23 h 89"/>
                  <a:gd name="T4" fmla="*/ 17 w 81"/>
                  <a:gd name="T5" fmla="*/ 23 h 89"/>
                  <a:gd name="T6" fmla="*/ 19 w 81"/>
                  <a:gd name="T7" fmla="*/ 21 h 89"/>
                  <a:gd name="T8" fmla="*/ 19 w 81"/>
                  <a:gd name="T9" fmla="*/ 21 h 89"/>
                  <a:gd name="T10" fmla="*/ 21 w 81"/>
                  <a:gd name="T11" fmla="*/ 20 h 89"/>
                  <a:gd name="T12" fmla="*/ 21 w 81"/>
                  <a:gd name="T13" fmla="*/ 20 h 89"/>
                  <a:gd name="T14" fmla="*/ 23 w 81"/>
                  <a:gd name="T15" fmla="*/ 19 h 89"/>
                  <a:gd name="T16" fmla="*/ 24 w 81"/>
                  <a:gd name="T17" fmla="*/ 18 h 89"/>
                  <a:gd name="T18" fmla="*/ 27 w 81"/>
                  <a:gd name="T19" fmla="*/ 17 h 89"/>
                  <a:gd name="T20" fmla="*/ 28 w 81"/>
                  <a:gd name="T21" fmla="*/ 16 h 89"/>
                  <a:gd name="T22" fmla="*/ 30 w 81"/>
                  <a:gd name="T23" fmla="*/ 15 h 89"/>
                  <a:gd name="T24" fmla="*/ 31 w 81"/>
                  <a:gd name="T25" fmla="*/ 15 h 89"/>
                  <a:gd name="T26" fmla="*/ 33 w 81"/>
                  <a:gd name="T27" fmla="*/ 13 h 89"/>
                  <a:gd name="T28" fmla="*/ 34 w 81"/>
                  <a:gd name="T29" fmla="*/ 13 h 89"/>
                  <a:gd name="T30" fmla="*/ 37 w 81"/>
                  <a:gd name="T31" fmla="*/ 12 h 89"/>
                  <a:gd name="T32" fmla="*/ 38 w 81"/>
                  <a:gd name="T33" fmla="*/ 11 h 89"/>
                  <a:gd name="T34" fmla="*/ 41 w 81"/>
                  <a:gd name="T35" fmla="*/ 10 h 89"/>
                  <a:gd name="T36" fmla="*/ 42 w 81"/>
                  <a:gd name="T37" fmla="*/ 9 h 89"/>
                  <a:gd name="T38" fmla="*/ 45 w 81"/>
                  <a:gd name="T39" fmla="*/ 8 h 89"/>
                  <a:gd name="T40" fmla="*/ 45 w 81"/>
                  <a:gd name="T41" fmla="*/ 8 h 89"/>
                  <a:gd name="T42" fmla="*/ 48 w 81"/>
                  <a:gd name="T43" fmla="*/ 6 h 89"/>
                  <a:gd name="T44" fmla="*/ 49 w 81"/>
                  <a:gd name="T45" fmla="*/ 6 h 89"/>
                  <a:gd name="T46" fmla="*/ 52 w 81"/>
                  <a:gd name="T47" fmla="*/ 5 h 89"/>
                  <a:gd name="T48" fmla="*/ 53 w 81"/>
                  <a:gd name="T49" fmla="*/ 4 h 89"/>
                  <a:gd name="T50" fmla="*/ 56 w 81"/>
                  <a:gd name="T51" fmla="*/ 3 h 89"/>
                  <a:gd name="T52" fmla="*/ 57 w 81"/>
                  <a:gd name="T53" fmla="*/ 3 h 89"/>
                  <a:gd name="T54" fmla="*/ 59 w 81"/>
                  <a:gd name="T55" fmla="*/ 1 h 89"/>
                  <a:gd name="T56" fmla="*/ 60 w 81"/>
                  <a:gd name="T57" fmla="*/ 1 h 89"/>
                  <a:gd name="T58" fmla="*/ 63 w 81"/>
                  <a:gd name="T59" fmla="*/ 0 h 89"/>
                  <a:gd name="T60" fmla="*/ 63 w 81"/>
                  <a:gd name="T61" fmla="*/ 0 h 89"/>
                  <a:gd name="T62" fmla="*/ 75 w 81"/>
                  <a:gd name="T63" fmla="*/ 14 h 89"/>
                  <a:gd name="T64" fmla="*/ 41 w 81"/>
                  <a:gd name="T65" fmla="*/ 80 h 89"/>
                  <a:gd name="T66" fmla="*/ 5 w 81"/>
                  <a:gd name="T67" fmla="*/ 89 h 89"/>
                  <a:gd name="T68" fmla="*/ 2 w 81"/>
                  <a:gd name="T69" fmla="*/ 80 h 89"/>
                  <a:gd name="T70" fmla="*/ 0 w 81"/>
                  <a:gd name="T71" fmla="*/ 68 h 89"/>
                  <a:gd name="T72" fmla="*/ 16 w 81"/>
                  <a:gd name="T73" fmla="*/ 61 h 89"/>
                  <a:gd name="T74" fmla="*/ 14 w 81"/>
                  <a:gd name="T75" fmla="*/ 25 h 89"/>
                  <a:gd name="T76" fmla="*/ 15 w 81"/>
                  <a:gd name="T77" fmla="*/ 24 h 89"/>
                  <a:gd name="T78" fmla="*/ 15 w 81"/>
                  <a:gd name="T79" fmla="*/ 2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 h="89">
                    <a:moveTo>
                      <a:pt x="15" y="24"/>
                    </a:moveTo>
                    <a:cubicBezTo>
                      <a:pt x="15" y="23"/>
                      <a:pt x="16" y="23"/>
                      <a:pt x="16" y="23"/>
                    </a:cubicBezTo>
                    <a:cubicBezTo>
                      <a:pt x="16" y="23"/>
                      <a:pt x="17" y="23"/>
                      <a:pt x="17" y="23"/>
                    </a:cubicBezTo>
                    <a:cubicBezTo>
                      <a:pt x="17" y="22"/>
                      <a:pt x="18" y="22"/>
                      <a:pt x="19" y="21"/>
                    </a:cubicBezTo>
                    <a:cubicBezTo>
                      <a:pt x="19" y="21"/>
                      <a:pt x="19" y="21"/>
                      <a:pt x="19" y="21"/>
                    </a:cubicBezTo>
                    <a:cubicBezTo>
                      <a:pt x="20" y="21"/>
                      <a:pt x="20" y="20"/>
                      <a:pt x="21" y="20"/>
                    </a:cubicBezTo>
                    <a:cubicBezTo>
                      <a:pt x="21" y="20"/>
                      <a:pt x="21" y="20"/>
                      <a:pt x="21" y="20"/>
                    </a:cubicBezTo>
                    <a:cubicBezTo>
                      <a:pt x="22" y="19"/>
                      <a:pt x="23" y="19"/>
                      <a:pt x="23" y="19"/>
                    </a:cubicBezTo>
                    <a:cubicBezTo>
                      <a:pt x="24" y="18"/>
                      <a:pt x="24" y="18"/>
                      <a:pt x="24" y="18"/>
                    </a:cubicBezTo>
                    <a:cubicBezTo>
                      <a:pt x="25" y="18"/>
                      <a:pt x="26" y="17"/>
                      <a:pt x="27" y="17"/>
                    </a:cubicBezTo>
                    <a:cubicBezTo>
                      <a:pt x="27" y="17"/>
                      <a:pt x="27" y="16"/>
                      <a:pt x="28" y="16"/>
                    </a:cubicBezTo>
                    <a:cubicBezTo>
                      <a:pt x="28" y="16"/>
                      <a:pt x="29" y="16"/>
                      <a:pt x="30" y="15"/>
                    </a:cubicBezTo>
                    <a:cubicBezTo>
                      <a:pt x="30" y="15"/>
                      <a:pt x="30" y="15"/>
                      <a:pt x="31" y="15"/>
                    </a:cubicBezTo>
                    <a:cubicBezTo>
                      <a:pt x="32" y="14"/>
                      <a:pt x="33" y="14"/>
                      <a:pt x="33" y="13"/>
                    </a:cubicBezTo>
                    <a:cubicBezTo>
                      <a:pt x="34" y="13"/>
                      <a:pt x="34" y="13"/>
                      <a:pt x="34" y="13"/>
                    </a:cubicBezTo>
                    <a:cubicBezTo>
                      <a:pt x="35" y="13"/>
                      <a:pt x="36" y="12"/>
                      <a:pt x="37" y="12"/>
                    </a:cubicBezTo>
                    <a:cubicBezTo>
                      <a:pt x="37" y="11"/>
                      <a:pt x="38" y="11"/>
                      <a:pt x="38" y="11"/>
                    </a:cubicBezTo>
                    <a:cubicBezTo>
                      <a:pt x="39" y="11"/>
                      <a:pt x="40" y="10"/>
                      <a:pt x="41" y="10"/>
                    </a:cubicBezTo>
                    <a:cubicBezTo>
                      <a:pt x="41" y="10"/>
                      <a:pt x="41" y="10"/>
                      <a:pt x="42" y="9"/>
                    </a:cubicBezTo>
                    <a:cubicBezTo>
                      <a:pt x="43" y="9"/>
                      <a:pt x="44" y="8"/>
                      <a:pt x="45" y="8"/>
                    </a:cubicBezTo>
                    <a:cubicBezTo>
                      <a:pt x="45" y="8"/>
                      <a:pt x="45" y="8"/>
                      <a:pt x="45" y="8"/>
                    </a:cubicBezTo>
                    <a:cubicBezTo>
                      <a:pt x="46" y="7"/>
                      <a:pt x="47" y="7"/>
                      <a:pt x="48" y="6"/>
                    </a:cubicBezTo>
                    <a:cubicBezTo>
                      <a:pt x="49" y="6"/>
                      <a:pt x="49" y="6"/>
                      <a:pt x="49" y="6"/>
                    </a:cubicBezTo>
                    <a:cubicBezTo>
                      <a:pt x="50" y="5"/>
                      <a:pt x="51" y="5"/>
                      <a:pt x="52" y="5"/>
                    </a:cubicBezTo>
                    <a:cubicBezTo>
                      <a:pt x="52" y="4"/>
                      <a:pt x="53" y="4"/>
                      <a:pt x="53" y="4"/>
                    </a:cubicBezTo>
                    <a:cubicBezTo>
                      <a:pt x="54" y="4"/>
                      <a:pt x="55" y="3"/>
                      <a:pt x="56" y="3"/>
                    </a:cubicBezTo>
                    <a:cubicBezTo>
                      <a:pt x="56" y="3"/>
                      <a:pt x="56" y="3"/>
                      <a:pt x="57" y="3"/>
                    </a:cubicBezTo>
                    <a:cubicBezTo>
                      <a:pt x="58" y="2"/>
                      <a:pt x="58" y="2"/>
                      <a:pt x="59" y="1"/>
                    </a:cubicBezTo>
                    <a:cubicBezTo>
                      <a:pt x="60" y="1"/>
                      <a:pt x="60" y="1"/>
                      <a:pt x="60" y="1"/>
                    </a:cubicBezTo>
                    <a:cubicBezTo>
                      <a:pt x="61" y="1"/>
                      <a:pt x="62" y="0"/>
                      <a:pt x="63" y="0"/>
                    </a:cubicBezTo>
                    <a:cubicBezTo>
                      <a:pt x="63" y="0"/>
                      <a:pt x="63" y="0"/>
                      <a:pt x="63" y="0"/>
                    </a:cubicBezTo>
                    <a:cubicBezTo>
                      <a:pt x="75" y="14"/>
                      <a:pt x="75" y="14"/>
                      <a:pt x="75" y="14"/>
                    </a:cubicBezTo>
                    <a:cubicBezTo>
                      <a:pt x="75" y="14"/>
                      <a:pt x="81" y="61"/>
                      <a:pt x="41" y="80"/>
                    </a:cubicBezTo>
                    <a:cubicBezTo>
                      <a:pt x="31" y="85"/>
                      <a:pt x="15" y="89"/>
                      <a:pt x="5" y="89"/>
                    </a:cubicBezTo>
                    <a:cubicBezTo>
                      <a:pt x="4" y="87"/>
                      <a:pt x="2" y="83"/>
                      <a:pt x="2" y="80"/>
                    </a:cubicBezTo>
                    <a:cubicBezTo>
                      <a:pt x="0" y="68"/>
                      <a:pt x="0" y="68"/>
                      <a:pt x="0" y="68"/>
                    </a:cubicBezTo>
                    <a:cubicBezTo>
                      <a:pt x="16" y="61"/>
                      <a:pt x="16" y="61"/>
                      <a:pt x="16" y="61"/>
                    </a:cubicBezTo>
                    <a:cubicBezTo>
                      <a:pt x="16" y="61"/>
                      <a:pt x="29" y="50"/>
                      <a:pt x="14" y="25"/>
                    </a:cubicBezTo>
                    <a:cubicBezTo>
                      <a:pt x="14" y="25"/>
                      <a:pt x="14" y="24"/>
                      <a:pt x="15" y="24"/>
                    </a:cubicBezTo>
                    <a:cubicBezTo>
                      <a:pt x="15" y="24"/>
                      <a:pt x="15" y="24"/>
                      <a:pt x="15" y="24"/>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3" name="Freeform 59">
                <a:extLst>
                  <a:ext uri="{FF2B5EF4-FFF2-40B4-BE49-F238E27FC236}">
                    <a16:creationId xmlns:a16="http://schemas.microsoft.com/office/drawing/2014/main" id="{9DB2D529-6C09-4DC3-8DEB-E7CFE39DCCFD}"/>
                  </a:ext>
                </a:extLst>
              </p:cNvPr>
              <p:cNvSpPr>
                <a:spLocks/>
              </p:cNvSpPr>
              <p:nvPr/>
            </p:nvSpPr>
            <p:spPr bwMode="auto">
              <a:xfrm>
                <a:off x="6403" y="1844"/>
                <a:ext cx="170" cy="192"/>
              </a:xfrm>
              <a:custGeom>
                <a:avLst/>
                <a:gdLst>
                  <a:gd name="T0" fmla="*/ 107 w 175"/>
                  <a:gd name="T1" fmla="*/ 190 h 198"/>
                  <a:gd name="T2" fmla="*/ 107 w 175"/>
                  <a:gd name="T3" fmla="*/ 190 h 198"/>
                  <a:gd name="T4" fmla="*/ 166 w 175"/>
                  <a:gd name="T5" fmla="*/ 98 h 198"/>
                  <a:gd name="T6" fmla="*/ 160 w 175"/>
                  <a:gd name="T7" fmla="*/ 68 h 198"/>
                  <a:gd name="T8" fmla="*/ 68 w 175"/>
                  <a:gd name="T9" fmla="*/ 9 h 198"/>
                  <a:gd name="T10" fmla="*/ 68 w 175"/>
                  <a:gd name="T11" fmla="*/ 9 h 198"/>
                  <a:gd name="T12" fmla="*/ 9 w 175"/>
                  <a:gd name="T13" fmla="*/ 100 h 198"/>
                  <a:gd name="T14" fmla="*/ 15 w 175"/>
                  <a:gd name="T15" fmla="*/ 130 h 198"/>
                  <a:gd name="T16" fmla="*/ 107 w 175"/>
                  <a:gd name="T17" fmla="*/ 19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5" h="198">
                    <a:moveTo>
                      <a:pt x="107" y="190"/>
                    </a:moveTo>
                    <a:cubicBezTo>
                      <a:pt x="107" y="190"/>
                      <a:pt x="107" y="190"/>
                      <a:pt x="107" y="190"/>
                    </a:cubicBezTo>
                    <a:cubicBezTo>
                      <a:pt x="148" y="181"/>
                      <a:pt x="175" y="140"/>
                      <a:pt x="166" y="98"/>
                    </a:cubicBezTo>
                    <a:cubicBezTo>
                      <a:pt x="160" y="68"/>
                      <a:pt x="160" y="68"/>
                      <a:pt x="160" y="68"/>
                    </a:cubicBezTo>
                    <a:cubicBezTo>
                      <a:pt x="151" y="27"/>
                      <a:pt x="110" y="0"/>
                      <a:pt x="68" y="9"/>
                    </a:cubicBezTo>
                    <a:cubicBezTo>
                      <a:pt x="68" y="9"/>
                      <a:pt x="68" y="9"/>
                      <a:pt x="68" y="9"/>
                    </a:cubicBezTo>
                    <a:cubicBezTo>
                      <a:pt x="27" y="18"/>
                      <a:pt x="0" y="59"/>
                      <a:pt x="9" y="100"/>
                    </a:cubicBezTo>
                    <a:cubicBezTo>
                      <a:pt x="15" y="130"/>
                      <a:pt x="15" y="130"/>
                      <a:pt x="15" y="130"/>
                    </a:cubicBezTo>
                    <a:cubicBezTo>
                      <a:pt x="24" y="172"/>
                      <a:pt x="65" y="198"/>
                      <a:pt x="107" y="190"/>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4" name="Freeform 60">
                <a:extLst>
                  <a:ext uri="{FF2B5EF4-FFF2-40B4-BE49-F238E27FC236}">
                    <a16:creationId xmlns:a16="http://schemas.microsoft.com/office/drawing/2014/main" id="{7B727BE6-C11A-46AD-862D-ACF57D1ADD60}"/>
                  </a:ext>
                </a:extLst>
              </p:cNvPr>
              <p:cNvSpPr>
                <a:spLocks/>
              </p:cNvSpPr>
              <p:nvPr/>
            </p:nvSpPr>
            <p:spPr bwMode="auto">
              <a:xfrm>
                <a:off x="6411" y="1928"/>
                <a:ext cx="83" cy="103"/>
              </a:xfrm>
              <a:custGeom>
                <a:avLst/>
                <a:gdLst>
                  <a:gd name="T0" fmla="*/ 1 w 86"/>
                  <a:gd name="T1" fmla="*/ 13 h 106"/>
                  <a:gd name="T2" fmla="*/ 0 w 86"/>
                  <a:gd name="T3" fmla="*/ 9 h 106"/>
                  <a:gd name="T4" fmla="*/ 36 w 86"/>
                  <a:gd name="T5" fmla="*/ 5 h 106"/>
                  <a:gd name="T6" fmla="*/ 43 w 86"/>
                  <a:gd name="T7" fmla="*/ 23 h 106"/>
                  <a:gd name="T8" fmla="*/ 37 w 86"/>
                  <a:gd name="T9" fmla="*/ 36 h 106"/>
                  <a:gd name="T10" fmla="*/ 47 w 86"/>
                  <a:gd name="T11" fmla="*/ 54 h 106"/>
                  <a:gd name="T12" fmla="*/ 55 w 86"/>
                  <a:gd name="T13" fmla="*/ 62 h 106"/>
                  <a:gd name="T14" fmla="*/ 86 w 86"/>
                  <a:gd name="T15" fmla="*/ 104 h 106"/>
                  <a:gd name="T16" fmla="*/ 7 w 86"/>
                  <a:gd name="T17" fmla="*/ 43 h 106"/>
                  <a:gd name="T18" fmla="*/ 1 w 86"/>
                  <a:gd name="T19" fmla="*/ 1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106">
                    <a:moveTo>
                      <a:pt x="1" y="13"/>
                    </a:moveTo>
                    <a:cubicBezTo>
                      <a:pt x="0" y="12"/>
                      <a:pt x="0" y="10"/>
                      <a:pt x="0" y="9"/>
                    </a:cubicBezTo>
                    <a:cubicBezTo>
                      <a:pt x="10" y="3"/>
                      <a:pt x="22" y="0"/>
                      <a:pt x="36" y="5"/>
                    </a:cubicBezTo>
                    <a:cubicBezTo>
                      <a:pt x="43" y="8"/>
                      <a:pt x="46" y="16"/>
                      <a:pt x="43" y="23"/>
                    </a:cubicBezTo>
                    <a:cubicBezTo>
                      <a:pt x="37" y="36"/>
                      <a:pt x="37" y="36"/>
                      <a:pt x="37" y="36"/>
                    </a:cubicBezTo>
                    <a:cubicBezTo>
                      <a:pt x="33" y="44"/>
                      <a:pt x="38" y="53"/>
                      <a:pt x="47" y="54"/>
                    </a:cubicBezTo>
                    <a:cubicBezTo>
                      <a:pt x="51" y="55"/>
                      <a:pt x="55" y="58"/>
                      <a:pt x="55" y="62"/>
                    </a:cubicBezTo>
                    <a:cubicBezTo>
                      <a:pt x="56" y="76"/>
                      <a:pt x="62" y="105"/>
                      <a:pt x="86" y="104"/>
                    </a:cubicBezTo>
                    <a:cubicBezTo>
                      <a:pt x="49" y="106"/>
                      <a:pt x="15" y="81"/>
                      <a:pt x="7" y="43"/>
                    </a:cubicBezTo>
                    <a:lnTo>
                      <a:pt x="1" y="13"/>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5" name="Freeform 61">
                <a:extLst>
                  <a:ext uri="{FF2B5EF4-FFF2-40B4-BE49-F238E27FC236}">
                    <a16:creationId xmlns:a16="http://schemas.microsoft.com/office/drawing/2014/main" id="{1B6EB829-0564-45C5-9F31-8B001C2667CD}"/>
                  </a:ext>
                </a:extLst>
              </p:cNvPr>
              <p:cNvSpPr>
                <a:spLocks/>
              </p:cNvSpPr>
              <p:nvPr/>
            </p:nvSpPr>
            <p:spPr bwMode="auto">
              <a:xfrm>
                <a:off x="6487" y="1931"/>
                <a:ext cx="17" cy="18"/>
              </a:xfrm>
              <a:custGeom>
                <a:avLst/>
                <a:gdLst>
                  <a:gd name="T0" fmla="*/ 1 w 18"/>
                  <a:gd name="T1" fmla="*/ 11 h 18"/>
                  <a:gd name="T2" fmla="*/ 11 w 18"/>
                  <a:gd name="T3" fmla="*/ 17 h 18"/>
                  <a:gd name="T4" fmla="*/ 17 w 18"/>
                  <a:gd name="T5" fmla="*/ 7 h 18"/>
                  <a:gd name="T6" fmla="*/ 8 w 18"/>
                  <a:gd name="T7" fmla="*/ 1 h 18"/>
                  <a:gd name="T8" fmla="*/ 1 w 18"/>
                  <a:gd name="T9" fmla="*/ 11 h 18"/>
                </a:gdLst>
                <a:ahLst/>
                <a:cxnLst>
                  <a:cxn ang="0">
                    <a:pos x="T0" y="T1"/>
                  </a:cxn>
                  <a:cxn ang="0">
                    <a:pos x="T2" y="T3"/>
                  </a:cxn>
                  <a:cxn ang="0">
                    <a:pos x="T4" y="T5"/>
                  </a:cxn>
                  <a:cxn ang="0">
                    <a:pos x="T6" y="T7"/>
                  </a:cxn>
                  <a:cxn ang="0">
                    <a:pos x="T8" y="T9"/>
                  </a:cxn>
                </a:cxnLst>
                <a:rect l="0" t="0" r="r" b="b"/>
                <a:pathLst>
                  <a:path w="18" h="18">
                    <a:moveTo>
                      <a:pt x="1" y="11"/>
                    </a:moveTo>
                    <a:cubicBezTo>
                      <a:pt x="2" y="15"/>
                      <a:pt x="7" y="18"/>
                      <a:pt x="11" y="17"/>
                    </a:cubicBezTo>
                    <a:cubicBezTo>
                      <a:pt x="15" y="16"/>
                      <a:pt x="18" y="12"/>
                      <a:pt x="17" y="7"/>
                    </a:cubicBezTo>
                    <a:cubicBezTo>
                      <a:pt x="16" y="3"/>
                      <a:pt x="12" y="0"/>
                      <a:pt x="8" y="1"/>
                    </a:cubicBezTo>
                    <a:cubicBezTo>
                      <a:pt x="3" y="2"/>
                      <a:pt x="0" y="6"/>
                      <a:pt x="1" y="1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6" name="Freeform 62">
                <a:extLst>
                  <a:ext uri="{FF2B5EF4-FFF2-40B4-BE49-F238E27FC236}">
                    <a16:creationId xmlns:a16="http://schemas.microsoft.com/office/drawing/2014/main" id="{381E2997-7EC6-49DD-AE5B-46609387712D}"/>
                  </a:ext>
                </a:extLst>
              </p:cNvPr>
              <p:cNvSpPr>
                <a:spLocks/>
              </p:cNvSpPr>
              <p:nvPr/>
            </p:nvSpPr>
            <p:spPr bwMode="auto">
              <a:xfrm>
                <a:off x="6419" y="1946"/>
                <a:ext cx="17" cy="17"/>
              </a:xfrm>
              <a:custGeom>
                <a:avLst/>
                <a:gdLst>
                  <a:gd name="T0" fmla="*/ 1 w 18"/>
                  <a:gd name="T1" fmla="*/ 10 h 18"/>
                  <a:gd name="T2" fmla="*/ 11 w 18"/>
                  <a:gd name="T3" fmla="*/ 17 h 18"/>
                  <a:gd name="T4" fmla="*/ 17 w 18"/>
                  <a:gd name="T5" fmla="*/ 7 h 18"/>
                  <a:gd name="T6" fmla="*/ 7 w 18"/>
                  <a:gd name="T7" fmla="*/ 1 h 18"/>
                  <a:gd name="T8" fmla="*/ 1 w 18"/>
                  <a:gd name="T9" fmla="*/ 10 h 18"/>
                </a:gdLst>
                <a:ahLst/>
                <a:cxnLst>
                  <a:cxn ang="0">
                    <a:pos x="T0" y="T1"/>
                  </a:cxn>
                  <a:cxn ang="0">
                    <a:pos x="T2" y="T3"/>
                  </a:cxn>
                  <a:cxn ang="0">
                    <a:pos x="T4" y="T5"/>
                  </a:cxn>
                  <a:cxn ang="0">
                    <a:pos x="T6" y="T7"/>
                  </a:cxn>
                  <a:cxn ang="0">
                    <a:pos x="T8" y="T9"/>
                  </a:cxn>
                </a:cxnLst>
                <a:rect l="0" t="0" r="r" b="b"/>
                <a:pathLst>
                  <a:path w="18" h="18">
                    <a:moveTo>
                      <a:pt x="1" y="10"/>
                    </a:moveTo>
                    <a:cubicBezTo>
                      <a:pt x="2" y="15"/>
                      <a:pt x="6" y="18"/>
                      <a:pt x="11" y="17"/>
                    </a:cubicBezTo>
                    <a:cubicBezTo>
                      <a:pt x="15" y="16"/>
                      <a:pt x="18" y="11"/>
                      <a:pt x="17" y="7"/>
                    </a:cubicBezTo>
                    <a:cubicBezTo>
                      <a:pt x="16" y="3"/>
                      <a:pt x="12" y="0"/>
                      <a:pt x="7" y="1"/>
                    </a:cubicBezTo>
                    <a:cubicBezTo>
                      <a:pt x="3" y="2"/>
                      <a:pt x="0" y="6"/>
                      <a:pt x="1" y="10"/>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7" name="Freeform 63">
                <a:extLst>
                  <a:ext uri="{FF2B5EF4-FFF2-40B4-BE49-F238E27FC236}">
                    <a16:creationId xmlns:a16="http://schemas.microsoft.com/office/drawing/2014/main" id="{6B30B04F-53EE-48A4-9E03-6B7D6F19DB8C}"/>
                  </a:ext>
                </a:extLst>
              </p:cNvPr>
              <p:cNvSpPr>
                <a:spLocks/>
              </p:cNvSpPr>
              <p:nvPr/>
            </p:nvSpPr>
            <p:spPr bwMode="auto">
              <a:xfrm>
                <a:off x="6396" y="1830"/>
                <a:ext cx="175" cy="124"/>
              </a:xfrm>
              <a:custGeom>
                <a:avLst/>
                <a:gdLst>
                  <a:gd name="T0" fmla="*/ 174 w 181"/>
                  <a:gd name="T1" fmla="*/ 112 h 128"/>
                  <a:gd name="T2" fmla="*/ 54 w 181"/>
                  <a:gd name="T3" fmla="*/ 50 h 128"/>
                  <a:gd name="T4" fmla="*/ 9 w 181"/>
                  <a:gd name="T5" fmla="*/ 100 h 128"/>
                  <a:gd name="T6" fmla="*/ 78 w 181"/>
                  <a:gd name="T7" fmla="*/ 17 h 128"/>
                  <a:gd name="T8" fmla="*/ 181 w 181"/>
                  <a:gd name="T9" fmla="*/ 111 h 128"/>
                  <a:gd name="T10" fmla="*/ 174 w 181"/>
                  <a:gd name="T11" fmla="*/ 112 h 128"/>
                </a:gdLst>
                <a:ahLst/>
                <a:cxnLst>
                  <a:cxn ang="0">
                    <a:pos x="T0" y="T1"/>
                  </a:cxn>
                  <a:cxn ang="0">
                    <a:pos x="T2" y="T3"/>
                  </a:cxn>
                  <a:cxn ang="0">
                    <a:pos x="T4" y="T5"/>
                  </a:cxn>
                  <a:cxn ang="0">
                    <a:pos x="T6" y="T7"/>
                  </a:cxn>
                  <a:cxn ang="0">
                    <a:pos x="T8" y="T9"/>
                  </a:cxn>
                  <a:cxn ang="0">
                    <a:pos x="T10" y="T11"/>
                  </a:cxn>
                </a:cxnLst>
                <a:rect l="0" t="0" r="r" b="b"/>
                <a:pathLst>
                  <a:path w="181" h="128">
                    <a:moveTo>
                      <a:pt x="174" y="112"/>
                    </a:moveTo>
                    <a:cubicBezTo>
                      <a:pt x="174" y="112"/>
                      <a:pt x="98" y="128"/>
                      <a:pt x="54" y="50"/>
                    </a:cubicBezTo>
                    <a:cubicBezTo>
                      <a:pt x="43" y="79"/>
                      <a:pt x="9" y="100"/>
                      <a:pt x="9" y="100"/>
                    </a:cubicBezTo>
                    <a:cubicBezTo>
                      <a:pt x="9" y="100"/>
                      <a:pt x="0" y="34"/>
                      <a:pt x="78" y="17"/>
                    </a:cubicBezTo>
                    <a:cubicBezTo>
                      <a:pt x="160" y="0"/>
                      <a:pt x="173" y="72"/>
                      <a:pt x="181" y="111"/>
                    </a:cubicBezTo>
                    <a:cubicBezTo>
                      <a:pt x="179" y="111"/>
                      <a:pt x="174" y="112"/>
                      <a:pt x="174" y="112"/>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8" name="Freeform 64">
                <a:extLst>
                  <a:ext uri="{FF2B5EF4-FFF2-40B4-BE49-F238E27FC236}">
                    <a16:creationId xmlns:a16="http://schemas.microsoft.com/office/drawing/2014/main" id="{C894DD2E-572E-45B4-A225-247530BB5E24}"/>
                  </a:ext>
                </a:extLst>
              </p:cNvPr>
              <p:cNvSpPr>
                <a:spLocks/>
              </p:cNvSpPr>
              <p:nvPr/>
            </p:nvSpPr>
            <p:spPr bwMode="auto">
              <a:xfrm>
                <a:off x="6407" y="1923"/>
                <a:ext cx="37" cy="17"/>
              </a:xfrm>
              <a:custGeom>
                <a:avLst/>
                <a:gdLst>
                  <a:gd name="T0" fmla="*/ 4 w 38"/>
                  <a:gd name="T1" fmla="*/ 17 h 17"/>
                  <a:gd name="T2" fmla="*/ 6 w 38"/>
                  <a:gd name="T3" fmla="*/ 17 h 17"/>
                  <a:gd name="T4" fmla="*/ 33 w 38"/>
                  <a:gd name="T5" fmla="*/ 12 h 17"/>
                  <a:gd name="T6" fmla="*/ 37 w 38"/>
                  <a:gd name="T7" fmla="*/ 9 h 17"/>
                  <a:gd name="T8" fmla="*/ 34 w 38"/>
                  <a:gd name="T9" fmla="*/ 4 h 17"/>
                  <a:gd name="T10" fmla="*/ 2 w 38"/>
                  <a:gd name="T11" fmla="*/ 10 h 17"/>
                  <a:gd name="T12" fmla="*/ 1 w 38"/>
                  <a:gd name="T13" fmla="*/ 16 h 17"/>
                  <a:gd name="T14" fmla="*/ 4 w 38"/>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7">
                    <a:moveTo>
                      <a:pt x="4" y="17"/>
                    </a:moveTo>
                    <a:cubicBezTo>
                      <a:pt x="5" y="17"/>
                      <a:pt x="6" y="17"/>
                      <a:pt x="6" y="17"/>
                    </a:cubicBezTo>
                    <a:cubicBezTo>
                      <a:pt x="19" y="9"/>
                      <a:pt x="32" y="12"/>
                      <a:pt x="33" y="12"/>
                    </a:cubicBezTo>
                    <a:cubicBezTo>
                      <a:pt x="35" y="12"/>
                      <a:pt x="37" y="11"/>
                      <a:pt x="37" y="9"/>
                    </a:cubicBezTo>
                    <a:cubicBezTo>
                      <a:pt x="38" y="7"/>
                      <a:pt x="36" y="5"/>
                      <a:pt x="34" y="4"/>
                    </a:cubicBezTo>
                    <a:cubicBezTo>
                      <a:pt x="34" y="4"/>
                      <a:pt x="17" y="0"/>
                      <a:pt x="2" y="10"/>
                    </a:cubicBezTo>
                    <a:cubicBezTo>
                      <a:pt x="0" y="11"/>
                      <a:pt x="0" y="14"/>
                      <a:pt x="1" y="16"/>
                    </a:cubicBezTo>
                    <a:cubicBezTo>
                      <a:pt x="2" y="17"/>
                      <a:pt x="3" y="17"/>
                      <a:pt x="4" y="17"/>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19" name="Freeform 65">
                <a:extLst>
                  <a:ext uri="{FF2B5EF4-FFF2-40B4-BE49-F238E27FC236}">
                    <a16:creationId xmlns:a16="http://schemas.microsoft.com/office/drawing/2014/main" id="{7CC4CA55-EF7F-40A3-A07E-011E8BB31B84}"/>
                  </a:ext>
                </a:extLst>
              </p:cNvPr>
              <p:cNvSpPr>
                <a:spLocks/>
              </p:cNvSpPr>
              <p:nvPr/>
            </p:nvSpPr>
            <p:spPr bwMode="auto">
              <a:xfrm>
                <a:off x="6472" y="1911"/>
                <a:ext cx="37" cy="16"/>
              </a:xfrm>
              <a:custGeom>
                <a:avLst/>
                <a:gdLst>
                  <a:gd name="T0" fmla="*/ 4 w 38"/>
                  <a:gd name="T1" fmla="*/ 17 h 17"/>
                  <a:gd name="T2" fmla="*/ 6 w 38"/>
                  <a:gd name="T3" fmla="*/ 16 h 17"/>
                  <a:gd name="T4" fmla="*/ 33 w 38"/>
                  <a:gd name="T5" fmla="*/ 11 h 17"/>
                  <a:gd name="T6" fmla="*/ 37 w 38"/>
                  <a:gd name="T7" fmla="*/ 8 h 17"/>
                  <a:gd name="T8" fmla="*/ 35 w 38"/>
                  <a:gd name="T9" fmla="*/ 4 h 17"/>
                  <a:gd name="T10" fmla="*/ 2 w 38"/>
                  <a:gd name="T11" fmla="*/ 10 h 17"/>
                  <a:gd name="T12" fmla="*/ 1 w 38"/>
                  <a:gd name="T13" fmla="*/ 15 h 17"/>
                  <a:gd name="T14" fmla="*/ 4 w 38"/>
                  <a:gd name="T15" fmla="*/ 17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17">
                    <a:moveTo>
                      <a:pt x="4" y="17"/>
                    </a:moveTo>
                    <a:cubicBezTo>
                      <a:pt x="5" y="17"/>
                      <a:pt x="6" y="17"/>
                      <a:pt x="6" y="16"/>
                    </a:cubicBezTo>
                    <a:cubicBezTo>
                      <a:pt x="19" y="8"/>
                      <a:pt x="33" y="11"/>
                      <a:pt x="33" y="11"/>
                    </a:cubicBezTo>
                    <a:cubicBezTo>
                      <a:pt x="35" y="12"/>
                      <a:pt x="37" y="10"/>
                      <a:pt x="37" y="8"/>
                    </a:cubicBezTo>
                    <a:cubicBezTo>
                      <a:pt x="38" y="6"/>
                      <a:pt x="37" y="4"/>
                      <a:pt x="35" y="4"/>
                    </a:cubicBezTo>
                    <a:cubicBezTo>
                      <a:pt x="34" y="3"/>
                      <a:pt x="18" y="0"/>
                      <a:pt x="2" y="10"/>
                    </a:cubicBezTo>
                    <a:cubicBezTo>
                      <a:pt x="0" y="11"/>
                      <a:pt x="0" y="13"/>
                      <a:pt x="1" y="15"/>
                    </a:cubicBezTo>
                    <a:cubicBezTo>
                      <a:pt x="2" y="16"/>
                      <a:pt x="3" y="17"/>
                      <a:pt x="4" y="17"/>
                    </a:cubicBez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0" name="Freeform 66">
                <a:extLst>
                  <a:ext uri="{FF2B5EF4-FFF2-40B4-BE49-F238E27FC236}">
                    <a16:creationId xmlns:a16="http://schemas.microsoft.com/office/drawing/2014/main" id="{D4FC283F-C2B2-4402-BD99-B20DB3692A8B}"/>
                  </a:ext>
                </a:extLst>
              </p:cNvPr>
              <p:cNvSpPr>
                <a:spLocks/>
              </p:cNvSpPr>
              <p:nvPr/>
            </p:nvSpPr>
            <p:spPr bwMode="auto">
              <a:xfrm>
                <a:off x="6542" y="1905"/>
                <a:ext cx="35" cy="53"/>
              </a:xfrm>
              <a:custGeom>
                <a:avLst/>
                <a:gdLst>
                  <a:gd name="T0" fmla="*/ 13 w 36"/>
                  <a:gd name="T1" fmla="*/ 2 h 55"/>
                  <a:gd name="T2" fmla="*/ 13 w 36"/>
                  <a:gd name="T3" fmla="*/ 2 h 55"/>
                  <a:gd name="T4" fmla="*/ 32 w 36"/>
                  <a:gd name="T5" fmla="*/ 14 h 55"/>
                  <a:gd name="T6" fmla="*/ 33 w 36"/>
                  <a:gd name="T7" fmla="*/ 22 h 55"/>
                  <a:gd name="T8" fmla="*/ 12 w 36"/>
                  <a:gd name="T9" fmla="*/ 55 h 55"/>
                  <a:gd name="T10" fmla="*/ 9 w 36"/>
                  <a:gd name="T11" fmla="*/ 55 h 55"/>
                  <a:gd name="T12" fmla="*/ 1 w 36"/>
                  <a:gd name="T13" fmla="*/ 20 h 55"/>
                  <a:gd name="T14" fmla="*/ 13 w 36"/>
                  <a:gd name="T15" fmla="*/ 2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55">
                    <a:moveTo>
                      <a:pt x="13" y="2"/>
                    </a:moveTo>
                    <a:cubicBezTo>
                      <a:pt x="13" y="2"/>
                      <a:pt x="13" y="2"/>
                      <a:pt x="13" y="2"/>
                    </a:cubicBezTo>
                    <a:cubicBezTo>
                      <a:pt x="22" y="0"/>
                      <a:pt x="30" y="6"/>
                      <a:pt x="32" y="14"/>
                    </a:cubicBezTo>
                    <a:cubicBezTo>
                      <a:pt x="33" y="22"/>
                      <a:pt x="33" y="22"/>
                      <a:pt x="33" y="22"/>
                    </a:cubicBezTo>
                    <a:cubicBezTo>
                      <a:pt x="36" y="37"/>
                      <a:pt x="27" y="52"/>
                      <a:pt x="12" y="55"/>
                    </a:cubicBezTo>
                    <a:cubicBezTo>
                      <a:pt x="9" y="55"/>
                      <a:pt x="9" y="55"/>
                      <a:pt x="9" y="55"/>
                    </a:cubicBezTo>
                    <a:cubicBezTo>
                      <a:pt x="1" y="20"/>
                      <a:pt x="1" y="20"/>
                      <a:pt x="1" y="20"/>
                    </a:cubicBezTo>
                    <a:cubicBezTo>
                      <a:pt x="0" y="12"/>
                      <a:pt x="5" y="4"/>
                      <a:pt x="13" y="2"/>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1" name="Oval 67">
                <a:extLst>
                  <a:ext uri="{FF2B5EF4-FFF2-40B4-BE49-F238E27FC236}">
                    <a16:creationId xmlns:a16="http://schemas.microsoft.com/office/drawing/2014/main" id="{0222E887-284A-4752-B183-84A171229EE6}"/>
                  </a:ext>
                </a:extLst>
              </p:cNvPr>
              <p:cNvSpPr>
                <a:spLocks noChangeArrowheads="1"/>
              </p:cNvSpPr>
              <p:nvPr/>
            </p:nvSpPr>
            <p:spPr bwMode="auto">
              <a:xfrm>
                <a:off x="6541" y="1958"/>
                <a:ext cx="31" cy="32"/>
              </a:xfrm>
              <a:prstGeom prst="ellipse">
                <a:avLst/>
              </a:prstGeom>
              <a:noFill/>
              <a:ln w="4763"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2" name="Freeform 68">
                <a:extLst>
                  <a:ext uri="{FF2B5EF4-FFF2-40B4-BE49-F238E27FC236}">
                    <a16:creationId xmlns:a16="http://schemas.microsoft.com/office/drawing/2014/main" id="{F57B979B-5065-4BB4-B2BB-3322BC23B80F}"/>
                  </a:ext>
                </a:extLst>
              </p:cNvPr>
              <p:cNvSpPr>
                <a:spLocks/>
              </p:cNvSpPr>
              <p:nvPr/>
            </p:nvSpPr>
            <p:spPr bwMode="auto">
              <a:xfrm>
                <a:off x="6431" y="2109"/>
                <a:ext cx="219" cy="158"/>
              </a:xfrm>
              <a:custGeom>
                <a:avLst/>
                <a:gdLst>
                  <a:gd name="T0" fmla="*/ 173 w 226"/>
                  <a:gd name="T1" fmla="*/ 0 h 163"/>
                  <a:gd name="T2" fmla="*/ 211 w 226"/>
                  <a:gd name="T3" fmla="*/ 18 h 163"/>
                  <a:gd name="T4" fmla="*/ 222 w 226"/>
                  <a:gd name="T5" fmla="*/ 46 h 163"/>
                  <a:gd name="T6" fmla="*/ 162 w 226"/>
                  <a:gd name="T7" fmla="*/ 152 h 163"/>
                  <a:gd name="T8" fmla="*/ 143 w 226"/>
                  <a:gd name="T9" fmla="*/ 163 h 163"/>
                  <a:gd name="T10" fmla="*/ 3 w 226"/>
                  <a:gd name="T11" fmla="*/ 161 h 163"/>
                  <a:gd name="T12" fmla="*/ 0 w 226"/>
                  <a:gd name="T13" fmla="*/ 133 h 163"/>
                  <a:gd name="T14" fmla="*/ 123 w 226"/>
                  <a:gd name="T15" fmla="*/ 121 h 163"/>
                  <a:gd name="T16" fmla="*/ 173 w 226"/>
                  <a:gd name="T17" fmla="*/ 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163">
                    <a:moveTo>
                      <a:pt x="173" y="0"/>
                    </a:moveTo>
                    <a:cubicBezTo>
                      <a:pt x="211" y="18"/>
                      <a:pt x="211" y="18"/>
                      <a:pt x="211" y="18"/>
                    </a:cubicBezTo>
                    <a:cubicBezTo>
                      <a:pt x="222" y="23"/>
                      <a:pt x="226" y="35"/>
                      <a:pt x="222" y="46"/>
                    </a:cubicBezTo>
                    <a:cubicBezTo>
                      <a:pt x="162" y="152"/>
                      <a:pt x="162" y="152"/>
                      <a:pt x="162" y="152"/>
                    </a:cubicBezTo>
                    <a:cubicBezTo>
                      <a:pt x="158" y="159"/>
                      <a:pt x="151" y="163"/>
                      <a:pt x="143" y="163"/>
                    </a:cubicBezTo>
                    <a:cubicBezTo>
                      <a:pt x="3" y="161"/>
                      <a:pt x="3" y="161"/>
                      <a:pt x="3" y="161"/>
                    </a:cubicBezTo>
                    <a:cubicBezTo>
                      <a:pt x="0" y="133"/>
                      <a:pt x="0" y="133"/>
                      <a:pt x="0" y="133"/>
                    </a:cubicBezTo>
                    <a:cubicBezTo>
                      <a:pt x="123" y="121"/>
                      <a:pt x="123" y="121"/>
                      <a:pt x="123" y="121"/>
                    </a:cubicBezTo>
                    <a:lnTo>
                      <a:pt x="173"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3" name="Freeform 69">
                <a:extLst>
                  <a:ext uri="{FF2B5EF4-FFF2-40B4-BE49-F238E27FC236}">
                    <a16:creationId xmlns:a16="http://schemas.microsoft.com/office/drawing/2014/main" id="{0A60F1AF-8298-42AE-B51D-5B678ECD26B0}"/>
                  </a:ext>
                </a:extLst>
              </p:cNvPr>
              <p:cNvSpPr>
                <a:spLocks/>
              </p:cNvSpPr>
              <p:nvPr/>
            </p:nvSpPr>
            <p:spPr bwMode="auto">
              <a:xfrm>
                <a:off x="6567" y="2047"/>
                <a:ext cx="94" cy="107"/>
              </a:xfrm>
              <a:custGeom>
                <a:avLst/>
                <a:gdLst>
                  <a:gd name="T0" fmla="*/ 26 w 97"/>
                  <a:gd name="T1" fmla="*/ 82 h 110"/>
                  <a:gd name="T2" fmla="*/ 82 w 97"/>
                  <a:gd name="T3" fmla="*/ 110 h 110"/>
                  <a:gd name="T4" fmla="*/ 43 w 97"/>
                  <a:gd name="T5" fmla="*/ 0 h 110"/>
                  <a:gd name="T6" fmla="*/ 9 w 97"/>
                  <a:gd name="T7" fmla="*/ 12 h 110"/>
                  <a:gd name="T8" fmla="*/ 3 w 97"/>
                  <a:gd name="T9" fmla="*/ 79 h 110"/>
                  <a:gd name="T10" fmla="*/ 26 w 97"/>
                  <a:gd name="T11" fmla="*/ 82 h 110"/>
                </a:gdLst>
                <a:ahLst/>
                <a:cxnLst>
                  <a:cxn ang="0">
                    <a:pos x="T0" y="T1"/>
                  </a:cxn>
                  <a:cxn ang="0">
                    <a:pos x="T2" y="T3"/>
                  </a:cxn>
                  <a:cxn ang="0">
                    <a:pos x="T4" y="T5"/>
                  </a:cxn>
                  <a:cxn ang="0">
                    <a:pos x="T6" y="T7"/>
                  </a:cxn>
                  <a:cxn ang="0">
                    <a:pos x="T8" y="T9"/>
                  </a:cxn>
                  <a:cxn ang="0">
                    <a:pos x="T10" y="T11"/>
                  </a:cxn>
                </a:cxnLst>
                <a:rect l="0" t="0" r="r" b="b"/>
                <a:pathLst>
                  <a:path w="97" h="110">
                    <a:moveTo>
                      <a:pt x="26" y="82"/>
                    </a:moveTo>
                    <a:cubicBezTo>
                      <a:pt x="26" y="82"/>
                      <a:pt x="61" y="80"/>
                      <a:pt x="82" y="110"/>
                    </a:cubicBezTo>
                    <a:cubicBezTo>
                      <a:pt x="97" y="83"/>
                      <a:pt x="93" y="14"/>
                      <a:pt x="43" y="0"/>
                    </a:cubicBezTo>
                    <a:cubicBezTo>
                      <a:pt x="13" y="7"/>
                      <a:pt x="9" y="12"/>
                      <a:pt x="9" y="12"/>
                    </a:cubicBezTo>
                    <a:cubicBezTo>
                      <a:pt x="9" y="12"/>
                      <a:pt x="0" y="79"/>
                      <a:pt x="3" y="79"/>
                    </a:cubicBezTo>
                    <a:cubicBezTo>
                      <a:pt x="5" y="80"/>
                      <a:pt x="26" y="82"/>
                      <a:pt x="26" y="8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4" name="Freeform 70">
                <a:extLst>
                  <a:ext uri="{FF2B5EF4-FFF2-40B4-BE49-F238E27FC236}">
                    <a16:creationId xmlns:a16="http://schemas.microsoft.com/office/drawing/2014/main" id="{0104B4F1-E428-4B9C-BAF3-2454BCD34BE7}"/>
                  </a:ext>
                </a:extLst>
              </p:cNvPr>
              <p:cNvSpPr>
                <a:spLocks/>
              </p:cNvSpPr>
              <p:nvPr/>
            </p:nvSpPr>
            <p:spPr bwMode="auto">
              <a:xfrm>
                <a:off x="6456" y="1991"/>
                <a:ext cx="33" cy="25"/>
              </a:xfrm>
              <a:custGeom>
                <a:avLst/>
                <a:gdLst>
                  <a:gd name="T0" fmla="*/ 0 w 34"/>
                  <a:gd name="T1" fmla="*/ 9 h 26"/>
                  <a:gd name="T2" fmla="*/ 34 w 34"/>
                  <a:gd name="T3" fmla="*/ 0 h 26"/>
                  <a:gd name="T4" fmla="*/ 0 w 34"/>
                  <a:gd name="T5" fmla="*/ 9 h 26"/>
                </a:gdLst>
                <a:ahLst/>
                <a:cxnLst>
                  <a:cxn ang="0">
                    <a:pos x="T0" y="T1"/>
                  </a:cxn>
                  <a:cxn ang="0">
                    <a:pos x="T2" y="T3"/>
                  </a:cxn>
                  <a:cxn ang="0">
                    <a:pos x="T4" y="T5"/>
                  </a:cxn>
                </a:cxnLst>
                <a:rect l="0" t="0" r="r" b="b"/>
                <a:pathLst>
                  <a:path w="34" h="26">
                    <a:moveTo>
                      <a:pt x="0" y="9"/>
                    </a:moveTo>
                    <a:cubicBezTo>
                      <a:pt x="24" y="26"/>
                      <a:pt x="34" y="0"/>
                      <a:pt x="34" y="0"/>
                    </a:cubicBezTo>
                    <a:lnTo>
                      <a:pt x="0"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5" name="Freeform 71">
                <a:extLst>
                  <a:ext uri="{FF2B5EF4-FFF2-40B4-BE49-F238E27FC236}">
                    <a16:creationId xmlns:a16="http://schemas.microsoft.com/office/drawing/2014/main" id="{2C2B8512-183F-43F2-A3FA-CA553F6E1607}"/>
                  </a:ext>
                </a:extLst>
              </p:cNvPr>
              <p:cNvSpPr>
                <a:spLocks/>
              </p:cNvSpPr>
              <p:nvPr/>
            </p:nvSpPr>
            <p:spPr bwMode="auto">
              <a:xfrm>
                <a:off x="6468" y="1920"/>
                <a:ext cx="46" cy="37"/>
              </a:xfrm>
              <a:custGeom>
                <a:avLst/>
                <a:gdLst>
                  <a:gd name="T0" fmla="*/ 13 w 47"/>
                  <a:gd name="T1" fmla="*/ 37 h 38"/>
                  <a:gd name="T2" fmla="*/ 42 w 47"/>
                  <a:gd name="T3" fmla="*/ 28 h 38"/>
                  <a:gd name="T4" fmla="*/ 46 w 47"/>
                  <a:gd name="T5" fmla="*/ 20 h 38"/>
                  <a:gd name="T6" fmla="*/ 41 w 47"/>
                  <a:gd name="T7" fmla="*/ 4 h 38"/>
                  <a:gd name="T8" fmla="*/ 34 w 47"/>
                  <a:gd name="T9" fmla="*/ 1 h 38"/>
                  <a:gd name="T10" fmla="*/ 4 w 47"/>
                  <a:gd name="T11" fmla="*/ 10 h 38"/>
                  <a:gd name="T12" fmla="*/ 1 w 47"/>
                  <a:gd name="T13" fmla="*/ 17 h 38"/>
                  <a:gd name="T14" fmla="*/ 6 w 47"/>
                  <a:gd name="T15" fmla="*/ 34 h 38"/>
                  <a:gd name="T16" fmla="*/ 13 w 47"/>
                  <a:gd name="T17" fmla="*/ 3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38">
                    <a:moveTo>
                      <a:pt x="13" y="37"/>
                    </a:moveTo>
                    <a:cubicBezTo>
                      <a:pt x="42" y="28"/>
                      <a:pt x="42" y="28"/>
                      <a:pt x="42" y="28"/>
                    </a:cubicBezTo>
                    <a:cubicBezTo>
                      <a:pt x="45" y="27"/>
                      <a:pt x="47" y="23"/>
                      <a:pt x="46" y="20"/>
                    </a:cubicBezTo>
                    <a:cubicBezTo>
                      <a:pt x="41" y="4"/>
                      <a:pt x="41" y="4"/>
                      <a:pt x="41" y="4"/>
                    </a:cubicBezTo>
                    <a:cubicBezTo>
                      <a:pt x="40" y="1"/>
                      <a:pt x="37" y="0"/>
                      <a:pt x="34" y="1"/>
                    </a:cubicBezTo>
                    <a:cubicBezTo>
                      <a:pt x="4" y="10"/>
                      <a:pt x="4" y="10"/>
                      <a:pt x="4" y="10"/>
                    </a:cubicBezTo>
                    <a:cubicBezTo>
                      <a:pt x="1" y="11"/>
                      <a:pt x="0" y="14"/>
                      <a:pt x="1" y="17"/>
                    </a:cubicBezTo>
                    <a:cubicBezTo>
                      <a:pt x="6" y="34"/>
                      <a:pt x="6" y="34"/>
                      <a:pt x="6" y="34"/>
                    </a:cubicBezTo>
                    <a:cubicBezTo>
                      <a:pt x="7" y="37"/>
                      <a:pt x="10" y="38"/>
                      <a:pt x="13" y="37"/>
                    </a:cubicBezTo>
                    <a:close/>
                  </a:path>
                </a:pathLst>
              </a:custGeom>
              <a:noFill/>
              <a:ln w="4763"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6" name="Freeform 72">
                <a:extLst>
                  <a:ext uri="{FF2B5EF4-FFF2-40B4-BE49-F238E27FC236}">
                    <a16:creationId xmlns:a16="http://schemas.microsoft.com/office/drawing/2014/main" id="{01EEB071-FF69-438F-A501-42AEE284271B}"/>
                  </a:ext>
                </a:extLst>
              </p:cNvPr>
              <p:cNvSpPr>
                <a:spLocks/>
              </p:cNvSpPr>
              <p:nvPr/>
            </p:nvSpPr>
            <p:spPr bwMode="auto">
              <a:xfrm>
                <a:off x="6409" y="1937"/>
                <a:ext cx="41" cy="36"/>
              </a:xfrm>
              <a:custGeom>
                <a:avLst/>
                <a:gdLst>
                  <a:gd name="T0" fmla="*/ 13 w 42"/>
                  <a:gd name="T1" fmla="*/ 36 h 37"/>
                  <a:gd name="T2" fmla="*/ 38 w 42"/>
                  <a:gd name="T3" fmla="*/ 28 h 37"/>
                  <a:gd name="T4" fmla="*/ 41 w 42"/>
                  <a:gd name="T5" fmla="*/ 21 h 37"/>
                  <a:gd name="T6" fmla="*/ 36 w 42"/>
                  <a:gd name="T7" fmla="*/ 4 h 37"/>
                  <a:gd name="T8" fmla="*/ 29 w 42"/>
                  <a:gd name="T9" fmla="*/ 1 h 37"/>
                  <a:gd name="T10" fmla="*/ 4 w 42"/>
                  <a:gd name="T11" fmla="*/ 9 h 37"/>
                  <a:gd name="T12" fmla="*/ 0 w 42"/>
                  <a:gd name="T13" fmla="*/ 15 h 37"/>
                  <a:gd name="T14" fmla="*/ 6 w 42"/>
                  <a:gd name="T15" fmla="*/ 32 h 37"/>
                  <a:gd name="T16" fmla="*/ 13 w 42"/>
                  <a:gd name="T17"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37">
                    <a:moveTo>
                      <a:pt x="13" y="36"/>
                    </a:moveTo>
                    <a:cubicBezTo>
                      <a:pt x="38" y="28"/>
                      <a:pt x="38" y="28"/>
                      <a:pt x="38" y="28"/>
                    </a:cubicBezTo>
                    <a:cubicBezTo>
                      <a:pt x="40" y="27"/>
                      <a:pt x="42" y="24"/>
                      <a:pt x="41" y="21"/>
                    </a:cubicBezTo>
                    <a:cubicBezTo>
                      <a:pt x="36" y="4"/>
                      <a:pt x="36" y="4"/>
                      <a:pt x="36" y="4"/>
                    </a:cubicBezTo>
                    <a:cubicBezTo>
                      <a:pt x="35" y="1"/>
                      <a:pt x="32" y="0"/>
                      <a:pt x="29" y="1"/>
                    </a:cubicBezTo>
                    <a:cubicBezTo>
                      <a:pt x="4" y="9"/>
                      <a:pt x="4" y="9"/>
                      <a:pt x="4" y="9"/>
                    </a:cubicBezTo>
                    <a:cubicBezTo>
                      <a:pt x="1" y="10"/>
                      <a:pt x="0" y="13"/>
                      <a:pt x="0" y="15"/>
                    </a:cubicBezTo>
                    <a:cubicBezTo>
                      <a:pt x="6" y="32"/>
                      <a:pt x="6" y="32"/>
                      <a:pt x="6" y="32"/>
                    </a:cubicBezTo>
                    <a:cubicBezTo>
                      <a:pt x="7" y="35"/>
                      <a:pt x="10" y="37"/>
                      <a:pt x="13" y="36"/>
                    </a:cubicBezTo>
                    <a:close/>
                  </a:path>
                </a:pathLst>
              </a:custGeom>
              <a:noFill/>
              <a:ln w="4763"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7" name="Freeform 73">
                <a:extLst>
                  <a:ext uri="{FF2B5EF4-FFF2-40B4-BE49-F238E27FC236}">
                    <a16:creationId xmlns:a16="http://schemas.microsoft.com/office/drawing/2014/main" id="{C9F8D3EE-CCC0-487D-8D42-B2FFA44628EC}"/>
                  </a:ext>
                </a:extLst>
              </p:cNvPr>
              <p:cNvSpPr>
                <a:spLocks/>
              </p:cNvSpPr>
              <p:nvPr/>
            </p:nvSpPr>
            <p:spPr bwMode="auto">
              <a:xfrm>
                <a:off x="6445" y="1951"/>
                <a:ext cx="14" cy="22"/>
              </a:xfrm>
              <a:custGeom>
                <a:avLst/>
                <a:gdLst>
                  <a:gd name="T0" fmla="*/ 0 w 14"/>
                  <a:gd name="T1" fmla="*/ 18 h 22"/>
                  <a:gd name="T2" fmla="*/ 7 w 14"/>
                  <a:gd name="T3" fmla="*/ 0 h 22"/>
                  <a:gd name="T4" fmla="*/ 13 w 14"/>
                  <a:gd name="T5" fmla="*/ 3 h 22"/>
                  <a:gd name="T6" fmla="*/ 11 w 14"/>
                  <a:gd name="T7" fmla="*/ 22 h 22"/>
                  <a:gd name="T8" fmla="*/ 0 w 14"/>
                  <a:gd name="T9" fmla="*/ 18 h 22"/>
                </a:gdLst>
                <a:ahLst/>
                <a:cxnLst>
                  <a:cxn ang="0">
                    <a:pos x="T0" y="T1"/>
                  </a:cxn>
                  <a:cxn ang="0">
                    <a:pos x="T2" y="T3"/>
                  </a:cxn>
                  <a:cxn ang="0">
                    <a:pos x="T4" y="T5"/>
                  </a:cxn>
                  <a:cxn ang="0">
                    <a:pos x="T6" y="T7"/>
                  </a:cxn>
                  <a:cxn ang="0">
                    <a:pos x="T8" y="T9"/>
                  </a:cxn>
                </a:cxnLst>
                <a:rect l="0" t="0" r="r" b="b"/>
                <a:pathLst>
                  <a:path w="14" h="22">
                    <a:moveTo>
                      <a:pt x="0" y="18"/>
                    </a:moveTo>
                    <a:cubicBezTo>
                      <a:pt x="0" y="18"/>
                      <a:pt x="0" y="13"/>
                      <a:pt x="7" y="0"/>
                    </a:cubicBezTo>
                    <a:cubicBezTo>
                      <a:pt x="14" y="0"/>
                      <a:pt x="13" y="3"/>
                      <a:pt x="13" y="3"/>
                    </a:cubicBezTo>
                    <a:cubicBezTo>
                      <a:pt x="11" y="22"/>
                      <a:pt x="11" y="22"/>
                      <a:pt x="11" y="22"/>
                    </a:cubicBezTo>
                    <a:lnTo>
                      <a:pt x="0" y="18"/>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8" name="Freeform 74">
                <a:extLst>
                  <a:ext uri="{FF2B5EF4-FFF2-40B4-BE49-F238E27FC236}">
                    <a16:creationId xmlns:a16="http://schemas.microsoft.com/office/drawing/2014/main" id="{2BF638C7-8C61-4FBA-AF9F-9D38CE76869A}"/>
                  </a:ext>
                </a:extLst>
              </p:cNvPr>
              <p:cNvSpPr>
                <a:spLocks/>
              </p:cNvSpPr>
              <p:nvPr/>
            </p:nvSpPr>
            <p:spPr bwMode="auto">
              <a:xfrm>
                <a:off x="6442" y="1927"/>
                <a:ext cx="27" cy="17"/>
              </a:xfrm>
              <a:custGeom>
                <a:avLst/>
                <a:gdLst>
                  <a:gd name="T0" fmla="*/ 28 w 28"/>
                  <a:gd name="T1" fmla="*/ 10 h 17"/>
                  <a:gd name="T2" fmla="*/ 27 w 28"/>
                  <a:gd name="T3" fmla="*/ 8 h 17"/>
                  <a:gd name="T4" fmla="*/ 14 w 28"/>
                  <a:gd name="T5" fmla="*/ 2 h 17"/>
                  <a:gd name="T6" fmla="*/ 9 w 28"/>
                  <a:gd name="T7" fmla="*/ 4 h 17"/>
                  <a:gd name="T8" fmla="*/ 2 w 28"/>
                  <a:gd name="T9" fmla="*/ 17 h 17"/>
                  <a:gd name="T10" fmla="*/ 2 w 28"/>
                  <a:gd name="T11" fmla="*/ 17 h 17"/>
                </a:gdLst>
                <a:ahLst/>
                <a:cxnLst>
                  <a:cxn ang="0">
                    <a:pos x="T0" y="T1"/>
                  </a:cxn>
                  <a:cxn ang="0">
                    <a:pos x="T2" y="T3"/>
                  </a:cxn>
                  <a:cxn ang="0">
                    <a:pos x="T4" y="T5"/>
                  </a:cxn>
                  <a:cxn ang="0">
                    <a:pos x="T6" y="T7"/>
                  </a:cxn>
                  <a:cxn ang="0">
                    <a:pos x="T8" y="T9"/>
                  </a:cxn>
                  <a:cxn ang="0">
                    <a:pos x="T10" y="T11"/>
                  </a:cxn>
                </a:cxnLst>
                <a:rect l="0" t="0" r="r" b="b"/>
                <a:pathLst>
                  <a:path w="28" h="17">
                    <a:moveTo>
                      <a:pt x="28" y="10"/>
                    </a:moveTo>
                    <a:cubicBezTo>
                      <a:pt x="27" y="8"/>
                      <a:pt x="27" y="8"/>
                      <a:pt x="27" y="8"/>
                    </a:cubicBezTo>
                    <a:cubicBezTo>
                      <a:pt x="25" y="3"/>
                      <a:pt x="19" y="0"/>
                      <a:pt x="14" y="2"/>
                    </a:cubicBezTo>
                    <a:cubicBezTo>
                      <a:pt x="9" y="4"/>
                      <a:pt x="9" y="4"/>
                      <a:pt x="9" y="4"/>
                    </a:cubicBezTo>
                    <a:cubicBezTo>
                      <a:pt x="3" y="6"/>
                      <a:pt x="0" y="12"/>
                      <a:pt x="2" y="17"/>
                    </a:cubicBezTo>
                    <a:cubicBezTo>
                      <a:pt x="2" y="17"/>
                      <a:pt x="2" y="17"/>
                      <a:pt x="2" y="17"/>
                    </a:cubicBezTo>
                  </a:path>
                </a:pathLst>
              </a:custGeom>
              <a:noFill/>
              <a:ln w="4763" cap="flat">
                <a:solidFill>
                  <a:srgbClr val="E6E6E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29" name="Freeform 75">
                <a:extLst>
                  <a:ext uri="{FF2B5EF4-FFF2-40B4-BE49-F238E27FC236}">
                    <a16:creationId xmlns:a16="http://schemas.microsoft.com/office/drawing/2014/main" id="{7B0EAFBE-75E9-4CBB-AC8B-43069BF265EE}"/>
                  </a:ext>
                </a:extLst>
              </p:cNvPr>
              <p:cNvSpPr>
                <a:spLocks/>
              </p:cNvSpPr>
              <p:nvPr/>
            </p:nvSpPr>
            <p:spPr bwMode="auto">
              <a:xfrm>
                <a:off x="6448" y="1859"/>
                <a:ext cx="99" cy="89"/>
              </a:xfrm>
              <a:custGeom>
                <a:avLst/>
                <a:gdLst>
                  <a:gd name="T0" fmla="*/ 102 w 102"/>
                  <a:gd name="T1" fmla="*/ 83 h 91"/>
                  <a:gd name="T2" fmla="*/ 0 w 102"/>
                  <a:gd name="T3" fmla="*/ 20 h 91"/>
                  <a:gd name="T4" fmla="*/ 31 w 102"/>
                  <a:gd name="T5" fmla="*/ 0 h 91"/>
                  <a:gd name="T6" fmla="*/ 98 w 102"/>
                  <a:gd name="T7" fmla="*/ 67 h 91"/>
                  <a:gd name="T8" fmla="*/ 102 w 102"/>
                  <a:gd name="T9" fmla="*/ 83 h 91"/>
                </a:gdLst>
                <a:ahLst/>
                <a:cxnLst>
                  <a:cxn ang="0">
                    <a:pos x="T0" y="T1"/>
                  </a:cxn>
                  <a:cxn ang="0">
                    <a:pos x="T2" y="T3"/>
                  </a:cxn>
                  <a:cxn ang="0">
                    <a:pos x="T4" y="T5"/>
                  </a:cxn>
                  <a:cxn ang="0">
                    <a:pos x="T6" y="T7"/>
                  </a:cxn>
                  <a:cxn ang="0">
                    <a:pos x="T8" y="T9"/>
                  </a:cxn>
                </a:cxnLst>
                <a:rect l="0" t="0" r="r" b="b"/>
                <a:pathLst>
                  <a:path w="102" h="91">
                    <a:moveTo>
                      <a:pt x="102" y="83"/>
                    </a:moveTo>
                    <a:cubicBezTo>
                      <a:pt x="102" y="83"/>
                      <a:pt x="42" y="91"/>
                      <a:pt x="0" y="20"/>
                    </a:cubicBezTo>
                    <a:cubicBezTo>
                      <a:pt x="31" y="0"/>
                      <a:pt x="31" y="0"/>
                      <a:pt x="31" y="0"/>
                    </a:cubicBezTo>
                    <a:cubicBezTo>
                      <a:pt x="98" y="67"/>
                      <a:pt x="98" y="67"/>
                      <a:pt x="98" y="67"/>
                    </a:cubicBezTo>
                    <a:lnTo>
                      <a:pt x="102" y="83"/>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0" name="Freeform 76">
                <a:extLst>
                  <a:ext uri="{FF2B5EF4-FFF2-40B4-BE49-F238E27FC236}">
                    <a16:creationId xmlns:a16="http://schemas.microsoft.com/office/drawing/2014/main" id="{C7D8FC85-CEF1-4268-86CE-D2B5A3D719A1}"/>
                  </a:ext>
                </a:extLst>
              </p:cNvPr>
              <p:cNvSpPr>
                <a:spLocks/>
              </p:cNvSpPr>
              <p:nvPr/>
            </p:nvSpPr>
            <p:spPr bwMode="auto">
              <a:xfrm>
                <a:off x="6390" y="2777"/>
                <a:ext cx="131" cy="76"/>
              </a:xfrm>
              <a:custGeom>
                <a:avLst/>
                <a:gdLst>
                  <a:gd name="T0" fmla="*/ 129 w 135"/>
                  <a:gd name="T1" fmla="*/ 0 h 78"/>
                  <a:gd name="T2" fmla="*/ 104 w 135"/>
                  <a:gd name="T3" fmla="*/ 28 h 78"/>
                  <a:gd name="T4" fmla="*/ 41 w 135"/>
                  <a:gd name="T5" fmla="*/ 48 h 78"/>
                  <a:gd name="T6" fmla="*/ 23 w 135"/>
                  <a:gd name="T7" fmla="*/ 53 h 78"/>
                  <a:gd name="T8" fmla="*/ 13 w 135"/>
                  <a:gd name="T9" fmla="*/ 56 h 78"/>
                  <a:gd name="T10" fmla="*/ 0 w 135"/>
                  <a:gd name="T11" fmla="*/ 73 h 78"/>
                  <a:gd name="T12" fmla="*/ 0 w 135"/>
                  <a:gd name="T13" fmla="*/ 78 h 78"/>
                  <a:gd name="T14" fmla="*/ 54 w 135"/>
                  <a:gd name="T15" fmla="*/ 78 h 78"/>
                  <a:gd name="T16" fmla="*/ 78 w 135"/>
                  <a:gd name="T17" fmla="*/ 72 h 78"/>
                  <a:gd name="T18" fmla="*/ 122 w 135"/>
                  <a:gd name="T19" fmla="*/ 55 h 78"/>
                  <a:gd name="T20" fmla="*/ 126 w 135"/>
                  <a:gd name="T21" fmla="*/ 78 h 78"/>
                  <a:gd name="T22" fmla="*/ 133 w 135"/>
                  <a:gd name="T23" fmla="*/ 78 h 78"/>
                  <a:gd name="T24" fmla="*/ 135 w 135"/>
                  <a:gd name="T25" fmla="*/ 40 h 78"/>
                  <a:gd name="T26" fmla="*/ 129 w 135"/>
                  <a:gd name="T27"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78">
                    <a:moveTo>
                      <a:pt x="129" y="0"/>
                    </a:moveTo>
                    <a:cubicBezTo>
                      <a:pt x="115" y="13"/>
                      <a:pt x="104" y="28"/>
                      <a:pt x="104" y="28"/>
                    </a:cubicBezTo>
                    <a:cubicBezTo>
                      <a:pt x="41" y="48"/>
                      <a:pt x="41" y="48"/>
                      <a:pt x="41" y="48"/>
                    </a:cubicBezTo>
                    <a:cubicBezTo>
                      <a:pt x="23" y="53"/>
                      <a:pt x="23" y="53"/>
                      <a:pt x="23" y="53"/>
                    </a:cubicBezTo>
                    <a:cubicBezTo>
                      <a:pt x="13" y="56"/>
                      <a:pt x="13" y="56"/>
                      <a:pt x="13" y="56"/>
                    </a:cubicBezTo>
                    <a:cubicBezTo>
                      <a:pt x="5" y="58"/>
                      <a:pt x="0" y="65"/>
                      <a:pt x="0" y="73"/>
                    </a:cubicBezTo>
                    <a:cubicBezTo>
                      <a:pt x="0" y="78"/>
                      <a:pt x="0" y="78"/>
                      <a:pt x="0" y="78"/>
                    </a:cubicBezTo>
                    <a:cubicBezTo>
                      <a:pt x="54" y="78"/>
                      <a:pt x="54" y="78"/>
                      <a:pt x="54" y="78"/>
                    </a:cubicBezTo>
                    <a:cubicBezTo>
                      <a:pt x="63" y="78"/>
                      <a:pt x="71" y="76"/>
                      <a:pt x="78" y="72"/>
                    </a:cubicBezTo>
                    <a:cubicBezTo>
                      <a:pt x="78" y="72"/>
                      <a:pt x="105" y="55"/>
                      <a:pt x="122" y="55"/>
                    </a:cubicBezTo>
                    <a:cubicBezTo>
                      <a:pt x="122" y="55"/>
                      <a:pt x="126" y="78"/>
                      <a:pt x="126" y="78"/>
                    </a:cubicBezTo>
                    <a:cubicBezTo>
                      <a:pt x="133" y="78"/>
                      <a:pt x="133" y="78"/>
                      <a:pt x="133" y="78"/>
                    </a:cubicBezTo>
                    <a:cubicBezTo>
                      <a:pt x="133" y="78"/>
                      <a:pt x="135" y="40"/>
                      <a:pt x="135" y="40"/>
                    </a:cubicBezTo>
                    <a:cubicBezTo>
                      <a:pt x="135" y="40"/>
                      <a:pt x="133" y="12"/>
                      <a:pt x="129"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1" name="Freeform 77">
                <a:extLst>
                  <a:ext uri="{FF2B5EF4-FFF2-40B4-BE49-F238E27FC236}">
                    <a16:creationId xmlns:a16="http://schemas.microsoft.com/office/drawing/2014/main" id="{2B617F84-5149-487E-A3CE-6C6DF9503F55}"/>
                  </a:ext>
                </a:extLst>
              </p:cNvPr>
              <p:cNvSpPr>
                <a:spLocks/>
              </p:cNvSpPr>
              <p:nvPr/>
            </p:nvSpPr>
            <p:spPr bwMode="auto">
              <a:xfrm>
                <a:off x="6416" y="2769"/>
                <a:ext cx="99" cy="64"/>
              </a:xfrm>
              <a:custGeom>
                <a:avLst/>
                <a:gdLst>
                  <a:gd name="T0" fmla="*/ 77 w 102"/>
                  <a:gd name="T1" fmla="*/ 47 h 67"/>
                  <a:gd name="T2" fmla="*/ 90 w 102"/>
                  <a:gd name="T3" fmla="*/ 33 h 67"/>
                  <a:gd name="T4" fmla="*/ 102 w 102"/>
                  <a:gd name="T5" fmla="*/ 9 h 67"/>
                  <a:gd name="T6" fmla="*/ 102 w 102"/>
                  <a:gd name="T7" fmla="*/ 8 h 67"/>
                  <a:gd name="T8" fmla="*/ 77 w 102"/>
                  <a:gd name="T9" fmla="*/ 0 h 67"/>
                  <a:gd name="T10" fmla="*/ 57 w 102"/>
                  <a:gd name="T11" fmla="*/ 8 h 67"/>
                  <a:gd name="T12" fmla="*/ 41 w 102"/>
                  <a:gd name="T13" fmla="*/ 36 h 67"/>
                  <a:gd name="T14" fmla="*/ 33 w 102"/>
                  <a:gd name="T15" fmla="*/ 44 h 67"/>
                  <a:gd name="T16" fmla="*/ 0 w 102"/>
                  <a:gd name="T17" fmla="*/ 61 h 67"/>
                  <a:gd name="T18" fmla="*/ 27 w 102"/>
                  <a:gd name="T19" fmla="*/ 64 h 67"/>
                  <a:gd name="T20" fmla="*/ 77 w 102"/>
                  <a:gd name="T21" fmla="*/ 4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67">
                    <a:moveTo>
                      <a:pt x="77" y="47"/>
                    </a:moveTo>
                    <a:cubicBezTo>
                      <a:pt x="84" y="46"/>
                      <a:pt x="89" y="40"/>
                      <a:pt x="90" y="33"/>
                    </a:cubicBezTo>
                    <a:cubicBezTo>
                      <a:pt x="92" y="25"/>
                      <a:pt x="95" y="16"/>
                      <a:pt x="102" y="9"/>
                    </a:cubicBezTo>
                    <a:cubicBezTo>
                      <a:pt x="102" y="8"/>
                      <a:pt x="102" y="8"/>
                      <a:pt x="102" y="8"/>
                    </a:cubicBezTo>
                    <a:cubicBezTo>
                      <a:pt x="77" y="0"/>
                      <a:pt x="77" y="0"/>
                      <a:pt x="77" y="0"/>
                    </a:cubicBezTo>
                    <a:cubicBezTo>
                      <a:pt x="57" y="8"/>
                      <a:pt x="57" y="8"/>
                      <a:pt x="57" y="8"/>
                    </a:cubicBezTo>
                    <a:cubicBezTo>
                      <a:pt x="41" y="36"/>
                      <a:pt x="41" y="36"/>
                      <a:pt x="41" y="36"/>
                    </a:cubicBezTo>
                    <a:cubicBezTo>
                      <a:pt x="39" y="39"/>
                      <a:pt x="36" y="42"/>
                      <a:pt x="33" y="44"/>
                    </a:cubicBezTo>
                    <a:cubicBezTo>
                      <a:pt x="0" y="61"/>
                      <a:pt x="0" y="61"/>
                      <a:pt x="0" y="61"/>
                    </a:cubicBezTo>
                    <a:cubicBezTo>
                      <a:pt x="7" y="67"/>
                      <a:pt x="20" y="66"/>
                      <a:pt x="27" y="64"/>
                    </a:cubicBezTo>
                    <a:lnTo>
                      <a:pt x="77" y="47"/>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2" name="Freeform 78">
                <a:extLst>
                  <a:ext uri="{FF2B5EF4-FFF2-40B4-BE49-F238E27FC236}">
                    <a16:creationId xmlns:a16="http://schemas.microsoft.com/office/drawing/2014/main" id="{5BFBE4D8-69EA-483B-85CD-7DF6F784112B}"/>
                  </a:ext>
                </a:extLst>
              </p:cNvPr>
              <p:cNvSpPr>
                <a:spLocks/>
              </p:cNvSpPr>
              <p:nvPr/>
            </p:nvSpPr>
            <p:spPr bwMode="auto">
              <a:xfrm>
                <a:off x="6453" y="2800"/>
                <a:ext cx="28" cy="27"/>
              </a:xfrm>
              <a:custGeom>
                <a:avLst/>
                <a:gdLst>
                  <a:gd name="T0" fmla="*/ 20 w 29"/>
                  <a:gd name="T1" fmla="*/ 21 h 28"/>
                  <a:gd name="T2" fmla="*/ 0 w 29"/>
                  <a:gd name="T3" fmla="*/ 7 h 28"/>
                  <a:gd name="T4" fmla="*/ 4 w 29"/>
                  <a:gd name="T5" fmla="*/ 1 h 28"/>
                  <a:gd name="T6" fmla="*/ 27 w 29"/>
                  <a:gd name="T7" fmla="*/ 21 h 28"/>
                  <a:gd name="T8" fmla="*/ 26 w 29"/>
                  <a:gd name="T9" fmla="*/ 27 h 28"/>
                  <a:gd name="T10" fmla="*/ 20 w 29"/>
                  <a:gd name="T11" fmla="*/ 21 h 28"/>
                </a:gdLst>
                <a:ahLst/>
                <a:cxnLst>
                  <a:cxn ang="0">
                    <a:pos x="T0" y="T1"/>
                  </a:cxn>
                  <a:cxn ang="0">
                    <a:pos x="T2" y="T3"/>
                  </a:cxn>
                  <a:cxn ang="0">
                    <a:pos x="T4" y="T5"/>
                  </a:cxn>
                  <a:cxn ang="0">
                    <a:pos x="T6" y="T7"/>
                  </a:cxn>
                  <a:cxn ang="0">
                    <a:pos x="T8" y="T9"/>
                  </a:cxn>
                  <a:cxn ang="0">
                    <a:pos x="T10" y="T11"/>
                  </a:cxn>
                </a:cxnLst>
                <a:rect l="0" t="0" r="r" b="b"/>
                <a:pathLst>
                  <a:path w="29" h="28">
                    <a:moveTo>
                      <a:pt x="20" y="21"/>
                    </a:moveTo>
                    <a:cubicBezTo>
                      <a:pt x="20" y="21"/>
                      <a:pt x="16" y="12"/>
                      <a:pt x="0" y="7"/>
                    </a:cubicBezTo>
                    <a:cubicBezTo>
                      <a:pt x="2" y="3"/>
                      <a:pt x="4" y="1"/>
                      <a:pt x="4" y="1"/>
                    </a:cubicBezTo>
                    <a:cubicBezTo>
                      <a:pt x="4" y="1"/>
                      <a:pt x="14" y="0"/>
                      <a:pt x="27" y="21"/>
                    </a:cubicBezTo>
                    <a:cubicBezTo>
                      <a:pt x="29" y="28"/>
                      <a:pt x="26" y="27"/>
                      <a:pt x="26" y="27"/>
                    </a:cubicBezTo>
                    <a:lnTo>
                      <a:pt x="20" y="2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3" name="Freeform 79">
                <a:extLst>
                  <a:ext uri="{FF2B5EF4-FFF2-40B4-BE49-F238E27FC236}">
                    <a16:creationId xmlns:a16="http://schemas.microsoft.com/office/drawing/2014/main" id="{41D0CA52-21E0-4399-B439-839D1BB2D157}"/>
                  </a:ext>
                </a:extLst>
              </p:cNvPr>
              <p:cNvSpPr>
                <a:spLocks/>
              </p:cNvSpPr>
              <p:nvPr/>
            </p:nvSpPr>
            <p:spPr bwMode="auto">
              <a:xfrm>
                <a:off x="6335" y="2161"/>
                <a:ext cx="103" cy="127"/>
              </a:xfrm>
              <a:custGeom>
                <a:avLst/>
                <a:gdLst>
                  <a:gd name="T0" fmla="*/ 98 w 107"/>
                  <a:gd name="T1" fmla="*/ 124 h 131"/>
                  <a:gd name="T2" fmla="*/ 46 w 107"/>
                  <a:gd name="T3" fmla="*/ 131 h 131"/>
                  <a:gd name="T4" fmla="*/ 33 w 107"/>
                  <a:gd name="T5" fmla="*/ 122 h 131"/>
                  <a:gd name="T6" fmla="*/ 2 w 107"/>
                  <a:gd name="T7" fmla="*/ 18 h 131"/>
                  <a:gd name="T8" fmla="*/ 9 w 107"/>
                  <a:gd name="T9" fmla="*/ 7 h 131"/>
                  <a:gd name="T10" fmla="*/ 62 w 107"/>
                  <a:gd name="T11" fmla="*/ 0 h 131"/>
                  <a:gd name="T12" fmla="*/ 75 w 107"/>
                  <a:gd name="T13" fmla="*/ 9 h 131"/>
                  <a:gd name="T14" fmla="*/ 105 w 107"/>
                  <a:gd name="T15" fmla="*/ 112 h 131"/>
                  <a:gd name="T16" fmla="*/ 98 w 107"/>
                  <a:gd name="T17" fmla="*/ 12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131">
                    <a:moveTo>
                      <a:pt x="98" y="124"/>
                    </a:moveTo>
                    <a:cubicBezTo>
                      <a:pt x="46" y="131"/>
                      <a:pt x="46" y="131"/>
                      <a:pt x="46" y="131"/>
                    </a:cubicBezTo>
                    <a:cubicBezTo>
                      <a:pt x="40" y="131"/>
                      <a:pt x="34" y="127"/>
                      <a:pt x="33" y="122"/>
                    </a:cubicBezTo>
                    <a:cubicBezTo>
                      <a:pt x="2" y="18"/>
                      <a:pt x="2" y="18"/>
                      <a:pt x="2" y="18"/>
                    </a:cubicBezTo>
                    <a:cubicBezTo>
                      <a:pt x="0" y="13"/>
                      <a:pt x="4" y="8"/>
                      <a:pt x="9" y="7"/>
                    </a:cubicBezTo>
                    <a:cubicBezTo>
                      <a:pt x="62" y="0"/>
                      <a:pt x="62" y="0"/>
                      <a:pt x="62" y="0"/>
                    </a:cubicBezTo>
                    <a:cubicBezTo>
                      <a:pt x="67" y="0"/>
                      <a:pt x="73" y="3"/>
                      <a:pt x="75" y="9"/>
                    </a:cubicBezTo>
                    <a:cubicBezTo>
                      <a:pt x="105" y="112"/>
                      <a:pt x="105" y="112"/>
                      <a:pt x="105" y="112"/>
                    </a:cubicBezTo>
                    <a:cubicBezTo>
                      <a:pt x="107" y="118"/>
                      <a:pt x="104" y="123"/>
                      <a:pt x="98" y="12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4" name="Freeform 80">
                <a:extLst>
                  <a:ext uri="{FF2B5EF4-FFF2-40B4-BE49-F238E27FC236}">
                    <a16:creationId xmlns:a16="http://schemas.microsoft.com/office/drawing/2014/main" id="{238A4323-7AE6-4854-A697-E235AD97CD1A}"/>
                  </a:ext>
                </a:extLst>
              </p:cNvPr>
              <p:cNvSpPr>
                <a:spLocks/>
              </p:cNvSpPr>
              <p:nvPr/>
            </p:nvSpPr>
            <p:spPr bwMode="auto">
              <a:xfrm>
                <a:off x="6347" y="2212"/>
                <a:ext cx="126" cy="71"/>
              </a:xfrm>
              <a:custGeom>
                <a:avLst/>
                <a:gdLst>
                  <a:gd name="T0" fmla="*/ 103 w 130"/>
                  <a:gd name="T1" fmla="*/ 27 h 73"/>
                  <a:gd name="T2" fmla="*/ 91 w 130"/>
                  <a:gd name="T3" fmla="*/ 11 h 73"/>
                  <a:gd name="T4" fmla="*/ 79 w 130"/>
                  <a:gd name="T5" fmla="*/ 5 h 73"/>
                  <a:gd name="T6" fmla="*/ 36 w 130"/>
                  <a:gd name="T7" fmla="*/ 0 h 73"/>
                  <a:gd name="T8" fmla="*/ 36 w 130"/>
                  <a:gd name="T9" fmla="*/ 0 h 73"/>
                  <a:gd name="T10" fmla="*/ 45 w 130"/>
                  <a:gd name="T11" fmla="*/ 12 h 73"/>
                  <a:gd name="T12" fmla="*/ 58 w 130"/>
                  <a:gd name="T13" fmla="*/ 16 h 73"/>
                  <a:gd name="T14" fmla="*/ 62 w 130"/>
                  <a:gd name="T15" fmla="*/ 20 h 73"/>
                  <a:gd name="T16" fmla="*/ 62 w 130"/>
                  <a:gd name="T17" fmla="*/ 20 h 73"/>
                  <a:gd name="T18" fmla="*/ 58 w 130"/>
                  <a:gd name="T19" fmla="*/ 25 h 73"/>
                  <a:gd name="T20" fmla="*/ 26 w 130"/>
                  <a:gd name="T21" fmla="*/ 31 h 73"/>
                  <a:gd name="T22" fmla="*/ 0 w 130"/>
                  <a:gd name="T23" fmla="*/ 28 h 73"/>
                  <a:gd name="T24" fmla="*/ 9 w 130"/>
                  <a:gd name="T25" fmla="*/ 52 h 73"/>
                  <a:gd name="T26" fmla="*/ 25 w 130"/>
                  <a:gd name="T27" fmla="*/ 69 h 73"/>
                  <a:gd name="T28" fmla="*/ 30 w 130"/>
                  <a:gd name="T29" fmla="*/ 71 h 73"/>
                  <a:gd name="T30" fmla="*/ 50 w 130"/>
                  <a:gd name="T31" fmla="*/ 71 h 73"/>
                  <a:gd name="T32" fmla="*/ 106 w 130"/>
                  <a:gd name="T33" fmla="*/ 55 h 73"/>
                  <a:gd name="T34" fmla="*/ 130 w 130"/>
                  <a:gd name="T35" fmla="*/ 35 h 73"/>
                  <a:gd name="T36" fmla="*/ 103 w 130"/>
                  <a:gd name="T37"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0" h="73">
                    <a:moveTo>
                      <a:pt x="103" y="27"/>
                    </a:moveTo>
                    <a:cubicBezTo>
                      <a:pt x="91" y="11"/>
                      <a:pt x="91" y="11"/>
                      <a:pt x="91" y="11"/>
                    </a:cubicBezTo>
                    <a:cubicBezTo>
                      <a:pt x="88" y="8"/>
                      <a:pt x="84" y="5"/>
                      <a:pt x="79" y="5"/>
                    </a:cubicBezTo>
                    <a:cubicBezTo>
                      <a:pt x="36" y="0"/>
                      <a:pt x="36" y="0"/>
                      <a:pt x="36" y="0"/>
                    </a:cubicBezTo>
                    <a:cubicBezTo>
                      <a:pt x="36" y="0"/>
                      <a:pt x="36" y="0"/>
                      <a:pt x="36" y="0"/>
                    </a:cubicBezTo>
                    <a:cubicBezTo>
                      <a:pt x="33" y="6"/>
                      <a:pt x="34" y="10"/>
                      <a:pt x="45" y="12"/>
                    </a:cubicBezTo>
                    <a:cubicBezTo>
                      <a:pt x="58" y="16"/>
                      <a:pt x="58" y="16"/>
                      <a:pt x="58" y="16"/>
                    </a:cubicBezTo>
                    <a:cubicBezTo>
                      <a:pt x="60" y="16"/>
                      <a:pt x="62" y="18"/>
                      <a:pt x="62" y="20"/>
                    </a:cubicBezTo>
                    <a:cubicBezTo>
                      <a:pt x="62" y="20"/>
                      <a:pt x="62" y="20"/>
                      <a:pt x="62" y="20"/>
                    </a:cubicBezTo>
                    <a:cubicBezTo>
                      <a:pt x="62" y="23"/>
                      <a:pt x="60" y="24"/>
                      <a:pt x="58" y="25"/>
                    </a:cubicBezTo>
                    <a:cubicBezTo>
                      <a:pt x="26" y="31"/>
                      <a:pt x="26" y="31"/>
                      <a:pt x="26" y="31"/>
                    </a:cubicBezTo>
                    <a:cubicBezTo>
                      <a:pt x="0" y="28"/>
                      <a:pt x="0" y="28"/>
                      <a:pt x="0" y="28"/>
                    </a:cubicBezTo>
                    <a:cubicBezTo>
                      <a:pt x="9" y="52"/>
                      <a:pt x="9" y="52"/>
                      <a:pt x="9" y="52"/>
                    </a:cubicBezTo>
                    <a:cubicBezTo>
                      <a:pt x="11" y="60"/>
                      <a:pt x="18" y="66"/>
                      <a:pt x="25" y="69"/>
                    </a:cubicBezTo>
                    <a:cubicBezTo>
                      <a:pt x="30" y="71"/>
                      <a:pt x="30" y="71"/>
                      <a:pt x="30" y="71"/>
                    </a:cubicBezTo>
                    <a:cubicBezTo>
                      <a:pt x="36" y="73"/>
                      <a:pt x="43" y="73"/>
                      <a:pt x="50" y="71"/>
                    </a:cubicBezTo>
                    <a:cubicBezTo>
                      <a:pt x="106" y="55"/>
                      <a:pt x="106" y="55"/>
                      <a:pt x="106" y="55"/>
                    </a:cubicBezTo>
                    <a:cubicBezTo>
                      <a:pt x="130" y="35"/>
                      <a:pt x="130" y="35"/>
                      <a:pt x="130" y="35"/>
                    </a:cubicBezTo>
                    <a:lnTo>
                      <a:pt x="103" y="27"/>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5" name="Freeform 81">
                <a:extLst>
                  <a:ext uri="{FF2B5EF4-FFF2-40B4-BE49-F238E27FC236}">
                    <a16:creationId xmlns:a16="http://schemas.microsoft.com/office/drawing/2014/main" id="{E79E877D-F4CA-42C2-85DD-DFE68F1E3117}"/>
                  </a:ext>
                </a:extLst>
              </p:cNvPr>
              <p:cNvSpPr>
                <a:spLocks/>
              </p:cNvSpPr>
              <p:nvPr/>
            </p:nvSpPr>
            <p:spPr bwMode="auto">
              <a:xfrm>
                <a:off x="6342" y="2242"/>
                <a:ext cx="32" cy="22"/>
              </a:xfrm>
              <a:custGeom>
                <a:avLst/>
                <a:gdLst>
                  <a:gd name="T0" fmla="*/ 23 w 33"/>
                  <a:gd name="T1" fmla="*/ 21 h 22"/>
                  <a:gd name="T2" fmla="*/ 6 w 33"/>
                  <a:gd name="T3" fmla="*/ 15 h 22"/>
                  <a:gd name="T4" fmla="*/ 2 w 33"/>
                  <a:gd name="T5" fmla="*/ 6 h 22"/>
                  <a:gd name="T6" fmla="*/ 2 w 33"/>
                  <a:gd name="T7" fmla="*/ 6 h 22"/>
                  <a:gd name="T8" fmla="*/ 10 w 33"/>
                  <a:gd name="T9" fmla="*/ 2 h 22"/>
                  <a:gd name="T10" fmla="*/ 28 w 33"/>
                  <a:gd name="T11" fmla="*/ 8 h 22"/>
                  <a:gd name="T12" fmla="*/ 32 w 33"/>
                  <a:gd name="T13" fmla="*/ 16 h 22"/>
                  <a:gd name="T14" fmla="*/ 32 w 33"/>
                  <a:gd name="T15" fmla="*/ 16 h 22"/>
                  <a:gd name="T16" fmla="*/ 23 w 33"/>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
                    <a:moveTo>
                      <a:pt x="23" y="21"/>
                    </a:moveTo>
                    <a:cubicBezTo>
                      <a:pt x="6" y="15"/>
                      <a:pt x="6" y="15"/>
                      <a:pt x="6" y="15"/>
                    </a:cubicBezTo>
                    <a:cubicBezTo>
                      <a:pt x="2" y="13"/>
                      <a:pt x="0" y="9"/>
                      <a:pt x="2" y="6"/>
                    </a:cubicBezTo>
                    <a:cubicBezTo>
                      <a:pt x="2" y="6"/>
                      <a:pt x="2" y="6"/>
                      <a:pt x="2" y="6"/>
                    </a:cubicBezTo>
                    <a:cubicBezTo>
                      <a:pt x="3" y="2"/>
                      <a:pt x="7" y="0"/>
                      <a:pt x="10" y="2"/>
                    </a:cubicBezTo>
                    <a:cubicBezTo>
                      <a:pt x="28" y="8"/>
                      <a:pt x="28" y="8"/>
                      <a:pt x="28" y="8"/>
                    </a:cubicBezTo>
                    <a:cubicBezTo>
                      <a:pt x="31" y="9"/>
                      <a:pt x="33" y="13"/>
                      <a:pt x="32" y="16"/>
                    </a:cubicBezTo>
                    <a:cubicBezTo>
                      <a:pt x="32" y="16"/>
                      <a:pt x="32" y="16"/>
                      <a:pt x="32" y="16"/>
                    </a:cubicBezTo>
                    <a:cubicBezTo>
                      <a:pt x="31" y="20"/>
                      <a:pt x="27" y="22"/>
                      <a:pt x="23" y="21"/>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6" name="Freeform 82">
                <a:extLst>
                  <a:ext uri="{FF2B5EF4-FFF2-40B4-BE49-F238E27FC236}">
                    <a16:creationId xmlns:a16="http://schemas.microsoft.com/office/drawing/2014/main" id="{50AE7ECB-04C1-4A55-A7B0-203F0BAFAFDE}"/>
                  </a:ext>
                </a:extLst>
              </p:cNvPr>
              <p:cNvSpPr>
                <a:spLocks/>
              </p:cNvSpPr>
              <p:nvPr/>
            </p:nvSpPr>
            <p:spPr bwMode="auto">
              <a:xfrm>
                <a:off x="6338" y="2230"/>
                <a:ext cx="51" cy="24"/>
              </a:xfrm>
              <a:custGeom>
                <a:avLst/>
                <a:gdLst>
                  <a:gd name="T0" fmla="*/ 52 w 52"/>
                  <a:gd name="T1" fmla="*/ 10 h 25"/>
                  <a:gd name="T2" fmla="*/ 10 w 52"/>
                  <a:gd name="T3" fmla="*/ 0 h 25"/>
                  <a:gd name="T4" fmla="*/ 8 w 52"/>
                  <a:gd name="T5" fmla="*/ 0 h 25"/>
                  <a:gd name="T6" fmla="*/ 1 w 52"/>
                  <a:gd name="T7" fmla="*/ 10 h 25"/>
                  <a:gd name="T8" fmla="*/ 1 w 52"/>
                  <a:gd name="T9" fmla="*/ 10 h 25"/>
                  <a:gd name="T10" fmla="*/ 7 w 52"/>
                  <a:gd name="T11" fmla="*/ 16 h 25"/>
                  <a:gd name="T12" fmla="*/ 37 w 52"/>
                  <a:gd name="T13" fmla="*/ 25 h 25"/>
                  <a:gd name="T14" fmla="*/ 52 w 52"/>
                  <a:gd name="T15" fmla="*/ 10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25">
                    <a:moveTo>
                      <a:pt x="52" y="10"/>
                    </a:moveTo>
                    <a:cubicBezTo>
                      <a:pt x="10" y="0"/>
                      <a:pt x="10" y="0"/>
                      <a:pt x="10" y="0"/>
                    </a:cubicBezTo>
                    <a:cubicBezTo>
                      <a:pt x="8" y="0"/>
                      <a:pt x="8" y="0"/>
                      <a:pt x="8" y="0"/>
                    </a:cubicBezTo>
                    <a:cubicBezTo>
                      <a:pt x="3" y="0"/>
                      <a:pt x="0" y="5"/>
                      <a:pt x="1" y="10"/>
                    </a:cubicBezTo>
                    <a:cubicBezTo>
                      <a:pt x="1" y="10"/>
                      <a:pt x="1" y="10"/>
                      <a:pt x="1" y="10"/>
                    </a:cubicBezTo>
                    <a:cubicBezTo>
                      <a:pt x="2" y="13"/>
                      <a:pt x="4" y="15"/>
                      <a:pt x="7" y="16"/>
                    </a:cubicBezTo>
                    <a:cubicBezTo>
                      <a:pt x="37" y="25"/>
                      <a:pt x="37" y="25"/>
                      <a:pt x="37" y="25"/>
                    </a:cubicBezTo>
                    <a:lnTo>
                      <a:pt x="52" y="1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7" name="Freeform 83">
                <a:extLst>
                  <a:ext uri="{FF2B5EF4-FFF2-40B4-BE49-F238E27FC236}">
                    <a16:creationId xmlns:a16="http://schemas.microsoft.com/office/drawing/2014/main" id="{0E3AF232-4BAC-4565-AC41-F9DCDB7E4E68}"/>
                  </a:ext>
                </a:extLst>
              </p:cNvPr>
              <p:cNvSpPr>
                <a:spLocks/>
              </p:cNvSpPr>
              <p:nvPr/>
            </p:nvSpPr>
            <p:spPr bwMode="auto">
              <a:xfrm>
                <a:off x="6329" y="2187"/>
                <a:ext cx="37" cy="27"/>
              </a:xfrm>
              <a:custGeom>
                <a:avLst/>
                <a:gdLst>
                  <a:gd name="T0" fmla="*/ 2 w 38"/>
                  <a:gd name="T1" fmla="*/ 21 h 28"/>
                  <a:gd name="T2" fmla="*/ 2 w 38"/>
                  <a:gd name="T3" fmla="*/ 21 h 28"/>
                  <a:gd name="T4" fmla="*/ 13 w 38"/>
                  <a:gd name="T5" fmla="*/ 26 h 28"/>
                  <a:gd name="T6" fmla="*/ 32 w 38"/>
                  <a:gd name="T7" fmla="*/ 17 h 28"/>
                  <a:gd name="T8" fmla="*/ 36 w 38"/>
                  <a:gd name="T9" fmla="*/ 5 h 28"/>
                  <a:gd name="T10" fmla="*/ 36 w 38"/>
                  <a:gd name="T11" fmla="*/ 5 h 28"/>
                  <a:gd name="T12" fmla="*/ 24 w 38"/>
                  <a:gd name="T13" fmla="*/ 2 h 28"/>
                  <a:gd name="T14" fmla="*/ 6 w 38"/>
                  <a:gd name="T15" fmla="*/ 11 h 28"/>
                  <a:gd name="T16" fmla="*/ 2 w 38"/>
                  <a:gd name="T17" fmla="*/ 2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28">
                    <a:moveTo>
                      <a:pt x="2" y="21"/>
                    </a:moveTo>
                    <a:cubicBezTo>
                      <a:pt x="2" y="21"/>
                      <a:pt x="2" y="21"/>
                      <a:pt x="2" y="21"/>
                    </a:cubicBezTo>
                    <a:cubicBezTo>
                      <a:pt x="3" y="25"/>
                      <a:pt x="8" y="28"/>
                      <a:pt x="13" y="26"/>
                    </a:cubicBezTo>
                    <a:cubicBezTo>
                      <a:pt x="32" y="17"/>
                      <a:pt x="32" y="17"/>
                      <a:pt x="32" y="17"/>
                    </a:cubicBezTo>
                    <a:cubicBezTo>
                      <a:pt x="36" y="15"/>
                      <a:pt x="38" y="10"/>
                      <a:pt x="36" y="5"/>
                    </a:cubicBezTo>
                    <a:cubicBezTo>
                      <a:pt x="36" y="5"/>
                      <a:pt x="36" y="5"/>
                      <a:pt x="36" y="5"/>
                    </a:cubicBezTo>
                    <a:cubicBezTo>
                      <a:pt x="34" y="1"/>
                      <a:pt x="29" y="0"/>
                      <a:pt x="24" y="2"/>
                    </a:cubicBezTo>
                    <a:cubicBezTo>
                      <a:pt x="6" y="11"/>
                      <a:pt x="6" y="11"/>
                      <a:pt x="6" y="11"/>
                    </a:cubicBezTo>
                    <a:cubicBezTo>
                      <a:pt x="2" y="13"/>
                      <a:pt x="0" y="17"/>
                      <a:pt x="2" y="21"/>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8" name="Freeform 84">
                <a:extLst>
                  <a:ext uri="{FF2B5EF4-FFF2-40B4-BE49-F238E27FC236}">
                    <a16:creationId xmlns:a16="http://schemas.microsoft.com/office/drawing/2014/main" id="{2F8B3C15-745A-42EE-82B8-FEC0594773EE}"/>
                  </a:ext>
                </a:extLst>
              </p:cNvPr>
              <p:cNvSpPr>
                <a:spLocks/>
              </p:cNvSpPr>
              <p:nvPr/>
            </p:nvSpPr>
            <p:spPr bwMode="auto">
              <a:xfrm>
                <a:off x="6333" y="2207"/>
                <a:ext cx="37" cy="26"/>
              </a:xfrm>
              <a:custGeom>
                <a:avLst/>
                <a:gdLst>
                  <a:gd name="T0" fmla="*/ 1 w 39"/>
                  <a:gd name="T1" fmla="*/ 18 h 26"/>
                  <a:gd name="T2" fmla="*/ 1 w 39"/>
                  <a:gd name="T3" fmla="*/ 18 h 26"/>
                  <a:gd name="T4" fmla="*/ 12 w 39"/>
                  <a:gd name="T5" fmla="*/ 24 h 26"/>
                  <a:gd name="T6" fmla="*/ 32 w 39"/>
                  <a:gd name="T7" fmla="*/ 18 h 26"/>
                  <a:gd name="T8" fmla="*/ 37 w 39"/>
                  <a:gd name="T9" fmla="*/ 7 h 26"/>
                  <a:gd name="T10" fmla="*/ 37 w 39"/>
                  <a:gd name="T11" fmla="*/ 7 h 26"/>
                  <a:gd name="T12" fmla="*/ 26 w 39"/>
                  <a:gd name="T13" fmla="*/ 2 h 26"/>
                  <a:gd name="T14" fmla="*/ 7 w 39"/>
                  <a:gd name="T15" fmla="*/ 9 h 26"/>
                  <a:gd name="T16" fmla="*/ 1 w 39"/>
                  <a:gd name="T17"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26">
                    <a:moveTo>
                      <a:pt x="1" y="18"/>
                    </a:moveTo>
                    <a:cubicBezTo>
                      <a:pt x="1" y="18"/>
                      <a:pt x="1" y="18"/>
                      <a:pt x="1" y="18"/>
                    </a:cubicBezTo>
                    <a:cubicBezTo>
                      <a:pt x="2" y="23"/>
                      <a:pt x="7" y="26"/>
                      <a:pt x="12" y="24"/>
                    </a:cubicBezTo>
                    <a:cubicBezTo>
                      <a:pt x="32" y="18"/>
                      <a:pt x="32" y="18"/>
                      <a:pt x="32" y="18"/>
                    </a:cubicBezTo>
                    <a:cubicBezTo>
                      <a:pt x="36" y="17"/>
                      <a:pt x="39" y="12"/>
                      <a:pt x="37" y="7"/>
                    </a:cubicBezTo>
                    <a:cubicBezTo>
                      <a:pt x="37" y="7"/>
                      <a:pt x="37" y="7"/>
                      <a:pt x="37" y="7"/>
                    </a:cubicBezTo>
                    <a:cubicBezTo>
                      <a:pt x="36" y="3"/>
                      <a:pt x="31" y="0"/>
                      <a:pt x="26" y="2"/>
                    </a:cubicBezTo>
                    <a:cubicBezTo>
                      <a:pt x="7" y="9"/>
                      <a:pt x="7" y="9"/>
                      <a:pt x="7" y="9"/>
                    </a:cubicBezTo>
                    <a:cubicBezTo>
                      <a:pt x="3" y="10"/>
                      <a:pt x="0" y="14"/>
                      <a:pt x="1" y="18"/>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39" name="Freeform 85">
                <a:extLst>
                  <a:ext uri="{FF2B5EF4-FFF2-40B4-BE49-F238E27FC236}">
                    <a16:creationId xmlns:a16="http://schemas.microsoft.com/office/drawing/2014/main" id="{49BCA626-1592-4425-98E1-23EC71DE54C9}"/>
                  </a:ext>
                </a:extLst>
              </p:cNvPr>
              <p:cNvSpPr>
                <a:spLocks/>
              </p:cNvSpPr>
              <p:nvPr/>
            </p:nvSpPr>
            <p:spPr bwMode="auto">
              <a:xfrm>
                <a:off x="6324" y="2176"/>
                <a:ext cx="25" cy="25"/>
              </a:xfrm>
              <a:custGeom>
                <a:avLst/>
                <a:gdLst>
                  <a:gd name="T0" fmla="*/ 2 w 26"/>
                  <a:gd name="T1" fmla="*/ 20 h 25"/>
                  <a:gd name="T2" fmla="*/ 2 w 26"/>
                  <a:gd name="T3" fmla="*/ 20 h 25"/>
                  <a:gd name="T4" fmla="*/ 14 w 26"/>
                  <a:gd name="T5" fmla="*/ 22 h 25"/>
                  <a:gd name="T6" fmla="*/ 22 w 26"/>
                  <a:gd name="T7" fmla="*/ 16 h 25"/>
                  <a:gd name="T8" fmla="*/ 23 w 26"/>
                  <a:gd name="T9" fmla="*/ 4 h 25"/>
                  <a:gd name="T10" fmla="*/ 23 w 26"/>
                  <a:gd name="T11" fmla="*/ 4 h 25"/>
                  <a:gd name="T12" fmla="*/ 11 w 26"/>
                  <a:gd name="T13" fmla="*/ 3 h 25"/>
                  <a:gd name="T14" fmla="*/ 4 w 26"/>
                  <a:gd name="T15" fmla="*/ 9 h 25"/>
                  <a:gd name="T16" fmla="*/ 2 w 26"/>
                  <a:gd name="T17"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5">
                    <a:moveTo>
                      <a:pt x="2" y="20"/>
                    </a:moveTo>
                    <a:cubicBezTo>
                      <a:pt x="2" y="20"/>
                      <a:pt x="2" y="20"/>
                      <a:pt x="2" y="20"/>
                    </a:cubicBezTo>
                    <a:cubicBezTo>
                      <a:pt x="5" y="24"/>
                      <a:pt x="11" y="25"/>
                      <a:pt x="14" y="22"/>
                    </a:cubicBezTo>
                    <a:cubicBezTo>
                      <a:pt x="22" y="16"/>
                      <a:pt x="22" y="16"/>
                      <a:pt x="22" y="16"/>
                    </a:cubicBezTo>
                    <a:cubicBezTo>
                      <a:pt x="26" y="13"/>
                      <a:pt x="26" y="7"/>
                      <a:pt x="23" y="4"/>
                    </a:cubicBezTo>
                    <a:cubicBezTo>
                      <a:pt x="23" y="4"/>
                      <a:pt x="23" y="4"/>
                      <a:pt x="23" y="4"/>
                    </a:cubicBezTo>
                    <a:cubicBezTo>
                      <a:pt x="20" y="0"/>
                      <a:pt x="14" y="0"/>
                      <a:pt x="11" y="3"/>
                    </a:cubicBezTo>
                    <a:cubicBezTo>
                      <a:pt x="4" y="9"/>
                      <a:pt x="4" y="9"/>
                      <a:pt x="4" y="9"/>
                    </a:cubicBezTo>
                    <a:cubicBezTo>
                      <a:pt x="1" y="12"/>
                      <a:pt x="0" y="16"/>
                      <a:pt x="2" y="20"/>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0" name="Freeform 86">
                <a:extLst>
                  <a:ext uri="{FF2B5EF4-FFF2-40B4-BE49-F238E27FC236}">
                    <a16:creationId xmlns:a16="http://schemas.microsoft.com/office/drawing/2014/main" id="{3A35E124-5936-4BD0-A20C-89BA2EC4C7BC}"/>
                  </a:ext>
                </a:extLst>
              </p:cNvPr>
              <p:cNvSpPr>
                <a:spLocks/>
              </p:cNvSpPr>
              <p:nvPr/>
            </p:nvSpPr>
            <p:spPr bwMode="auto">
              <a:xfrm>
                <a:off x="6591" y="2779"/>
                <a:ext cx="74" cy="73"/>
              </a:xfrm>
              <a:custGeom>
                <a:avLst/>
                <a:gdLst>
                  <a:gd name="T0" fmla="*/ 49 w 76"/>
                  <a:gd name="T1" fmla="*/ 75 h 75"/>
                  <a:gd name="T2" fmla="*/ 8 w 76"/>
                  <a:gd name="T3" fmla="*/ 75 h 75"/>
                  <a:gd name="T4" fmla="*/ 1 w 76"/>
                  <a:gd name="T5" fmla="*/ 69 h 75"/>
                  <a:gd name="T6" fmla="*/ 1 w 76"/>
                  <a:gd name="T7" fmla="*/ 69 h 75"/>
                  <a:gd name="T8" fmla="*/ 2 w 76"/>
                  <a:gd name="T9" fmla="*/ 62 h 75"/>
                  <a:gd name="T10" fmla="*/ 11 w 76"/>
                  <a:gd name="T11" fmla="*/ 51 h 75"/>
                  <a:gd name="T12" fmla="*/ 73 w 76"/>
                  <a:gd name="T13" fmla="*/ 0 h 75"/>
                  <a:gd name="T14" fmla="*/ 74 w 76"/>
                  <a:gd name="T15" fmla="*/ 7 h 75"/>
                  <a:gd name="T16" fmla="*/ 76 w 76"/>
                  <a:gd name="T17" fmla="*/ 50 h 75"/>
                  <a:gd name="T18" fmla="*/ 75 w 76"/>
                  <a:gd name="T19" fmla="*/ 54 h 75"/>
                  <a:gd name="T20" fmla="*/ 66 w 76"/>
                  <a:gd name="T21" fmla="*/ 66 h 75"/>
                  <a:gd name="T22" fmla="*/ 49 w 76"/>
                  <a:gd name="T23"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75">
                    <a:moveTo>
                      <a:pt x="49" y="75"/>
                    </a:moveTo>
                    <a:cubicBezTo>
                      <a:pt x="8" y="75"/>
                      <a:pt x="8" y="75"/>
                      <a:pt x="8" y="75"/>
                    </a:cubicBezTo>
                    <a:cubicBezTo>
                      <a:pt x="5" y="75"/>
                      <a:pt x="2" y="73"/>
                      <a:pt x="1" y="69"/>
                    </a:cubicBezTo>
                    <a:cubicBezTo>
                      <a:pt x="1" y="69"/>
                      <a:pt x="1" y="69"/>
                      <a:pt x="1" y="69"/>
                    </a:cubicBezTo>
                    <a:cubicBezTo>
                      <a:pt x="0" y="67"/>
                      <a:pt x="0" y="64"/>
                      <a:pt x="2" y="62"/>
                    </a:cubicBezTo>
                    <a:cubicBezTo>
                      <a:pt x="11" y="51"/>
                      <a:pt x="11" y="51"/>
                      <a:pt x="11" y="51"/>
                    </a:cubicBezTo>
                    <a:cubicBezTo>
                      <a:pt x="73" y="0"/>
                      <a:pt x="73" y="0"/>
                      <a:pt x="73" y="0"/>
                    </a:cubicBezTo>
                    <a:cubicBezTo>
                      <a:pt x="74" y="7"/>
                      <a:pt x="74" y="7"/>
                      <a:pt x="74" y="7"/>
                    </a:cubicBezTo>
                    <a:cubicBezTo>
                      <a:pt x="76" y="19"/>
                      <a:pt x="76" y="38"/>
                      <a:pt x="76" y="50"/>
                    </a:cubicBezTo>
                    <a:cubicBezTo>
                      <a:pt x="75" y="54"/>
                      <a:pt x="75" y="54"/>
                      <a:pt x="75" y="54"/>
                    </a:cubicBezTo>
                    <a:cubicBezTo>
                      <a:pt x="66" y="66"/>
                      <a:pt x="66" y="66"/>
                      <a:pt x="66" y="66"/>
                    </a:cubicBezTo>
                    <a:cubicBezTo>
                      <a:pt x="62" y="72"/>
                      <a:pt x="56" y="75"/>
                      <a:pt x="49" y="7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1" name="Freeform 87">
                <a:extLst>
                  <a:ext uri="{FF2B5EF4-FFF2-40B4-BE49-F238E27FC236}">
                    <a16:creationId xmlns:a16="http://schemas.microsoft.com/office/drawing/2014/main" id="{D3BBEA99-254F-4473-91B2-212595A2084E}"/>
                  </a:ext>
                </a:extLst>
              </p:cNvPr>
              <p:cNvSpPr>
                <a:spLocks/>
              </p:cNvSpPr>
              <p:nvPr/>
            </p:nvSpPr>
            <p:spPr bwMode="auto">
              <a:xfrm>
                <a:off x="6601" y="2768"/>
                <a:ext cx="60" cy="67"/>
              </a:xfrm>
              <a:custGeom>
                <a:avLst/>
                <a:gdLst>
                  <a:gd name="T0" fmla="*/ 62 w 62"/>
                  <a:gd name="T1" fmla="*/ 12 h 70"/>
                  <a:gd name="T2" fmla="*/ 58 w 62"/>
                  <a:gd name="T3" fmla="*/ 37 h 70"/>
                  <a:gd name="T4" fmla="*/ 45 w 62"/>
                  <a:gd name="T5" fmla="*/ 62 h 70"/>
                  <a:gd name="T6" fmla="*/ 17 w 62"/>
                  <a:gd name="T7" fmla="*/ 70 h 70"/>
                  <a:gd name="T8" fmla="*/ 6 w 62"/>
                  <a:gd name="T9" fmla="*/ 70 h 70"/>
                  <a:gd name="T10" fmla="*/ 0 w 62"/>
                  <a:gd name="T11" fmla="*/ 64 h 70"/>
                  <a:gd name="T12" fmla="*/ 16 w 62"/>
                  <a:gd name="T13" fmla="*/ 45 h 70"/>
                  <a:gd name="T14" fmla="*/ 21 w 62"/>
                  <a:gd name="T15" fmla="*/ 31 h 70"/>
                  <a:gd name="T16" fmla="*/ 22 w 62"/>
                  <a:gd name="T17" fmla="*/ 11 h 70"/>
                  <a:gd name="T18" fmla="*/ 54 w 62"/>
                  <a:gd name="T19" fmla="*/ 0 h 70"/>
                  <a:gd name="T20" fmla="*/ 62 w 62"/>
                  <a:gd name="T21" fmla="*/ 1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 h="70">
                    <a:moveTo>
                      <a:pt x="62" y="12"/>
                    </a:moveTo>
                    <a:cubicBezTo>
                      <a:pt x="58" y="37"/>
                      <a:pt x="58" y="37"/>
                      <a:pt x="58" y="37"/>
                    </a:cubicBezTo>
                    <a:cubicBezTo>
                      <a:pt x="57" y="48"/>
                      <a:pt x="51" y="56"/>
                      <a:pt x="45" y="62"/>
                    </a:cubicBezTo>
                    <a:cubicBezTo>
                      <a:pt x="39" y="68"/>
                      <a:pt x="24" y="70"/>
                      <a:pt x="17" y="70"/>
                    </a:cubicBezTo>
                    <a:cubicBezTo>
                      <a:pt x="6" y="70"/>
                      <a:pt x="6" y="70"/>
                      <a:pt x="6" y="70"/>
                    </a:cubicBezTo>
                    <a:cubicBezTo>
                      <a:pt x="3" y="70"/>
                      <a:pt x="0" y="67"/>
                      <a:pt x="0" y="64"/>
                    </a:cubicBezTo>
                    <a:cubicBezTo>
                      <a:pt x="1" y="61"/>
                      <a:pt x="16" y="45"/>
                      <a:pt x="16" y="45"/>
                    </a:cubicBezTo>
                    <a:cubicBezTo>
                      <a:pt x="19" y="41"/>
                      <a:pt x="21" y="36"/>
                      <a:pt x="21" y="31"/>
                    </a:cubicBezTo>
                    <a:cubicBezTo>
                      <a:pt x="22" y="11"/>
                      <a:pt x="22" y="11"/>
                      <a:pt x="22" y="11"/>
                    </a:cubicBezTo>
                    <a:cubicBezTo>
                      <a:pt x="54" y="0"/>
                      <a:pt x="54" y="0"/>
                      <a:pt x="54" y="0"/>
                    </a:cubicBezTo>
                    <a:lnTo>
                      <a:pt x="62" y="12"/>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2" name="Freeform 88">
                <a:extLst>
                  <a:ext uri="{FF2B5EF4-FFF2-40B4-BE49-F238E27FC236}">
                    <a16:creationId xmlns:a16="http://schemas.microsoft.com/office/drawing/2014/main" id="{EF5A3E73-FDFE-4C4E-B1EC-2EABFC43047B}"/>
                  </a:ext>
                </a:extLst>
              </p:cNvPr>
              <p:cNvSpPr>
                <a:spLocks/>
              </p:cNvSpPr>
              <p:nvPr/>
            </p:nvSpPr>
            <p:spPr bwMode="auto">
              <a:xfrm>
                <a:off x="6654" y="2832"/>
                <a:ext cx="10" cy="18"/>
              </a:xfrm>
              <a:custGeom>
                <a:avLst/>
                <a:gdLst>
                  <a:gd name="T0" fmla="*/ 10 w 10"/>
                  <a:gd name="T1" fmla="*/ 0 h 18"/>
                  <a:gd name="T2" fmla="*/ 8 w 10"/>
                  <a:gd name="T3" fmla="*/ 18 h 18"/>
                  <a:gd name="T4" fmla="*/ 0 w 10"/>
                  <a:gd name="T5" fmla="*/ 18 h 18"/>
                  <a:gd name="T6" fmla="*/ 1 w 10"/>
                  <a:gd name="T7" fmla="*/ 0 h 18"/>
                  <a:gd name="T8" fmla="*/ 10 w 10"/>
                  <a:gd name="T9" fmla="*/ 0 h 18"/>
                </a:gdLst>
                <a:ahLst/>
                <a:cxnLst>
                  <a:cxn ang="0">
                    <a:pos x="T0" y="T1"/>
                  </a:cxn>
                  <a:cxn ang="0">
                    <a:pos x="T2" y="T3"/>
                  </a:cxn>
                  <a:cxn ang="0">
                    <a:pos x="T4" y="T5"/>
                  </a:cxn>
                  <a:cxn ang="0">
                    <a:pos x="T6" y="T7"/>
                  </a:cxn>
                  <a:cxn ang="0">
                    <a:pos x="T8" y="T9"/>
                  </a:cxn>
                </a:cxnLst>
                <a:rect l="0" t="0" r="r" b="b"/>
                <a:pathLst>
                  <a:path w="10" h="18">
                    <a:moveTo>
                      <a:pt x="10" y="0"/>
                    </a:moveTo>
                    <a:lnTo>
                      <a:pt x="8" y="18"/>
                    </a:lnTo>
                    <a:lnTo>
                      <a:pt x="0" y="18"/>
                    </a:lnTo>
                    <a:lnTo>
                      <a:pt x="1" y="0"/>
                    </a:lnTo>
                    <a:lnTo>
                      <a:pt x="10"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3" name="Freeform 89">
                <a:extLst>
                  <a:ext uri="{FF2B5EF4-FFF2-40B4-BE49-F238E27FC236}">
                    <a16:creationId xmlns:a16="http://schemas.microsoft.com/office/drawing/2014/main" id="{ABDAB145-8A1A-4467-AF86-4B0AE2B68669}"/>
                  </a:ext>
                </a:extLst>
              </p:cNvPr>
              <p:cNvSpPr>
                <a:spLocks/>
              </p:cNvSpPr>
              <p:nvPr/>
            </p:nvSpPr>
            <p:spPr bwMode="auto">
              <a:xfrm>
                <a:off x="6616" y="2799"/>
                <a:ext cx="39" cy="25"/>
              </a:xfrm>
              <a:custGeom>
                <a:avLst/>
                <a:gdLst>
                  <a:gd name="T0" fmla="*/ 41 w 41"/>
                  <a:gd name="T1" fmla="*/ 18 h 26"/>
                  <a:gd name="T2" fmla="*/ 25 w 41"/>
                  <a:gd name="T3" fmla="*/ 4 h 26"/>
                  <a:gd name="T4" fmla="*/ 3 w 41"/>
                  <a:gd name="T5" fmla="*/ 6 h 26"/>
                  <a:gd name="T6" fmla="*/ 0 w 41"/>
                  <a:gd name="T7" fmla="*/ 15 h 26"/>
                  <a:gd name="T8" fmla="*/ 25 w 41"/>
                  <a:gd name="T9" fmla="*/ 12 h 26"/>
                  <a:gd name="T10" fmla="*/ 37 w 41"/>
                  <a:gd name="T11" fmla="*/ 26 h 26"/>
                  <a:gd name="T12" fmla="*/ 41 w 41"/>
                  <a:gd name="T13" fmla="*/ 18 h 26"/>
                </a:gdLst>
                <a:ahLst/>
                <a:cxnLst>
                  <a:cxn ang="0">
                    <a:pos x="T0" y="T1"/>
                  </a:cxn>
                  <a:cxn ang="0">
                    <a:pos x="T2" y="T3"/>
                  </a:cxn>
                  <a:cxn ang="0">
                    <a:pos x="T4" y="T5"/>
                  </a:cxn>
                  <a:cxn ang="0">
                    <a:pos x="T6" y="T7"/>
                  </a:cxn>
                  <a:cxn ang="0">
                    <a:pos x="T8" y="T9"/>
                  </a:cxn>
                  <a:cxn ang="0">
                    <a:pos x="T10" y="T11"/>
                  </a:cxn>
                  <a:cxn ang="0">
                    <a:pos x="T12" y="T13"/>
                  </a:cxn>
                </a:cxnLst>
                <a:rect l="0" t="0" r="r" b="b"/>
                <a:pathLst>
                  <a:path w="41" h="26">
                    <a:moveTo>
                      <a:pt x="41" y="18"/>
                    </a:moveTo>
                    <a:cubicBezTo>
                      <a:pt x="41" y="18"/>
                      <a:pt x="41" y="7"/>
                      <a:pt x="25" y="4"/>
                    </a:cubicBezTo>
                    <a:cubicBezTo>
                      <a:pt x="6" y="0"/>
                      <a:pt x="3" y="6"/>
                      <a:pt x="3" y="6"/>
                    </a:cubicBezTo>
                    <a:cubicBezTo>
                      <a:pt x="0" y="15"/>
                      <a:pt x="0" y="15"/>
                      <a:pt x="0" y="15"/>
                    </a:cubicBezTo>
                    <a:cubicBezTo>
                      <a:pt x="0" y="15"/>
                      <a:pt x="5" y="7"/>
                      <a:pt x="25" y="12"/>
                    </a:cubicBezTo>
                    <a:cubicBezTo>
                      <a:pt x="37" y="14"/>
                      <a:pt x="37" y="26"/>
                      <a:pt x="37" y="26"/>
                    </a:cubicBezTo>
                    <a:lnTo>
                      <a:pt x="41" y="1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4" name="Freeform 90">
                <a:extLst>
                  <a:ext uri="{FF2B5EF4-FFF2-40B4-BE49-F238E27FC236}">
                    <a16:creationId xmlns:a16="http://schemas.microsoft.com/office/drawing/2014/main" id="{68885A8B-CBCB-4811-961E-A93BA6EBEB5C}"/>
                  </a:ext>
                </a:extLst>
              </p:cNvPr>
              <p:cNvSpPr>
                <a:spLocks/>
              </p:cNvSpPr>
              <p:nvPr/>
            </p:nvSpPr>
            <p:spPr bwMode="auto">
              <a:xfrm>
                <a:off x="5947" y="1810"/>
                <a:ext cx="402" cy="335"/>
              </a:xfrm>
              <a:custGeom>
                <a:avLst/>
                <a:gdLst>
                  <a:gd name="T0" fmla="*/ 158 w 415"/>
                  <a:gd name="T1" fmla="*/ 0 h 346"/>
                  <a:gd name="T2" fmla="*/ 257 w 415"/>
                  <a:gd name="T3" fmla="*/ 0 h 346"/>
                  <a:gd name="T4" fmla="*/ 415 w 415"/>
                  <a:gd name="T5" fmla="*/ 158 h 346"/>
                  <a:gd name="T6" fmla="*/ 415 w 415"/>
                  <a:gd name="T7" fmla="*/ 158 h 346"/>
                  <a:gd name="T8" fmla="*/ 331 w 415"/>
                  <a:gd name="T9" fmla="*/ 297 h 346"/>
                  <a:gd name="T10" fmla="*/ 348 w 415"/>
                  <a:gd name="T11" fmla="*/ 346 h 346"/>
                  <a:gd name="T12" fmla="*/ 248 w 415"/>
                  <a:gd name="T13" fmla="*/ 316 h 346"/>
                  <a:gd name="T14" fmla="*/ 158 w 415"/>
                  <a:gd name="T15" fmla="*/ 316 h 346"/>
                  <a:gd name="T16" fmla="*/ 0 w 415"/>
                  <a:gd name="T17" fmla="*/ 158 h 346"/>
                  <a:gd name="T18" fmla="*/ 0 w 415"/>
                  <a:gd name="T19" fmla="*/ 158 h 346"/>
                  <a:gd name="T20" fmla="*/ 158 w 415"/>
                  <a:gd name="T21" fmla="*/ 0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5" h="346">
                    <a:moveTo>
                      <a:pt x="158" y="0"/>
                    </a:moveTo>
                    <a:cubicBezTo>
                      <a:pt x="257" y="0"/>
                      <a:pt x="257" y="0"/>
                      <a:pt x="257" y="0"/>
                    </a:cubicBezTo>
                    <a:cubicBezTo>
                      <a:pt x="344" y="0"/>
                      <a:pt x="415" y="71"/>
                      <a:pt x="415" y="158"/>
                    </a:cubicBezTo>
                    <a:cubicBezTo>
                      <a:pt x="415" y="158"/>
                      <a:pt x="415" y="158"/>
                      <a:pt x="415" y="158"/>
                    </a:cubicBezTo>
                    <a:cubicBezTo>
                      <a:pt x="415" y="218"/>
                      <a:pt x="381" y="270"/>
                      <a:pt x="331" y="297"/>
                    </a:cubicBezTo>
                    <a:cubicBezTo>
                      <a:pt x="348" y="346"/>
                      <a:pt x="348" y="346"/>
                      <a:pt x="348" y="346"/>
                    </a:cubicBezTo>
                    <a:cubicBezTo>
                      <a:pt x="248" y="316"/>
                      <a:pt x="248" y="316"/>
                      <a:pt x="248" y="316"/>
                    </a:cubicBezTo>
                    <a:cubicBezTo>
                      <a:pt x="158" y="316"/>
                      <a:pt x="158" y="316"/>
                      <a:pt x="158" y="316"/>
                    </a:cubicBezTo>
                    <a:cubicBezTo>
                      <a:pt x="71" y="316"/>
                      <a:pt x="0" y="245"/>
                      <a:pt x="0" y="158"/>
                    </a:cubicBezTo>
                    <a:cubicBezTo>
                      <a:pt x="0" y="158"/>
                      <a:pt x="0" y="158"/>
                      <a:pt x="0" y="158"/>
                    </a:cubicBezTo>
                    <a:cubicBezTo>
                      <a:pt x="0" y="71"/>
                      <a:pt x="71" y="0"/>
                      <a:pt x="158" y="0"/>
                    </a:cubicBezTo>
                    <a:close/>
                  </a:path>
                </a:pathLst>
              </a:custGeom>
              <a:solidFill>
                <a:schemeClr val="bg1"/>
              </a:solidFill>
              <a:ln w="9525">
                <a:solidFill>
                  <a:schemeClr val="bg1">
                    <a:lumMod val="7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5" name="Freeform 91">
                <a:extLst>
                  <a:ext uri="{FF2B5EF4-FFF2-40B4-BE49-F238E27FC236}">
                    <a16:creationId xmlns:a16="http://schemas.microsoft.com/office/drawing/2014/main" id="{3993A244-15CE-40E9-823F-A16CFFDEBB63}"/>
                  </a:ext>
                </a:extLst>
              </p:cNvPr>
              <p:cNvSpPr>
                <a:spLocks/>
              </p:cNvSpPr>
              <p:nvPr/>
            </p:nvSpPr>
            <p:spPr bwMode="auto">
              <a:xfrm>
                <a:off x="5062" y="1824"/>
                <a:ext cx="291" cy="344"/>
              </a:xfrm>
              <a:custGeom>
                <a:avLst/>
                <a:gdLst>
                  <a:gd name="T0" fmla="*/ 151 w 301"/>
                  <a:gd name="T1" fmla="*/ 0 h 355"/>
                  <a:gd name="T2" fmla="*/ 151 w 301"/>
                  <a:gd name="T3" fmla="*/ 0 h 355"/>
                  <a:gd name="T4" fmla="*/ 0 w 301"/>
                  <a:gd name="T5" fmla="*/ 150 h 355"/>
                  <a:gd name="T6" fmla="*/ 0 w 301"/>
                  <a:gd name="T7" fmla="*/ 150 h 355"/>
                  <a:gd name="T8" fmla="*/ 120 w 301"/>
                  <a:gd name="T9" fmla="*/ 298 h 355"/>
                  <a:gd name="T10" fmla="*/ 151 w 301"/>
                  <a:gd name="T11" fmla="*/ 355 h 355"/>
                  <a:gd name="T12" fmla="*/ 182 w 301"/>
                  <a:gd name="T13" fmla="*/ 298 h 355"/>
                  <a:gd name="T14" fmla="*/ 301 w 301"/>
                  <a:gd name="T15" fmla="*/ 150 h 355"/>
                  <a:gd name="T16" fmla="*/ 301 w 301"/>
                  <a:gd name="T17" fmla="*/ 150 h 355"/>
                  <a:gd name="T18" fmla="*/ 151 w 301"/>
                  <a:gd name="T19"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355">
                    <a:moveTo>
                      <a:pt x="151" y="0"/>
                    </a:moveTo>
                    <a:cubicBezTo>
                      <a:pt x="151" y="0"/>
                      <a:pt x="151" y="0"/>
                      <a:pt x="151" y="0"/>
                    </a:cubicBezTo>
                    <a:cubicBezTo>
                      <a:pt x="68" y="0"/>
                      <a:pt x="0" y="67"/>
                      <a:pt x="0" y="150"/>
                    </a:cubicBezTo>
                    <a:cubicBezTo>
                      <a:pt x="0" y="150"/>
                      <a:pt x="0" y="150"/>
                      <a:pt x="0" y="150"/>
                    </a:cubicBezTo>
                    <a:cubicBezTo>
                      <a:pt x="0" y="223"/>
                      <a:pt x="52" y="283"/>
                      <a:pt x="120" y="298"/>
                    </a:cubicBezTo>
                    <a:cubicBezTo>
                      <a:pt x="151" y="355"/>
                      <a:pt x="151" y="355"/>
                      <a:pt x="151" y="355"/>
                    </a:cubicBezTo>
                    <a:cubicBezTo>
                      <a:pt x="182" y="298"/>
                      <a:pt x="182" y="298"/>
                      <a:pt x="182" y="298"/>
                    </a:cubicBezTo>
                    <a:cubicBezTo>
                      <a:pt x="250" y="283"/>
                      <a:pt x="301" y="223"/>
                      <a:pt x="301" y="150"/>
                    </a:cubicBezTo>
                    <a:cubicBezTo>
                      <a:pt x="301" y="150"/>
                      <a:pt x="301" y="150"/>
                      <a:pt x="301" y="150"/>
                    </a:cubicBezTo>
                    <a:cubicBezTo>
                      <a:pt x="301" y="67"/>
                      <a:pt x="234" y="0"/>
                      <a:pt x="151" y="0"/>
                    </a:cubicBezTo>
                    <a:close/>
                  </a:path>
                </a:pathLst>
              </a:custGeom>
              <a:solidFill>
                <a:schemeClr val="bg1"/>
              </a:solidFill>
              <a:ln w="9525">
                <a:solidFill>
                  <a:schemeClr val="bg1">
                    <a:lumMod val="7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6" name="Freeform 92">
                <a:extLst>
                  <a:ext uri="{FF2B5EF4-FFF2-40B4-BE49-F238E27FC236}">
                    <a16:creationId xmlns:a16="http://schemas.microsoft.com/office/drawing/2014/main" id="{74585DA4-7719-4926-9508-99807B18808A}"/>
                  </a:ext>
                </a:extLst>
              </p:cNvPr>
              <p:cNvSpPr>
                <a:spLocks/>
              </p:cNvSpPr>
              <p:nvPr/>
            </p:nvSpPr>
            <p:spPr bwMode="auto">
              <a:xfrm>
                <a:off x="6231" y="1398"/>
                <a:ext cx="292" cy="344"/>
              </a:xfrm>
              <a:custGeom>
                <a:avLst/>
                <a:gdLst>
                  <a:gd name="T0" fmla="*/ 150 w 301"/>
                  <a:gd name="T1" fmla="*/ 0 h 355"/>
                  <a:gd name="T2" fmla="*/ 150 w 301"/>
                  <a:gd name="T3" fmla="*/ 0 h 355"/>
                  <a:gd name="T4" fmla="*/ 0 w 301"/>
                  <a:gd name="T5" fmla="*/ 151 h 355"/>
                  <a:gd name="T6" fmla="*/ 0 w 301"/>
                  <a:gd name="T7" fmla="*/ 151 h 355"/>
                  <a:gd name="T8" fmla="*/ 119 w 301"/>
                  <a:gd name="T9" fmla="*/ 298 h 355"/>
                  <a:gd name="T10" fmla="*/ 150 w 301"/>
                  <a:gd name="T11" fmla="*/ 355 h 355"/>
                  <a:gd name="T12" fmla="*/ 181 w 301"/>
                  <a:gd name="T13" fmla="*/ 298 h 355"/>
                  <a:gd name="T14" fmla="*/ 301 w 301"/>
                  <a:gd name="T15" fmla="*/ 151 h 355"/>
                  <a:gd name="T16" fmla="*/ 301 w 301"/>
                  <a:gd name="T17" fmla="*/ 151 h 355"/>
                  <a:gd name="T18" fmla="*/ 150 w 301"/>
                  <a:gd name="T19" fmla="*/ 0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355">
                    <a:moveTo>
                      <a:pt x="150" y="0"/>
                    </a:moveTo>
                    <a:cubicBezTo>
                      <a:pt x="150" y="0"/>
                      <a:pt x="150" y="0"/>
                      <a:pt x="150" y="0"/>
                    </a:cubicBezTo>
                    <a:cubicBezTo>
                      <a:pt x="67" y="0"/>
                      <a:pt x="0" y="68"/>
                      <a:pt x="0" y="151"/>
                    </a:cubicBezTo>
                    <a:cubicBezTo>
                      <a:pt x="0" y="151"/>
                      <a:pt x="0" y="151"/>
                      <a:pt x="0" y="151"/>
                    </a:cubicBezTo>
                    <a:cubicBezTo>
                      <a:pt x="0" y="223"/>
                      <a:pt x="51" y="284"/>
                      <a:pt x="119" y="298"/>
                    </a:cubicBezTo>
                    <a:cubicBezTo>
                      <a:pt x="150" y="355"/>
                      <a:pt x="150" y="355"/>
                      <a:pt x="150" y="355"/>
                    </a:cubicBezTo>
                    <a:cubicBezTo>
                      <a:pt x="181" y="298"/>
                      <a:pt x="181" y="298"/>
                      <a:pt x="181" y="298"/>
                    </a:cubicBezTo>
                    <a:cubicBezTo>
                      <a:pt x="249" y="284"/>
                      <a:pt x="301" y="223"/>
                      <a:pt x="301" y="151"/>
                    </a:cubicBezTo>
                    <a:cubicBezTo>
                      <a:pt x="301" y="151"/>
                      <a:pt x="301" y="151"/>
                      <a:pt x="301" y="151"/>
                    </a:cubicBezTo>
                    <a:cubicBezTo>
                      <a:pt x="301" y="68"/>
                      <a:pt x="233" y="0"/>
                      <a:pt x="150" y="0"/>
                    </a:cubicBezTo>
                    <a:close/>
                  </a:path>
                </a:pathLst>
              </a:custGeom>
              <a:solidFill>
                <a:schemeClr val="bg1"/>
              </a:solidFill>
              <a:ln w="9525">
                <a:solidFill>
                  <a:schemeClr val="bg1">
                    <a:lumMod val="75000"/>
                  </a:schemeClr>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7" name="Rectangle 93">
                <a:extLst>
                  <a:ext uri="{FF2B5EF4-FFF2-40B4-BE49-F238E27FC236}">
                    <a16:creationId xmlns:a16="http://schemas.microsoft.com/office/drawing/2014/main" id="{14D2CF3B-0574-4299-8172-544982D70C2A}"/>
                  </a:ext>
                </a:extLst>
              </p:cNvPr>
              <p:cNvSpPr>
                <a:spLocks noChangeArrowheads="1"/>
              </p:cNvSpPr>
              <p:nvPr/>
            </p:nvSpPr>
            <p:spPr bwMode="auto">
              <a:xfrm>
                <a:off x="4949" y="2447"/>
                <a:ext cx="57" cy="40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8" name="Rectangle 94">
                <a:extLst>
                  <a:ext uri="{FF2B5EF4-FFF2-40B4-BE49-F238E27FC236}">
                    <a16:creationId xmlns:a16="http://schemas.microsoft.com/office/drawing/2014/main" id="{2D45FBEB-588F-40A6-BBD4-A79E6B33408B}"/>
                  </a:ext>
                </a:extLst>
              </p:cNvPr>
              <p:cNvSpPr>
                <a:spLocks noChangeArrowheads="1"/>
              </p:cNvSpPr>
              <p:nvPr/>
            </p:nvSpPr>
            <p:spPr bwMode="auto">
              <a:xfrm>
                <a:off x="5929" y="2447"/>
                <a:ext cx="57" cy="406"/>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49" name="Rectangle 95">
                <a:extLst>
                  <a:ext uri="{FF2B5EF4-FFF2-40B4-BE49-F238E27FC236}">
                    <a16:creationId xmlns:a16="http://schemas.microsoft.com/office/drawing/2014/main" id="{4B1490C6-76D8-4FD9-95D2-8C2FE4AAC99F}"/>
                  </a:ext>
                </a:extLst>
              </p:cNvPr>
              <p:cNvSpPr>
                <a:spLocks noChangeArrowheads="1"/>
              </p:cNvSpPr>
              <p:nvPr/>
            </p:nvSpPr>
            <p:spPr bwMode="auto">
              <a:xfrm>
                <a:off x="5334" y="2447"/>
                <a:ext cx="58" cy="40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0" name="Rectangle 96">
                <a:extLst>
                  <a:ext uri="{FF2B5EF4-FFF2-40B4-BE49-F238E27FC236}">
                    <a16:creationId xmlns:a16="http://schemas.microsoft.com/office/drawing/2014/main" id="{D389DC67-7BEA-4AF7-896F-8330EB521B36}"/>
                  </a:ext>
                </a:extLst>
              </p:cNvPr>
              <p:cNvSpPr>
                <a:spLocks noChangeArrowheads="1"/>
              </p:cNvSpPr>
              <p:nvPr/>
            </p:nvSpPr>
            <p:spPr bwMode="auto">
              <a:xfrm>
                <a:off x="6313" y="2447"/>
                <a:ext cx="58" cy="406"/>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1" name="Rectangle 97">
                <a:extLst>
                  <a:ext uri="{FF2B5EF4-FFF2-40B4-BE49-F238E27FC236}">
                    <a16:creationId xmlns:a16="http://schemas.microsoft.com/office/drawing/2014/main" id="{E88AB1E7-0645-4C7F-9DB7-2DD2AE8DBD81}"/>
                  </a:ext>
                </a:extLst>
              </p:cNvPr>
              <p:cNvSpPr>
                <a:spLocks noChangeArrowheads="1"/>
              </p:cNvSpPr>
              <p:nvPr/>
            </p:nvSpPr>
            <p:spPr bwMode="auto">
              <a:xfrm>
                <a:off x="4842" y="2406"/>
                <a:ext cx="1262" cy="81"/>
              </a:xfrm>
              <a:prstGeom prst="rect">
                <a:avLst/>
              </a:prstGeom>
              <a:solidFill>
                <a:srgbClr val="B2B2B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2" name="Rectangle 98">
                <a:extLst>
                  <a:ext uri="{FF2B5EF4-FFF2-40B4-BE49-F238E27FC236}">
                    <a16:creationId xmlns:a16="http://schemas.microsoft.com/office/drawing/2014/main" id="{CC4E846A-5345-49A5-96BB-6411C52503E4}"/>
                  </a:ext>
                </a:extLst>
              </p:cNvPr>
              <p:cNvSpPr>
                <a:spLocks noChangeArrowheads="1"/>
              </p:cNvSpPr>
              <p:nvPr/>
            </p:nvSpPr>
            <p:spPr bwMode="auto">
              <a:xfrm>
                <a:off x="6104" y="2406"/>
                <a:ext cx="363" cy="81"/>
              </a:xfrm>
              <a:prstGeom prst="rect">
                <a:avLst/>
              </a:prstGeom>
              <a:solidFill>
                <a:srgbClr val="93939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3" name="Freeform 102">
                <a:extLst>
                  <a:ext uri="{FF2B5EF4-FFF2-40B4-BE49-F238E27FC236}">
                    <a16:creationId xmlns:a16="http://schemas.microsoft.com/office/drawing/2014/main" id="{CFA25CF2-51CA-4AA3-9134-E5486037C1F5}"/>
                  </a:ext>
                </a:extLst>
              </p:cNvPr>
              <p:cNvSpPr>
                <a:spLocks/>
              </p:cNvSpPr>
              <p:nvPr/>
            </p:nvSpPr>
            <p:spPr bwMode="auto">
              <a:xfrm>
                <a:off x="5503" y="2594"/>
                <a:ext cx="78" cy="284"/>
              </a:xfrm>
              <a:custGeom>
                <a:avLst/>
                <a:gdLst>
                  <a:gd name="T0" fmla="*/ 0 w 78"/>
                  <a:gd name="T1" fmla="*/ 0 h 284"/>
                  <a:gd name="T2" fmla="*/ 51 w 78"/>
                  <a:gd name="T3" fmla="*/ 284 h 284"/>
                  <a:gd name="T4" fmla="*/ 78 w 78"/>
                  <a:gd name="T5" fmla="*/ 284 h 284"/>
                  <a:gd name="T6" fmla="*/ 43 w 78"/>
                  <a:gd name="T7" fmla="*/ 0 h 284"/>
                  <a:gd name="T8" fmla="*/ 0 w 78"/>
                  <a:gd name="T9" fmla="*/ 0 h 284"/>
                </a:gdLst>
                <a:ahLst/>
                <a:cxnLst>
                  <a:cxn ang="0">
                    <a:pos x="T0" y="T1"/>
                  </a:cxn>
                  <a:cxn ang="0">
                    <a:pos x="T2" y="T3"/>
                  </a:cxn>
                  <a:cxn ang="0">
                    <a:pos x="T4" y="T5"/>
                  </a:cxn>
                  <a:cxn ang="0">
                    <a:pos x="T6" y="T7"/>
                  </a:cxn>
                  <a:cxn ang="0">
                    <a:pos x="T8" y="T9"/>
                  </a:cxn>
                </a:cxnLst>
                <a:rect l="0" t="0" r="r" b="b"/>
                <a:pathLst>
                  <a:path w="78" h="284">
                    <a:moveTo>
                      <a:pt x="0" y="0"/>
                    </a:moveTo>
                    <a:lnTo>
                      <a:pt x="51" y="284"/>
                    </a:lnTo>
                    <a:lnTo>
                      <a:pt x="78" y="284"/>
                    </a:lnTo>
                    <a:lnTo>
                      <a:pt x="43" y="0"/>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4" name="Freeform 103">
                <a:extLst>
                  <a:ext uri="{FF2B5EF4-FFF2-40B4-BE49-F238E27FC236}">
                    <a16:creationId xmlns:a16="http://schemas.microsoft.com/office/drawing/2014/main" id="{A7D658E3-C146-433E-A138-9679D5368CA9}"/>
                  </a:ext>
                </a:extLst>
              </p:cNvPr>
              <p:cNvSpPr>
                <a:spLocks/>
              </p:cNvSpPr>
              <p:nvPr/>
            </p:nvSpPr>
            <p:spPr bwMode="auto">
              <a:xfrm>
                <a:off x="5431" y="1985"/>
                <a:ext cx="212" cy="223"/>
              </a:xfrm>
              <a:custGeom>
                <a:avLst/>
                <a:gdLst>
                  <a:gd name="T0" fmla="*/ 202 w 219"/>
                  <a:gd name="T1" fmla="*/ 82 h 230"/>
                  <a:gd name="T2" fmla="*/ 101 w 219"/>
                  <a:gd name="T3" fmla="*/ 0 h 230"/>
                  <a:gd name="T4" fmla="*/ 1 w 219"/>
                  <a:gd name="T5" fmla="*/ 101 h 230"/>
                  <a:gd name="T6" fmla="*/ 103 w 219"/>
                  <a:gd name="T7" fmla="*/ 223 h 230"/>
                  <a:gd name="T8" fmla="*/ 147 w 219"/>
                  <a:gd name="T9" fmla="*/ 230 h 230"/>
                  <a:gd name="T10" fmla="*/ 152 w 219"/>
                  <a:gd name="T11" fmla="*/ 214 h 230"/>
                  <a:gd name="T12" fmla="*/ 177 w 219"/>
                  <a:gd name="T13" fmla="*/ 193 h 230"/>
                  <a:gd name="T14" fmla="*/ 181 w 219"/>
                  <a:gd name="T15" fmla="*/ 193 h 230"/>
                  <a:gd name="T16" fmla="*/ 205 w 219"/>
                  <a:gd name="T17" fmla="*/ 173 h 230"/>
                  <a:gd name="T18" fmla="*/ 202 w 219"/>
                  <a:gd name="T19" fmla="*/ 153 h 230"/>
                  <a:gd name="T20" fmla="*/ 202 w 219"/>
                  <a:gd name="T21" fmla="*/ 136 h 230"/>
                  <a:gd name="T22" fmla="*/ 206 w 219"/>
                  <a:gd name="T23" fmla="*/ 130 h 230"/>
                  <a:gd name="T24" fmla="*/ 211 w 219"/>
                  <a:gd name="T25" fmla="*/ 128 h 230"/>
                  <a:gd name="T26" fmla="*/ 216 w 219"/>
                  <a:gd name="T27" fmla="*/ 111 h 230"/>
                  <a:gd name="T28" fmla="*/ 202 w 219"/>
                  <a:gd name="T29" fmla="*/ 8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9" h="230">
                    <a:moveTo>
                      <a:pt x="202" y="82"/>
                    </a:moveTo>
                    <a:cubicBezTo>
                      <a:pt x="202" y="20"/>
                      <a:pt x="157" y="0"/>
                      <a:pt x="101" y="0"/>
                    </a:cubicBezTo>
                    <a:cubicBezTo>
                      <a:pt x="45" y="0"/>
                      <a:pt x="0" y="45"/>
                      <a:pt x="1" y="101"/>
                    </a:cubicBezTo>
                    <a:cubicBezTo>
                      <a:pt x="1" y="157"/>
                      <a:pt x="47" y="223"/>
                      <a:pt x="103" y="223"/>
                    </a:cubicBezTo>
                    <a:cubicBezTo>
                      <a:pt x="147" y="230"/>
                      <a:pt x="147" y="230"/>
                      <a:pt x="147" y="230"/>
                    </a:cubicBezTo>
                    <a:cubicBezTo>
                      <a:pt x="152" y="214"/>
                      <a:pt x="152" y="214"/>
                      <a:pt x="152" y="214"/>
                    </a:cubicBezTo>
                    <a:cubicBezTo>
                      <a:pt x="155" y="202"/>
                      <a:pt x="165" y="194"/>
                      <a:pt x="177" y="193"/>
                    </a:cubicBezTo>
                    <a:cubicBezTo>
                      <a:pt x="181" y="193"/>
                      <a:pt x="181" y="193"/>
                      <a:pt x="181" y="193"/>
                    </a:cubicBezTo>
                    <a:cubicBezTo>
                      <a:pt x="193" y="193"/>
                      <a:pt x="205" y="185"/>
                      <a:pt x="205" y="173"/>
                    </a:cubicBezTo>
                    <a:cubicBezTo>
                      <a:pt x="205" y="161"/>
                      <a:pt x="202" y="153"/>
                      <a:pt x="202" y="153"/>
                    </a:cubicBezTo>
                    <a:cubicBezTo>
                      <a:pt x="202" y="153"/>
                      <a:pt x="202" y="141"/>
                      <a:pt x="202" y="136"/>
                    </a:cubicBezTo>
                    <a:cubicBezTo>
                      <a:pt x="202" y="133"/>
                      <a:pt x="204" y="131"/>
                      <a:pt x="206" y="130"/>
                    </a:cubicBezTo>
                    <a:cubicBezTo>
                      <a:pt x="211" y="128"/>
                      <a:pt x="211" y="128"/>
                      <a:pt x="211" y="128"/>
                    </a:cubicBezTo>
                    <a:cubicBezTo>
                      <a:pt x="218" y="125"/>
                      <a:pt x="219" y="118"/>
                      <a:pt x="216" y="111"/>
                    </a:cubicBezTo>
                    <a:cubicBezTo>
                      <a:pt x="216" y="111"/>
                      <a:pt x="202" y="85"/>
                      <a:pt x="202" y="82"/>
                    </a:cubicBez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5" name="Freeform 104">
                <a:extLst>
                  <a:ext uri="{FF2B5EF4-FFF2-40B4-BE49-F238E27FC236}">
                    <a16:creationId xmlns:a16="http://schemas.microsoft.com/office/drawing/2014/main" id="{AD25E56C-ADC1-4F46-98F8-1EC7239FA76F}"/>
                  </a:ext>
                </a:extLst>
              </p:cNvPr>
              <p:cNvSpPr>
                <a:spLocks/>
              </p:cNvSpPr>
              <p:nvPr/>
            </p:nvSpPr>
            <p:spPr bwMode="auto">
              <a:xfrm>
                <a:off x="5506" y="2775"/>
                <a:ext cx="118" cy="103"/>
              </a:xfrm>
              <a:custGeom>
                <a:avLst/>
                <a:gdLst>
                  <a:gd name="T0" fmla="*/ 122 w 122"/>
                  <a:gd name="T1" fmla="*/ 106 h 106"/>
                  <a:gd name="T2" fmla="*/ 15 w 122"/>
                  <a:gd name="T3" fmla="*/ 106 h 106"/>
                  <a:gd name="T4" fmla="*/ 1 w 122"/>
                  <a:gd name="T5" fmla="*/ 91 h 106"/>
                  <a:gd name="T6" fmla="*/ 6 w 122"/>
                  <a:gd name="T7" fmla="*/ 0 h 106"/>
                  <a:gd name="T8" fmla="*/ 83 w 122"/>
                  <a:gd name="T9" fmla="*/ 3 h 106"/>
                  <a:gd name="T10" fmla="*/ 81 w 122"/>
                  <a:gd name="T11" fmla="*/ 62 h 106"/>
                  <a:gd name="T12" fmla="*/ 112 w 122"/>
                  <a:gd name="T13" fmla="*/ 75 h 106"/>
                  <a:gd name="T14" fmla="*/ 122 w 122"/>
                  <a:gd name="T15" fmla="*/ 91 h 106"/>
                  <a:gd name="T16" fmla="*/ 122 w 122"/>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106">
                    <a:moveTo>
                      <a:pt x="122" y="106"/>
                    </a:moveTo>
                    <a:cubicBezTo>
                      <a:pt x="15" y="106"/>
                      <a:pt x="15" y="106"/>
                      <a:pt x="15" y="106"/>
                    </a:cubicBezTo>
                    <a:cubicBezTo>
                      <a:pt x="7" y="106"/>
                      <a:pt x="0" y="99"/>
                      <a:pt x="1" y="91"/>
                    </a:cubicBezTo>
                    <a:cubicBezTo>
                      <a:pt x="6" y="0"/>
                      <a:pt x="6" y="0"/>
                      <a:pt x="6" y="0"/>
                    </a:cubicBezTo>
                    <a:cubicBezTo>
                      <a:pt x="83" y="3"/>
                      <a:pt x="83" y="3"/>
                      <a:pt x="83" y="3"/>
                    </a:cubicBezTo>
                    <a:cubicBezTo>
                      <a:pt x="81" y="62"/>
                      <a:pt x="81" y="62"/>
                      <a:pt x="81" y="62"/>
                    </a:cubicBezTo>
                    <a:cubicBezTo>
                      <a:pt x="112" y="75"/>
                      <a:pt x="112" y="75"/>
                      <a:pt x="112" y="75"/>
                    </a:cubicBezTo>
                    <a:cubicBezTo>
                      <a:pt x="118" y="78"/>
                      <a:pt x="122" y="84"/>
                      <a:pt x="122" y="91"/>
                    </a:cubicBezTo>
                    <a:lnTo>
                      <a:pt x="122" y="10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6" name="Freeform 105">
                <a:extLst>
                  <a:ext uri="{FF2B5EF4-FFF2-40B4-BE49-F238E27FC236}">
                    <a16:creationId xmlns:a16="http://schemas.microsoft.com/office/drawing/2014/main" id="{DBCD67E0-B00E-436F-B8BD-FF332CB6DD5F}"/>
                  </a:ext>
                </a:extLst>
              </p:cNvPr>
              <p:cNvSpPr>
                <a:spLocks/>
              </p:cNvSpPr>
              <p:nvPr/>
            </p:nvSpPr>
            <p:spPr bwMode="auto">
              <a:xfrm>
                <a:off x="5804" y="2787"/>
                <a:ext cx="165" cy="91"/>
              </a:xfrm>
              <a:custGeom>
                <a:avLst/>
                <a:gdLst>
                  <a:gd name="T0" fmla="*/ 6 w 171"/>
                  <a:gd name="T1" fmla="*/ 24 h 94"/>
                  <a:gd name="T2" fmla="*/ 1 w 171"/>
                  <a:gd name="T3" fmla="*/ 82 h 94"/>
                  <a:gd name="T4" fmla="*/ 12 w 171"/>
                  <a:gd name="T5" fmla="*/ 94 h 94"/>
                  <a:gd name="T6" fmla="*/ 171 w 171"/>
                  <a:gd name="T7" fmla="*/ 94 h 94"/>
                  <a:gd name="T8" fmla="*/ 171 w 171"/>
                  <a:gd name="T9" fmla="*/ 85 h 94"/>
                  <a:gd name="T10" fmla="*/ 155 w 171"/>
                  <a:gd name="T11" fmla="*/ 66 h 94"/>
                  <a:gd name="T12" fmla="*/ 107 w 171"/>
                  <a:gd name="T13" fmla="*/ 51 h 94"/>
                  <a:gd name="T14" fmla="*/ 89 w 171"/>
                  <a:gd name="T15" fmla="*/ 37 h 94"/>
                  <a:gd name="T16" fmla="*/ 66 w 171"/>
                  <a:gd name="T17" fmla="*/ 0 h 94"/>
                  <a:gd name="T18" fmla="*/ 6 w 171"/>
                  <a:gd name="T19" fmla="*/ 2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 h="94">
                    <a:moveTo>
                      <a:pt x="6" y="24"/>
                    </a:moveTo>
                    <a:cubicBezTo>
                      <a:pt x="1" y="82"/>
                      <a:pt x="1" y="82"/>
                      <a:pt x="1" y="82"/>
                    </a:cubicBezTo>
                    <a:cubicBezTo>
                      <a:pt x="0" y="89"/>
                      <a:pt x="5" y="94"/>
                      <a:pt x="12" y="94"/>
                    </a:cubicBezTo>
                    <a:cubicBezTo>
                      <a:pt x="171" y="94"/>
                      <a:pt x="171" y="94"/>
                      <a:pt x="171" y="94"/>
                    </a:cubicBezTo>
                    <a:cubicBezTo>
                      <a:pt x="171" y="85"/>
                      <a:pt x="171" y="85"/>
                      <a:pt x="171" y="85"/>
                    </a:cubicBezTo>
                    <a:cubicBezTo>
                      <a:pt x="171" y="76"/>
                      <a:pt x="164" y="68"/>
                      <a:pt x="155" y="66"/>
                    </a:cubicBezTo>
                    <a:cubicBezTo>
                      <a:pt x="107" y="51"/>
                      <a:pt x="107" y="51"/>
                      <a:pt x="107" y="51"/>
                    </a:cubicBezTo>
                    <a:cubicBezTo>
                      <a:pt x="99" y="50"/>
                      <a:pt x="93" y="44"/>
                      <a:pt x="89" y="37"/>
                    </a:cubicBezTo>
                    <a:cubicBezTo>
                      <a:pt x="66" y="0"/>
                      <a:pt x="66" y="0"/>
                      <a:pt x="66" y="0"/>
                    </a:cubicBezTo>
                    <a:lnTo>
                      <a:pt x="6" y="24"/>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7" name="Freeform 106">
                <a:extLst>
                  <a:ext uri="{FF2B5EF4-FFF2-40B4-BE49-F238E27FC236}">
                    <a16:creationId xmlns:a16="http://schemas.microsoft.com/office/drawing/2014/main" id="{EB3AF442-C95F-481E-8BBD-46809DE6BACA}"/>
                  </a:ext>
                </a:extLst>
              </p:cNvPr>
              <p:cNvSpPr>
                <a:spLocks/>
              </p:cNvSpPr>
              <p:nvPr/>
            </p:nvSpPr>
            <p:spPr bwMode="auto">
              <a:xfrm>
                <a:off x="5819" y="2548"/>
                <a:ext cx="23" cy="56"/>
              </a:xfrm>
              <a:custGeom>
                <a:avLst/>
                <a:gdLst>
                  <a:gd name="T0" fmla="*/ 0 w 24"/>
                  <a:gd name="T1" fmla="*/ 6 h 58"/>
                  <a:gd name="T2" fmla="*/ 11 w 24"/>
                  <a:gd name="T3" fmla="*/ 37 h 58"/>
                  <a:gd name="T4" fmla="*/ 0 w 24"/>
                  <a:gd name="T5" fmla="*/ 50 h 58"/>
                  <a:gd name="T6" fmla="*/ 6 w 24"/>
                  <a:gd name="T7" fmla="*/ 58 h 58"/>
                  <a:gd name="T8" fmla="*/ 22 w 24"/>
                  <a:gd name="T9" fmla="*/ 44 h 58"/>
                  <a:gd name="T10" fmla="*/ 24 w 24"/>
                  <a:gd name="T11" fmla="*/ 38 h 58"/>
                  <a:gd name="T12" fmla="*/ 16 w 24"/>
                  <a:gd name="T13" fmla="*/ 0 h 58"/>
                  <a:gd name="T14" fmla="*/ 0 w 24"/>
                  <a:gd name="T15" fmla="*/ 6 h 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58">
                    <a:moveTo>
                      <a:pt x="0" y="6"/>
                    </a:moveTo>
                    <a:cubicBezTo>
                      <a:pt x="11" y="37"/>
                      <a:pt x="11" y="37"/>
                      <a:pt x="11" y="37"/>
                    </a:cubicBezTo>
                    <a:cubicBezTo>
                      <a:pt x="0" y="50"/>
                      <a:pt x="0" y="50"/>
                      <a:pt x="0" y="50"/>
                    </a:cubicBezTo>
                    <a:cubicBezTo>
                      <a:pt x="6" y="58"/>
                      <a:pt x="6" y="58"/>
                      <a:pt x="6" y="58"/>
                    </a:cubicBezTo>
                    <a:cubicBezTo>
                      <a:pt x="22" y="44"/>
                      <a:pt x="22" y="44"/>
                      <a:pt x="22" y="44"/>
                    </a:cubicBezTo>
                    <a:cubicBezTo>
                      <a:pt x="24" y="43"/>
                      <a:pt x="24" y="40"/>
                      <a:pt x="24" y="38"/>
                    </a:cubicBezTo>
                    <a:cubicBezTo>
                      <a:pt x="16" y="0"/>
                      <a:pt x="16" y="0"/>
                      <a:pt x="16" y="0"/>
                    </a:cubicBezTo>
                    <a:lnTo>
                      <a:pt x="0" y="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8" name="Freeform 107">
                <a:extLst>
                  <a:ext uri="{FF2B5EF4-FFF2-40B4-BE49-F238E27FC236}">
                    <a16:creationId xmlns:a16="http://schemas.microsoft.com/office/drawing/2014/main" id="{3ED2431C-1C60-44A6-87F4-38E1A5D7FF67}"/>
                  </a:ext>
                </a:extLst>
              </p:cNvPr>
              <p:cNvSpPr>
                <a:spLocks/>
              </p:cNvSpPr>
              <p:nvPr/>
            </p:nvSpPr>
            <p:spPr bwMode="auto">
              <a:xfrm>
                <a:off x="5528" y="2152"/>
                <a:ext cx="56" cy="52"/>
              </a:xfrm>
              <a:custGeom>
                <a:avLst/>
                <a:gdLst>
                  <a:gd name="T0" fmla="*/ 58 w 58"/>
                  <a:gd name="T1" fmla="*/ 0 h 54"/>
                  <a:gd name="T2" fmla="*/ 0 w 58"/>
                  <a:gd name="T3" fmla="*/ 0 h 54"/>
                  <a:gd name="T4" fmla="*/ 0 w 58"/>
                  <a:gd name="T5" fmla="*/ 54 h 54"/>
                  <a:gd name="T6" fmla="*/ 28 w 58"/>
                  <a:gd name="T7" fmla="*/ 54 h 54"/>
                  <a:gd name="T8" fmla="*/ 38 w 58"/>
                  <a:gd name="T9" fmla="*/ 30 h 54"/>
                  <a:gd name="T10" fmla="*/ 57 w 58"/>
                  <a:gd name="T11" fmla="*/ 18 h 54"/>
                  <a:gd name="T12" fmla="*/ 58 w 58"/>
                  <a:gd name="T13" fmla="*/ 18 h 54"/>
                  <a:gd name="T14" fmla="*/ 58 w 58"/>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4">
                    <a:moveTo>
                      <a:pt x="58" y="0"/>
                    </a:moveTo>
                    <a:cubicBezTo>
                      <a:pt x="0" y="0"/>
                      <a:pt x="0" y="0"/>
                      <a:pt x="0" y="0"/>
                    </a:cubicBezTo>
                    <a:cubicBezTo>
                      <a:pt x="0" y="54"/>
                      <a:pt x="0" y="54"/>
                      <a:pt x="0" y="54"/>
                    </a:cubicBezTo>
                    <a:cubicBezTo>
                      <a:pt x="28" y="54"/>
                      <a:pt x="28" y="54"/>
                      <a:pt x="28" y="54"/>
                    </a:cubicBezTo>
                    <a:cubicBezTo>
                      <a:pt x="38" y="30"/>
                      <a:pt x="38" y="30"/>
                      <a:pt x="38" y="30"/>
                    </a:cubicBezTo>
                    <a:cubicBezTo>
                      <a:pt x="41" y="23"/>
                      <a:pt x="49" y="18"/>
                      <a:pt x="57" y="18"/>
                    </a:cubicBezTo>
                    <a:cubicBezTo>
                      <a:pt x="58" y="18"/>
                      <a:pt x="58" y="18"/>
                      <a:pt x="58" y="18"/>
                    </a:cubicBezTo>
                    <a:lnTo>
                      <a:pt x="58"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59" name="Freeform 108">
                <a:extLst>
                  <a:ext uri="{FF2B5EF4-FFF2-40B4-BE49-F238E27FC236}">
                    <a16:creationId xmlns:a16="http://schemas.microsoft.com/office/drawing/2014/main" id="{9D389B9B-AD80-40F8-A456-5EBC150ADE05}"/>
                  </a:ext>
                </a:extLst>
              </p:cNvPr>
              <p:cNvSpPr>
                <a:spLocks/>
              </p:cNvSpPr>
              <p:nvPr/>
            </p:nvSpPr>
            <p:spPr bwMode="auto">
              <a:xfrm>
                <a:off x="5480" y="2042"/>
                <a:ext cx="126" cy="166"/>
              </a:xfrm>
              <a:custGeom>
                <a:avLst/>
                <a:gdLst>
                  <a:gd name="T0" fmla="*/ 101 w 130"/>
                  <a:gd name="T1" fmla="*/ 113 h 172"/>
                  <a:gd name="T2" fmla="*/ 101 w 130"/>
                  <a:gd name="T3" fmla="*/ 0 h 172"/>
                  <a:gd name="T4" fmla="*/ 0 w 130"/>
                  <a:gd name="T5" fmla="*/ 0 h 172"/>
                  <a:gd name="T6" fmla="*/ 0 w 130"/>
                  <a:gd name="T7" fmla="*/ 151 h 172"/>
                  <a:gd name="T8" fmla="*/ 33 w 130"/>
                  <a:gd name="T9" fmla="*/ 167 h 172"/>
                  <a:gd name="T10" fmla="*/ 65 w 130"/>
                  <a:gd name="T11" fmla="*/ 167 h 172"/>
                  <a:gd name="T12" fmla="*/ 96 w 130"/>
                  <a:gd name="T13" fmla="*/ 172 h 172"/>
                  <a:gd name="T14" fmla="*/ 101 w 130"/>
                  <a:gd name="T15" fmla="*/ 156 h 172"/>
                  <a:gd name="T16" fmla="*/ 126 w 130"/>
                  <a:gd name="T17" fmla="*/ 135 h 172"/>
                  <a:gd name="T18" fmla="*/ 130 w 130"/>
                  <a:gd name="T19" fmla="*/ 135 h 172"/>
                  <a:gd name="T20" fmla="*/ 104 w 130"/>
                  <a:gd name="T21" fmla="*/ 121 h 172"/>
                  <a:gd name="T22" fmla="*/ 101 w 130"/>
                  <a:gd name="T23" fmla="*/ 11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0" h="172">
                    <a:moveTo>
                      <a:pt x="101" y="113"/>
                    </a:moveTo>
                    <a:cubicBezTo>
                      <a:pt x="101" y="86"/>
                      <a:pt x="101" y="0"/>
                      <a:pt x="101" y="0"/>
                    </a:cubicBezTo>
                    <a:cubicBezTo>
                      <a:pt x="0" y="0"/>
                      <a:pt x="0" y="0"/>
                      <a:pt x="0" y="0"/>
                    </a:cubicBezTo>
                    <a:cubicBezTo>
                      <a:pt x="0" y="151"/>
                      <a:pt x="0" y="151"/>
                      <a:pt x="0" y="151"/>
                    </a:cubicBezTo>
                    <a:cubicBezTo>
                      <a:pt x="33" y="167"/>
                      <a:pt x="33" y="167"/>
                      <a:pt x="33" y="167"/>
                    </a:cubicBezTo>
                    <a:cubicBezTo>
                      <a:pt x="65" y="167"/>
                      <a:pt x="65" y="167"/>
                      <a:pt x="65" y="167"/>
                    </a:cubicBezTo>
                    <a:cubicBezTo>
                      <a:pt x="96" y="172"/>
                      <a:pt x="96" y="172"/>
                      <a:pt x="96" y="172"/>
                    </a:cubicBezTo>
                    <a:cubicBezTo>
                      <a:pt x="101" y="156"/>
                      <a:pt x="101" y="156"/>
                      <a:pt x="101" y="156"/>
                    </a:cubicBezTo>
                    <a:cubicBezTo>
                      <a:pt x="104" y="144"/>
                      <a:pt x="114" y="136"/>
                      <a:pt x="126" y="135"/>
                    </a:cubicBezTo>
                    <a:cubicBezTo>
                      <a:pt x="130" y="135"/>
                      <a:pt x="130" y="135"/>
                      <a:pt x="130" y="135"/>
                    </a:cubicBezTo>
                    <a:cubicBezTo>
                      <a:pt x="118" y="133"/>
                      <a:pt x="109" y="127"/>
                      <a:pt x="104" y="121"/>
                    </a:cubicBezTo>
                    <a:cubicBezTo>
                      <a:pt x="102" y="119"/>
                      <a:pt x="101" y="116"/>
                      <a:pt x="101" y="113"/>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0" name="Freeform 109">
                <a:extLst>
                  <a:ext uri="{FF2B5EF4-FFF2-40B4-BE49-F238E27FC236}">
                    <a16:creationId xmlns:a16="http://schemas.microsoft.com/office/drawing/2014/main" id="{4A1EEC89-97BE-4B56-93B6-DE408007F861}"/>
                  </a:ext>
                </a:extLst>
              </p:cNvPr>
              <p:cNvSpPr>
                <a:spLocks/>
              </p:cNvSpPr>
              <p:nvPr/>
            </p:nvSpPr>
            <p:spPr bwMode="auto">
              <a:xfrm>
                <a:off x="5396" y="2201"/>
                <a:ext cx="301" cy="323"/>
              </a:xfrm>
              <a:custGeom>
                <a:avLst/>
                <a:gdLst>
                  <a:gd name="T0" fmla="*/ 71 w 311"/>
                  <a:gd name="T1" fmla="*/ 1 h 334"/>
                  <a:gd name="T2" fmla="*/ 201 w 311"/>
                  <a:gd name="T3" fmla="*/ 0 h 334"/>
                  <a:gd name="T4" fmla="*/ 253 w 311"/>
                  <a:gd name="T5" fmla="*/ 55 h 334"/>
                  <a:gd name="T6" fmla="*/ 311 w 311"/>
                  <a:gd name="T7" fmla="*/ 323 h 334"/>
                  <a:gd name="T8" fmla="*/ 46 w 311"/>
                  <a:gd name="T9" fmla="*/ 334 h 334"/>
                  <a:gd name="T10" fmla="*/ 6 w 311"/>
                  <a:gd name="T11" fmla="*/ 76 h 334"/>
                  <a:gd name="T12" fmla="*/ 71 w 311"/>
                  <a:gd name="T13" fmla="*/ 1 h 334"/>
                </a:gdLst>
                <a:ahLst/>
                <a:cxnLst>
                  <a:cxn ang="0">
                    <a:pos x="T0" y="T1"/>
                  </a:cxn>
                  <a:cxn ang="0">
                    <a:pos x="T2" y="T3"/>
                  </a:cxn>
                  <a:cxn ang="0">
                    <a:pos x="T4" y="T5"/>
                  </a:cxn>
                  <a:cxn ang="0">
                    <a:pos x="T6" y="T7"/>
                  </a:cxn>
                  <a:cxn ang="0">
                    <a:pos x="T8" y="T9"/>
                  </a:cxn>
                  <a:cxn ang="0">
                    <a:pos x="T10" y="T11"/>
                  </a:cxn>
                  <a:cxn ang="0">
                    <a:pos x="T12" y="T13"/>
                  </a:cxn>
                </a:cxnLst>
                <a:rect l="0" t="0" r="r" b="b"/>
                <a:pathLst>
                  <a:path w="311" h="334">
                    <a:moveTo>
                      <a:pt x="71" y="1"/>
                    </a:moveTo>
                    <a:cubicBezTo>
                      <a:pt x="201" y="0"/>
                      <a:pt x="201" y="0"/>
                      <a:pt x="201" y="0"/>
                    </a:cubicBezTo>
                    <a:cubicBezTo>
                      <a:pt x="228" y="6"/>
                      <a:pt x="248" y="28"/>
                      <a:pt x="253" y="55"/>
                    </a:cubicBezTo>
                    <a:cubicBezTo>
                      <a:pt x="311" y="323"/>
                      <a:pt x="311" y="323"/>
                      <a:pt x="311" y="323"/>
                    </a:cubicBezTo>
                    <a:cubicBezTo>
                      <a:pt x="46" y="334"/>
                      <a:pt x="46" y="334"/>
                      <a:pt x="46" y="334"/>
                    </a:cubicBezTo>
                    <a:cubicBezTo>
                      <a:pt x="6" y="76"/>
                      <a:pt x="6" y="76"/>
                      <a:pt x="6" y="76"/>
                    </a:cubicBezTo>
                    <a:cubicBezTo>
                      <a:pt x="0" y="37"/>
                      <a:pt x="30" y="1"/>
                      <a:pt x="71" y="1"/>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1" name="Freeform 110">
                <a:extLst>
                  <a:ext uri="{FF2B5EF4-FFF2-40B4-BE49-F238E27FC236}">
                    <a16:creationId xmlns:a16="http://schemas.microsoft.com/office/drawing/2014/main" id="{11B9F4FA-B86F-4203-9B1A-12AE9D68C294}"/>
                  </a:ext>
                </a:extLst>
              </p:cNvPr>
              <p:cNvSpPr>
                <a:spLocks/>
              </p:cNvSpPr>
              <p:nvPr/>
            </p:nvSpPr>
            <p:spPr bwMode="auto">
              <a:xfrm>
                <a:off x="5544" y="2455"/>
                <a:ext cx="340" cy="377"/>
              </a:xfrm>
              <a:custGeom>
                <a:avLst/>
                <a:gdLst>
                  <a:gd name="T0" fmla="*/ 91 w 351"/>
                  <a:gd name="T1" fmla="*/ 0 h 389"/>
                  <a:gd name="T2" fmla="*/ 247 w 351"/>
                  <a:gd name="T3" fmla="*/ 49 h 389"/>
                  <a:gd name="T4" fmla="*/ 274 w 351"/>
                  <a:gd name="T5" fmla="*/ 79 h 389"/>
                  <a:gd name="T6" fmla="*/ 351 w 351"/>
                  <a:gd name="T7" fmla="*/ 357 h 389"/>
                  <a:gd name="T8" fmla="*/ 262 w 351"/>
                  <a:gd name="T9" fmla="*/ 385 h 389"/>
                  <a:gd name="T10" fmla="*/ 189 w 351"/>
                  <a:gd name="T11" fmla="*/ 141 h 389"/>
                  <a:gd name="T12" fmla="*/ 64 w 351"/>
                  <a:gd name="T13" fmla="*/ 141 h 389"/>
                  <a:gd name="T14" fmla="*/ 0 w 351"/>
                  <a:gd name="T15" fmla="*/ 77 h 389"/>
                  <a:gd name="T16" fmla="*/ 0 w 351"/>
                  <a:gd name="T17" fmla="*/ 1 h 389"/>
                  <a:gd name="T18" fmla="*/ 91 w 351"/>
                  <a:gd name="T19" fmla="*/ 0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1" h="389">
                    <a:moveTo>
                      <a:pt x="91" y="0"/>
                    </a:moveTo>
                    <a:cubicBezTo>
                      <a:pt x="247" y="49"/>
                      <a:pt x="247" y="49"/>
                      <a:pt x="247" y="49"/>
                    </a:cubicBezTo>
                    <a:cubicBezTo>
                      <a:pt x="261" y="54"/>
                      <a:pt x="271" y="65"/>
                      <a:pt x="274" y="79"/>
                    </a:cubicBezTo>
                    <a:cubicBezTo>
                      <a:pt x="351" y="357"/>
                      <a:pt x="351" y="357"/>
                      <a:pt x="351" y="357"/>
                    </a:cubicBezTo>
                    <a:cubicBezTo>
                      <a:pt x="351" y="357"/>
                      <a:pt x="307" y="389"/>
                      <a:pt x="262" y="385"/>
                    </a:cubicBezTo>
                    <a:cubicBezTo>
                      <a:pt x="251" y="353"/>
                      <a:pt x="189" y="141"/>
                      <a:pt x="189" y="141"/>
                    </a:cubicBezTo>
                    <a:cubicBezTo>
                      <a:pt x="64" y="141"/>
                      <a:pt x="64" y="141"/>
                      <a:pt x="64" y="141"/>
                    </a:cubicBezTo>
                    <a:cubicBezTo>
                      <a:pt x="28" y="141"/>
                      <a:pt x="0" y="112"/>
                      <a:pt x="0" y="77"/>
                    </a:cubicBezTo>
                    <a:cubicBezTo>
                      <a:pt x="0" y="1"/>
                      <a:pt x="0" y="1"/>
                      <a:pt x="0" y="1"/>
                    </a:cubicBezTo>
                    <a:lnTo>
                      <a:pt x="91"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2" name="Freeform 111">
                <a:extLst>
                  <a:ext uri="{FF2B5EF4-FFF2-40B4-BE49-F238E27FC236}">
                    <a16:creationId xmlns:a16="http://schemas.microsoft.com/office/drawing/2014/main" id="{BB2AE1A5-ACE9-4923-8569-7CD99A4EDE48}"/>
                  </a:ext>
                </a:extLst>
              </p:cNvPr>
              <p:cNvSpPr>
                <a:spLocks/>
              </p:cNvSpPr>
              <p:nvPr/>
            </p:nvSpPr>
            <p:spPr bwMode="auto">
              <a:xfrm>
                <a:off x="5500" y="2570"/>
                <a:ext cx="120" cy="240"/>
              </a:xfrm>
              <a:custGeom>
                <a:avLst/>
                <a:gdLst>
                  <a:gd name="T0" fmla="*/ 16 w 120"/>
                  <a:gd name="T1" fmla="*/ 5 h 240"/>
                  <a:gd name="T2" fmla="*/ 0 w 120"/>
                  <a:gd name="T3" fmla="*/ 240 h 240"/>
                  <a:gd name="T4" fmla="*/ 89 w 120"/>
                  <a:gd name="T5" fmla="*/ 240 h 240"/>
                  <a:gd name="T6" fmla="*/ 120 w 120"/>
                  <a:gd name="T7" fmla="*/ 0 h 240"/>
                  <a:gd name="T8" fmla="*/ 16 w 120"/>
                  <a:gd name="T9" fmla="*/ 5 h 240"/>
                </a:gdLst>
                <a:ahLst/>
                <a:cxnLst>
                  <a:cxn ang="0">
                    <a:pos x="T0" y="T1"/>
                  </a:cxn>
                  <a:cxn ang="0">
                    <a:pos x="T2" y="T3"/>
                  </a:cxn>
                  <a:cxn ang="0">
                    <a:pos x="T4" y="T5"/>
                  </a:cxn>
                  <a:cxn ang="0">
                    <a:pos x="T6" y="T7"/>
                  </a:cxn>
                  <a:cxn ang="0">
                    <a:pos x="T8" y="T9"/>
                  </a:cxn>
                </a:cxnLst>
                <a:rect l="0" t="0" r="r" b="b"/>
                <a:pathLst>
                  <a:path w="120" h="240">
                    <a:moveTo>
                      <a:pt x="16" y="5"/>
                    </a:moveTo>
                    <a:lnTo>
                      <a:pt x="0" y="240"/>
                    </a:lnTo>
                    <a:lnTo>
                      <a:pt x="89" y="240"/>
                    </a:lnTo>
                    <a:lnTo>
                      <a:pt x="120" y="0"/>
                    </a:lnTo>
                    <a:lnTo>
                      <a:pt x="16" y="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3" name="Oval 112">
                <a:extLst>
                  <a:ext uri="{FF2B5EF4-FFF2-40B4-BE49-F238E27FC236}">
                    <a16:creationId xmlns:a16="http://schemas.microsoft.com/office/drawing/2014/main" id="{8B772E09-65DA-4A5E-B91E-1366216E5D4C}"/>
                  </a:ext>
                </a:extLst>
              </p:cNvPr>
              <p:cNvSpPr>
                <a:spLocks noChangeArrowheads="1"/>
              </p:cNvSpPr>
              <p:nvPr/>
            </p:nvSpPr>
            <p:spPr bwMode="auto">
              <a:xfrm>
                <a:off x="5603" y="2064"/>
                <a:ext cx="17" cy="15"/>
              </a:xfrm>
              <a:prstGeom prst="ellipse">
                <a:avLst/>
              </a:pr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4" name="Freeform 113">
                <a:extLst>
                  <a:ext uri="{FF2B5EF4-FFF2-40B4-BE49-F238E27FC236}">
                    <a16:creationId xmlns:a16="http://schemas.microsoft.com/office/drawing/2014/main" id="{D73487AC-5AB0-48D5-BC6F-A41C2B32309A}"/>
                  </a:ext>
                </a:extLst>
              </p:cNvPr>
              <p:cNvSpPr>
                <a:spLocks/>
              </p:cNvSpPr>
              <p:nvPr/>
            </p:nvSpPr>
            <p:spPr bwMode="auto">
              <a:xfrm>
                <a:off x="5426" y="1965"/>
                <a:ext cx="182" cy="209"/>
              </a:xfrm>
              <a:custGeom>
                <a:avLst/>
                <a:gdLst>
                  <a:gd name="T0" fmla="*/ 132 w 188"/>
                  <a:gd name="T1" fmla="*/ 159 h 216"/>
                  <a:gd name="T2" fmla="*/ 137 w 188"/>
                  <a:gd name="T3" fmla="*/ 134 h 216"/>
                  <a:gd name="T4" fmla="*/ 155 w 188"/>
                  <a:gd name="T5" fmla="*/ 95 h 216"/>
                  <a:gd name="T6" fmla="*/ 164 w 188"/>
                  <a:gd name="T7" fmla="*/ 89 h 216"/>
                  <a:gd name="T8" fmla="*/ 170 w 188"/>
                  <a:gd name="T9" fmla="*/ 60 h 216"/>
                  <a:gd name="T10" fmla="*/ 178 w 188"/>
                  <a:gd name="T11" fmla="*/ 29 h 216"/>
                  <a:gd name="T12" fmla="*/ 184 w 188"/>
                  <a:gd name="T13" fmla="*/ 0 h 216"/>
                  <a:gd name="T14" fmla="*/ 104 w 188"/>
                  <a:gd name="T15" fmla="*/ 15 h 216"/>
                  <a:gd name="T16" fmla="*/ 0 w 188"/>
                  <a:gd name="T17" fmla="*/ 119 h 216"/>
                  <a:gd name="T18" fmla="*/ 0 w 188"/>
                  <a:gd name="T19" fmla="*/ 130 h 216"/>
                  <a:gd name="T20" fmla="*/ 42 w 188"/>
                  <a:gd name="T21" fmla="*/ 216 h 216"/>
                  <a:gd name="T22" fmla="*/ 53 w 188"/>
                  <a:gd name="T23" fmla="*/ 216 h 216"/>
                  <a:gd name="T24" fmla="*/ 124 w 188"/>
                  <a:gd name="T25" fmla="*/ 172 h 216"/>
                  <a:gd name="T26" fmla="*/ 132 w 188"/>
                  <a:gd name="T27" fmla="*/ 15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216">
                    <a:moveTo>
                      <a:pt x="132" y="159"/>
                    </a:moveTo>
                    <a:cubicBezTo>
                      <a:pt x="137" y="134"/>
                      <a:pt x="137" y="134"/>
                      <a:pt x="137" y="134"/>
                    </a:cubicBezTo>
                    <a:cubicBezTo>
                      <a:pt x="155" y="95"/>
                      <a:pt x="155" y="95"/>
                      <a:pt x="155" y="95"/>
                    </a:cubicBezTo>
                    <a:cubicBezTo>
                      <a:pt x="164" y="89"/>
                      <a:pt x="164" y="89"/>
                      <a:pt x="164" y="89"/>
                    </a:cubicBezTo>
                    <a:cubicBezTo>
                      <a:pt x="162" y="76"/>
                      <a:pt x="163" y="69"/>
                      <a:pt x="170" y="60"/>
                    </a:cubicBezTo>
                    <a:cubicBezTo>
                      <a:pt x="170" y="60"/>
                      <a:pt x="188" y="35"/>
                      <a:pt x="178" y="29"/>
                    </a:cubicBezTo>
                    <a:cubicBezTo>
                      <a:pt x="188" y="21"/>
                      <a:pt x="184" y="0"/>
                      <a:pt x="184" y="0"/>
                    </a:cubicBezTo>
                    <a:cubicBezTo>
                      <a:pt x="184" y="0"/>
                      <a:pt x="148" y="15"/>
                      <a:pt x="104" y="15"/>
                    </a:cubicBezTo>
                    <a:cubicBezTo>
                      <a:pt x="46" y="15"/>
                      <a:pt x="0" y="62"/>
                      <a:pt x="0" y="119"/>
                    </a:cubicBezTo>
                    <a:cubicBezTo>
                      <a:pt x="0" y="130"/>
                      <a:pt x="0" y="130"/>
                      <a:pt x="0" y="130"/>
                    </a:cubicBezTo>
                    <a:cubicBezTo>
                      <a:pt x="0" y="188"/>
                      <a:pt x="42" y="216"/>
                      <a:pt x="42" y="216"/>
                    </a:cubicBezTo>
                    <a:cubicBezTo>
                      <a:pt x="53" y="216"/>
                      <a:pt x="53" y="216"/>
                      <a:pt x="53" y="216"/>
                    </a:cubicBezTo>
                    <a:cubicBezTo>
                      <a:pt x="84" y="216"/>
                      <a:pt x="106" y="197"/>
                      <a:pt x="124" y="172"/>
                    </a:cubicBezTo>
                    <a:lnTo>
                      <a:pt x="132" y="159"/>
                    </a:lnTo>
                    <a:close/>
                  </a:path>
                </a:pathLst>
              </a:custGeom>
              <a:solidFill>
                <a:srgbClr val="6650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5" name="Freeform 114">
                <a:extLst>
                  <a:ext uri="{FF2B5EF4-FFF2-40B4-BE49-F238E27FC236}">
                    <a16:creationId xmlns:a16="http://schemas.microsoft.com/office/drawing/2014/main" id="{210BB8A4-DCAB-4875-9C2A-F0C2119E392D}"/>
                  </a:ext>
                </a:extLst>
              </p:cNvPr>
              <p:cNvSpPr>
                <a:spLocks/>
              </p:cNvSpPr>
              <p:nvPr/>
            </p:nvSpPr>
            <p:spPr bwMode="auto">
              <a:xfrm>
                <a:off x="5440" y="1993"/>
                <a:ext cx="166" cy="181"/>
              </a:xfrm>
              <a:custGeom>
                <a:avLst/>
                <a:gdLst>
                  <a:gd name="T0" fmla="*/ 164 w 171"/>
                  <a:gd name="T1" fmla="*/ 0 h 187"/>
                  <a:gd name="T2" fmla="*/ 164 w 171"/>
                  <a:gd name="T3" fmla="*/ 0 h 187"/>
                  <a:gd name="T4" fmla="*/ 139 w 171"/>
                  <a:gd name="T5" fmla="*/ 9 h 187"/>
                  <a:gd name="T6" fmla="*/ 126 w 171"/>
                  <a:gd name="T7" fmla="*/ 9 h 187"/>
                  <a:gd name="T8" fmla="*/ 88 w 171"/>
                  <a:gd name="T9" fmla="*/ 21 h 187"/>
                  <a:gd name="T10" fmla="*/ 88 w 171"/>
                  <a:gd name="T11" fmla="*/ 22 h 187"/>
                  <a:gd name="T12" fmla="*/ 75 w 171"/>
                  <a:gd name="T13" fmla="*/ 29 h 187"/>
                  <a:gd name="T14" fmla="*/ 75 w 171"/>
                  <a:gd name="T15" fmla="*/ 29 h 187"/>
                  <a:gd name="T16" fmla="*/ 1 w 171"/>
                  <a:gd name="T17" fmla="*/ 109 h 187"/>
                  <a:gd name="T18" fmla="*/ 2 w 171"/>
                  <a:gd name="T19" fmla="*/ 160 h 187"/>
                  <a:gd name="T20" fmla="*/ 27 w 171"/>
                  <a:gd name="T21" fmla="*/ 187 h 187"/>
                  <a:gd name="T22" fmla="*/ 38 w 171"/>
                  <a:gd name="T23" fmla="*/ 187 h 187"/>
                  <a:gd name="T24" fmla="*/ 103 w 171"/>
                  <a:gd name="T25" fmla="*/ 171 h 187"/>
                  <a:gd name="T26" fmla="*/ 128 w 171"/>
                  <a:gd name="T27" fmla="*/ 135 h 187"/>
                  <a:gd name="T28" fmla="*/ 128 w 171"/>
                  <a:gd name="T29" fmla="*/ 114 h 187"/>
                  <a:gd name="T30" fmla="*/ 133 w 171"/>
                  <a:gd name="T31" fmla="*/ 114 h 187"/>
                  <a:gd name="T32" fmla="*/ 145 w 171"/>
                  <a:gd name="T33" fmla="*/ 102 h 187"/>
                  <a:gd name="T34" fmla="*/ 145 w 171"/>
                  <a:gd name="T35" fmla="*/ 75 h 187"/>
                  <a:gd name="T36" fmla="*/ 150 w 171"/>
                  <a:gd name="T37" fmla="*/ 62 h 187"/>
                  <a:gd name="T38" fmla="*/ 164 w 171"/>
                  <a:gd name="T3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1" h="187">
                    <a:moveTo>
                      <a:pt x="164" y="0"/>
                    </a:moveTo>
                    <a:cubicBezTo>
                      <a:pt x="164" y="0"/>
                      <a:pt x="164" y="0"/>
                      <a:pt x="164" y="0"/>
                    </a:cubicBezTo>
                    <a:cubicBezTo>
                      <a:pt x="157" y="6"/>
                      <a:pt x="148" y="9"/>
                      <a:pt x="139" y="9"/>
                    </a:cubicBezTo>
                    <a:cubicBezTo>
                      <a:pt x="126" y="9"/>
                      <a:pt x="126" y="9"/>
                      <a:pt x="126" y="9"/>
                    </a:cubicBezTo>
                    <a:cubicBezTo>
                      <a:pt x="111" y="9"/>
                      <a:pt x="99" y="10"/>
                      <a:pt x="88" y="21"/>
                    </a:cubicBezTo>
                    <a:cubicBezTo>
                      <a:pt x="88" y="22"/>
                      <a:pt x="88" y="22"/>
                      <a:pt x="88" y="22"/>
                    </a:cubicBezTo>
                    <a:cubicBezTo>
                      <a:pt x="85" y="26"/>
                      <a:pt x="80" y="29"/>
                      <a:pt x="75" y="29"/>
                    </a:cubicBezTo>
                    <a:cubicBezTo>
                      <a:pt x="75" y="29"/>
                      <a:pt x="75" y="29"/>
                      <a:pt x="75" y="29"/>
                    </a:cubicBezTo>
                    <a:cubicBezTo>
                      <a:pt x="35" y="29"/>
                      <a:pt x="2" y="67"/>
                      <a:pt x="1" y="109"/>
                    </a:cubicBezTo>
                    <a:cubicBezTo>
                      <a:pt x="1" y="125"/>
                      <a:pt x="0" y="143"/>
                      <a:pt x="2" y="160"/>
                    </a:cubicBezTo>
                    <a:cubicBezTo>
                      <a:pt x="14" y="178"/>
                      <a:pt x="27" y="187"/>
                      <a:pt x="27" y="187"/>
                    </a:cubicBezTo>
                    <a:cubicBezTo>
                      <a:pt x="38" y="187"/>
                      <a:pt x="38" y="187"/>
                      <a:pt x="38" y="187"/>
                    </a:cubicBezTo>
                    <a:cubicBezTo>
                      <a:pt x="56" y="187"/>
                      <a:pt x="83" y="179"/>
                      <a:pt x="103" y="171"/>
                    </a:cubicBezTo>
                    <a:cubicBezTo>
                      <a:pt x="118" y="166"/>
                      <a:pt x="128" y="151"/>
                      <a:pt x="128" y="135"/>
                    </a:cubicBezTo>
                    <a:cubicBezTo>
                      <a:pt x="128" y="114"/>
                      <a:pt x="128" y="114"/>
                      <a:pt x="128" y="114"/>
                    </a:cubicBezTo>
                    <a:cubicBezTo>
                      <a:pt x="133" y="114"/>
                      <a:pt x="133" y="114"/>
                      <a:pt x="133" y="114"/>
                    </a:cubicBezTo>
                    <a:cubicBezTo>
                      <a:pt x="140" y="114"/>
                      <a:pt x="145" y="109"/>
                      <a:pt x="145" y="102"/>
                    </a:cubicBezTo>
                    <a:cubicBezTo>
                      <a:pt x="145" y="75"/>
                      <a:pt x="145" y="75"/>
                      <a:pt x="145" y="75"/>
                    </a:cubicBezTo>
                    <a:cubicBezTo>
                      <a:pt x="145" y="70"/>
                      <a:pt x="147" y="66"/>
                      <a:pt x="150" y="62"/>
                    </a:cubicBezTo>
                    <a:cubicBezTo>
                      <a:pt x="170" y="37"/>
                      <a:pt x="171" y="3"/>
                      <a:pt x="164" y="0"/>
                    </a:cubicBezTo>
                    <a:close/>
                  </a:path>
                </a:pathLst>
              </a:custGeom>
              <a:solidFill>
                <a:srgbClr val="4F3E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6" name="Freeform 115">
                <a:extLst>
                  <a:ext uri="{FF2B5EF4-FFF2-40B4-BE49-F238E27FC236}">
                    <a16:creationId xmlns:a16="http://schemas.microsoft.com/office/drawing/2014/main" id="{686078D0-6EDF-4CD7-B873-EC70995895F6}"/>
                  </a:ext>
                </a:extLst>
              </p:cNvPr>
              <p:cNvSpPr>
                <a:spLocks/>
              </p:cNvSpPr>
              <p:nvPr/>
            </p:nvSpPr>
            <p:spPr bwMode="auto">
              <a:xfrm>
                <a:off x="5612" y="2121"/>
                <a:ext cx="14" cy="13"/>
              </a:xfrm>
              <a:custGeom>
                <a:avLst/>
                <a:gdLst>
                  <a:gd name="T0" fmla="*/ 15 w 15"/>
                  <a:gd name="T1" fmla="*/ 0 h 13"/>
                  <a:gd name="T2" fmla="*/ 0 w 15"/>
                  <a:gd name="T3" fmla="*/ 0 h 13"/>
                  <a:gd name="T4" fmla="*/ 15 w 15"/>
                  <a:gd name="T5" fmla="*/ 13 h 13"/>
                  <a:gd name="T6" fmla="*/ 15 w 15"/>
                  <a:gd name="T7" fmla="*/ 0 h 13"/>
                </a:gdLst>
                <a:ahLst/>
                <a:cxnLst>
                  <a:cxn ang="0">
                    <a:pos x="T0" y="T1"/>
                  </a:cxn>
                  <a:cxn ang="0">
                    <a:pos x="T2" y="T3"/>
                  </a:cxn>
                  <a:cxn ang="0">
                    <a:pos x="T4" y="T5"/>
                  </a:cxn>
                  <a:cxn ang="0">
                    <a:pos x="T6" y="T7"/>
                  </a:cxn>
                </a:cxnLst>
                <a:rect l="0" t="0" r="r" b="b"/>
                <a:pathLst>
                  <a:path w="15" h="13">
                    <a:moveTo>
                      <a:pt x="15" y="0"/>
                    </a:moveTo>
                    <a:cubicBezTo>
                      <a:pt x="0" y="0"/>
                      <a:pt x="0" y="0"/>
                      <a:pt x="0" y="0"/>
                    </a:cubicBezTo>
                    <a:cubicBezTo>
                      <a:pt x="0" y="0"/>
                      <a:pt x="4" y="13"/>
                      <a:pt x="15" y="13"/>
                    </a:cubicBezTo>
                    <a:cubicBezTo>
                      <a:pt x="15" y="10"/>
                      <a:pt x="15" y="0"/>
                      <a:pt x="15" y="0"/>
                    </a:cubicBez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7" name="Freeform 116">
                <a:extLst>
                  <a:ext uri="{FF2B5EF4-FFF2-40B4-BE49-F238E27FC236}">
                    <a16:creationId xmlns:a16="http://schemas.microsoft.com/office/drawing/2014/main" id="{8F4F15F4-99D4-4ECA-A463-548AB19A7A7B}"/>
                  </a:ext>
                </a:extLst>
              </p:cNvPr>
              <p:cNvSpPr>
                <a:spLocks/>
              </p:cNvSpPr>
              <p:nvPr/>
            </p:nvSpPr>
            <p:spPr bwMode="auto">
              <a:xfrm>
                <a:off x="5764" y="2503"/>
                <a:ext cx="71" cy="59"/>
              </a:xfrm>
              <a:custGeom>
                <a:avLst/>
                <a:gdLst>
                  <a:gd name="T0" fmla="*/ 10 w 73"/>
                  <a:gd name="T1" fmla="*/ 0 h 61"/>
                  <a:gd name="T2" fmla="*/ 64 w 73"/>
                  <a:gd name="T3" fmla="*/ 29 h 61"/>
                  <a:gd name="T4" fmla="*/ 72 w 73"/>
                  <a:gd name="T5" fmla="*/ 44 h 61"/>
                  <a:gd name="T6" fmla="*/ 71 w 73"/>
                  <a:gd name="T7" fmla="*/ 61 h 61"/>
                  <a:gd name="T8" fmla="*/ 0 w 73"/>
                  <a:gd name="T9" fmla="*/ 42 h 61"/>
                  <a:gd name="T10" fmla="*/ 10 w 73"/>
                  <a:gd name="T11" fmla="*/ 0 h 61"/>
                </a:gdLst>
                <a:ahLst/>
                <a:cxnLst>
                  <a:cxn ang="0">
                    <a:pos x="T0" y="T1"/>
                  </a:cxn>
                  <a:cxn ang="0">
                    <a:pos x="T2" y="T3"/>
                  </a:cxn>
                  <a:cxn ang="0">
                    <a:pos x="T4" y="T5"/>
                  </a:cxn>
                  <a:cxn ang="0">
                    <a:pos x="T6" y="T7"/>
                  </a:cxn>
                  <a:cxn ang="0">
                    <a:pos x="T8" y="T9"/>
                  </a:cxn>
                  <a:cxn ang="0">
                    <a:pos x="T10" y="T11"/>
                  </a:cxn>
                </a:cxnLst>
                <a:rect l="0" t="0" r="r" b="b"/>
                <a:pathLst>
                  <a:path w="73" h="61">
                    <a:moveTo>
                      <a:pt x="10" y="0"/>
                    </a:moveTo>
                    <a:cubicBezTo>
                      <a:pt x="64" y="29"/>
                      <a:pt x="64" y="29"/>
                      <a:pt x="64" y="29"/>
                    </a:cubicBezTo>
                    <a:cubicBezTo>
                      <a:pt x="69" y="32"/>
                      <a:pt x="73" y="38"/>
                      <a:pt x="72" y="44"/>
                    </a:cubicBezTo>
                    <a:cubicBezTo>
                      <a:pt x="71" y="61"/>
                      <a:pt x="71" y="61"/>
                      <a:pt x="71" y="61"/>
                    </a:cubicBezTo>
                    <a:cubicBezTo>
                      <a:pt x="0" y="42"/>
                      <a:pt x="0" y="42"/>
                      <a:pt x="0" y="42"/>
                    </a:cubicBezTo>
                    <a:lnTo>
                      <a:pt x="10" y="0"/>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8" name="Freeform 117">
                <a:extLst>
                  <a:ext uri="{FF2B5EF4-FFF2-40B4-BE49-F238E27FC236}">
                    <a16:creationId xmlns:a16="http://schemas.microsoft.com/office/drawing/2014/main" id="{46C5C508-084D-4B95-AB4A-F411347FECF3}"/>
                  </a:ext>
                </a:extLst>
              </p:cNvPr>
              <p:cNvSpPr>
                <a:spLocks/>
              </p:cNvSpPr>
              <p:nvPr/>
            </p:nvSpPr>
            <p:spPr bwMode="auto">
              <a:xfrm>
                <a:off x="5758" y="2503"/>
                <a:ext cx="36" cy="50"/>
              </a:xfrm>
              <a:custGeom>
                <a:avLst/>
                <a:gdLst>
                  <a:gd name="T0" fmla="*/ 16 w 37"/>
                  <a:gd name="T1" fmla="*/ 0 h 52"/>
                  <a:gd name="T2" fmla="*/ 28 w 37"/>
                  <a:gd name="T3" fmla="*/ 7 h 52"/>
                  <a:gd name="T4" fmla="*/ 17 w 37"/>
                  <a:gd name="T5" fmla="*/ 52 h 52"/>
                  <a:gd name="T6" fmla="*/ 0 w 37"/>
                  <a:gd name="T7" fmla="*/ 48 h 52"/>
                  <a:gd name="T8" fmla="*/ 16 w 37"/>
                  <a:gd name="T9" fmla="*/ 0 h 52"/>
                </a:gdLst>
                <a:ahLst/>
                <a:cxnLst>
                  <a:cxn ang="0">
                    <a:pos x="T0" y="T1"/>
                  </a:cxn>
                  <a:cxn ang="0">
                    <a:pos x="T2" y="T3"/>
                  </a:cxn>
                  <a:cxn ang="0">
                    <a:pos x="T4" y="T5"/>
                  </a:cxn>
                  <a:cxn ang="0">
                    <a:pos x="T6" y="T7"/>
                  </a:cxn>
                  <a:cxn ang="0">
                    <a:pos x="T8" y="T9"/>
                  </a:cxn>
                </a:cxnLst>
                <a:rect l="0" t="0" r="r" b="b"/>
                <a:pathLst>
                  <a:path w="37" h="52">
                    <a:moveTo>
                      <a:pt x="16" y="0"/>
                    </a:moveTo>
                    <a:cubicBezTo>
                      <a:pt x="28" y="7"/>
                      <a:pt x="28" y="7"/>
                      <a:pt x="28" y="7"/>
                    </a:cubicBezTo>
                    <a:cubicBezTo>
                      <a:pt x="28" y="7"/>
                      <a:pt x="37" y="29"/>
                      <a:pt x="17" y="52"/>
                    </a:cubicBezTo>
                    <a:cubicBezTo>
                      <a:pt x="10" y="50"/>
                      <a:pt x="0" y="48"/>
                      <a:pt x="0" y="48"/>
                    </a:cubicBezTo>
                    <a:lnTo>
                      <a:pt x="1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69" name="Freeform 118">
                <a:extLst>
                  <a:ext uri="{FF2B5EF4-FFF2-40B4-BE49-F238E27FC236}">
                    <a16:creationId xmlns:a16="http://schemas.microsoft.com/office/drawing/2014/main" id="{4C9F6137-3D1B-497D-9FA3-0A2C9347EC1E}"/>
                  </a:ext>
                </a:extLst>
              </p:cNvPr>
              <p:cNvSpPr>
                <a:spLocks/>
              </p:cNvSpPr>
              <p:nvPr/>
            </p:nvSpPr>
            <p:spPr bwMode="auto">
              <a:xfrm>
                <a:off x="5819" y="2544"/>
                <a:ext cx="21" cy="44"/>
              </a:xfrm>
              <a:custGeom>
                <a:avLst/>
                <a:gdLst>
                  <a:gd name="T0" fmla="*/ 15 w 21"/>
                  <a:gd name="T1" fmla="*/ 0 h 46"/>
                  <a:gd name="T2" fmla="*/ 21 w 21"/>
                  <a:gd name="T3" fmla="*/ 31 h 46"/>
                  <a:gd name="T4" fmla="*/ 5 w 21"/>
                  <a:gd name="T5" fmla="*/ 46 h 46"/>
                  <a:gd name="T6" fmla="*/ 3 w 21"/>
                  <a:gd name="T7" fmla="*/ 44 h 46"/>
                  <a:gd name="T8" fmla="*/ 5 w 21"/>
                  <a:gd name="T9" fmla="*/ 31 h 46"/>
                  <a:gd name="T10" fmla="*/ 8 w 21"/>
                  <a:gd name="T11" fmla="*/ 29 h 46"/>
                </a:gdLst>
                <a:ahLst/>
                <a:cxnLst>
                  <a:cxn ang="0">
                    <a:pos x="T0" y="T1"/>
                  </a:cxn>
                  <a:cxn ang="0">
                    <a:pos x="T2" y="T3"/>
                  </a:cxn>
                  <a:cxn ang="0">
                    <a:pos x="T4" y="T5"/>
                  </a:cxn>
                  <a:cxn ang="0">
                    <a:pos x="T6" y="T7"/>
                  </a:cxn>
                  <a:cxn ang="0">
                    <a:pos x="T8" y="T9"/>
                  </a:cxn>
                  <a:cxn ang="0">
                    <a:pos x="T10" y="T11"/>
                  </a:cxn>
                </a:cxnLst>
                <a:rect l="0" t="0" r="r" b="b"/>
                <a:pathLst>
                  <a:path w="21" h="46">
                    <a:moveTo>
                      <a:pt x="15" y="0"/>
                    </a:moveTo>
                    <a:cubicBezTo>
                      <a:pt x="21" y="31"/>
                      <a:pt x="21" y="31"/>
                      <a:pt x="21" y="31"/>
                    </a:cubicBezTo>
                    <a:cubicBezTo>
                      <a:pt x="5" y="46"/>
                      <a:pt x="5" y="46"/>
                      <a:pt x="5" y="46"/>
                    </a:cubicBezTo>
                    <a:cubicBezTo>
                      <a:pt x="3" y="44"/>
                      <a:pt x="3" y="44"/>
                      <a:pt x="3" y="44"/>
                    </a:cubicBezTo>
                    <a:cubicBezTo>
                      <a:pt x="0" y="40"/>
                      <a:pt x="1" y="34"/>
                      <a:pt x="5" y="31"/>
                    </a:cubicBezTo>
                    <a:cubicBezTo>
                      <a:pt x="8" y="29"/>
                      <a:pt x="8" y="29"/>
                      <a:pt x="8" y="29"/>
                    </a:cubicBezTo>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0" name="Freeform 119">
                <a:extLst>
                  <a:ext uri="{FF2B5EF4-FFF2-40B4-BE49-F238E27FC236}">
                    <a16:creationId xmlns:a16="http://schemas.microsoft.com/office/drawing/2014/main" id="{254F08CB-E3AF-43ED-A05A-C4045C2116CA}"/>
                  </a:ext>
                </a:extLst>
              </p:cNvPr>
              <p:cNvSpPr>
                <a:spLocks/>
              </p:cNvSpPr>
              <p:nvPr/>
            </p:nvSpPr>
            <p:spPr bwMode="auto">
              <a:xfrm>
                <a:off x="5579" y="2236"/>
                <a:ext cx="195" cy="317"/>
              </a:xfrm>
              <a:custGeom>
                <a:avLst/>
                <a:gdLst>
                  <a:gd name="T0" fmla="*/ 58 w 201"/>
                  <a:gd name="T1" fmla="*/ 0 h 327"/>
                  <a:gd name="T2" fmla="*/ 122 w 201"/>
                  <a:gd name="T3" fmla="*/ 218 h 327"/>
                  <a:gd name="T4" fmla="*/ 201 w 201"/>
                  <a:gd name="T5" fmla="*/ 275 h 327"/>
                  <a:gd name="T6" fmla="*/ 185 w 201"/>
                  <a:gd name="T7" fmla="*/ 327 h 327"/>
                  <a:gd name="T8" fmla="*/ 79 w 201"/>
                  <a:gd name="T9" fmla="*/ 287 h 327"/>
                  <a:gd name="T10" fmla="*/ 0 w 201"/>
                  <a:gd name="T11" fmla="*/ 15 h 327"/>
                  <a:gd name="T12" fmla="*/ 58 w 201"/>
                  <a:gd name="T13" fmla="*/ 0 h 327"/>
                </a:gdLst>
                <a:ahLst/>
                <a:cxnLst>
                  <a:cxn ang="0">
                    <a:pos x="T0" y="T1"/>
                  </a:cxn>
                  <a:cxn ang="0">
                    <a:pos x="T2" y="T3"/>
                  </a:cxn>
                  <a:cxn ang="0">
                    <a:pos x="T4" y="T5"/>
                  </a:cxn>
                  <a:cxn ang="0">
                    <a:pos x="T6" y="T7"/>
                  </a:cxn>
                  <a:cxn ang="0">
                    <a:pos x="T8" y="T9"/>
                  </a:cxn>
                  <a:cxn ang="0">
                    <a:pos x="T10" y="T11"/>
                  </a:cxn>
                  <a:cxn ang="0">
                    <a:pos x="T12" y="T13"/>
                  </a:cxn>
                </a:cxnLst>
                <a:rect l="0" t="0" r="r" b="b"/>
                <a:pathLst>
                  <a:path w="201" h="327">
                    <a:moveTo>
                      <a:pt x="58" y="0"/>
                    </a:moveTo>
                    <a:cubicBezTo>
                      <a:pt x="122" y="218"/>
                      <a:pt x="122" y="218"/>
                      <a:pt x="122" y="218"/>
                    </a:cubicBezTo>
                    <a:cubicBezTo>
                      <a:pt x="201" y="275"/>
                      <a:pt x="201" y="275"/>
                      <a:pt x="201" y="275"/>
                    </a:cubicBezTo>
                    <a:cubicBezTo>
                      <a:pt x="201" y="275"/>
                      <a:pt x="201" y="315"/>
                      <a:pt x="185" y="327"/>
                    </a:cubicBezTo>
                    <a:cubicBezTo>
                      <a:pt x="79" y="287"/>
                      <a:pt x="79" y="287"/>
                      <a:pt x="79" y="287"/>
                    </a:cubicBezTo>
                    <a:cubicBezTo>
                      <a:pt x="0" y="15"/>
                      <a:pt x="0" y="15"/>
                      <a:pt x="0" y="15"/>
                    </a:cubicBezTo>
                    <a:lnTo>
                      <a:pt x="58"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1" name="Oval 120">
                <a:extLst>
                  <a:ext uri="{FF2B5EF4-FFF2-40B4-BE49-F238E27FC236}">
                    <a16:creationId xmlns:a16="http://schemas.microsoft.com/office/drawing/2014/main" id="{BCCFCAA4-36A5-4CEF-BB0E-346959C8EB2A}"/>
                  </a:ext>
                </a:extLst>
              </p:cNvPr>
              <p:cNvSpPr>
                <a:spLocks noChangeArrowheads="1"/>
              </p:cNvSpPr>
              <p:nvPr/>
            </p:nvSpPr>
            <p:spPr bwMode="auto">
              <a:xfrm>
                <a:off x="5768" y="2541"/>
                <a:ext cx="8" cy="8"/>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2" name="Freeform 121">
                <a:extLst>
                  <a:ext uri="{FF2B5EF4-FFF2-40B4-BE49-F238E27FC236}">
                    <a16:creationId xmlns:a16="http://schemas.microsoft.com/office/drawing/2014/main" id="{634D145F-D60A-4682-97BD-0A2642E21E5B}"/>
                  </a:ext>
                </a:extLst>
              </p:cNvPr>
              <p:cNvSpPr>
                <a:spLocks/>
              </p:cNvSpPr>
              <p:nvPr/>
            </p:nvSpPr>
            <p:spPr bwMode="auto">
              <a:xfrm>
                <a:off x="5454" y="2153"/>
                <a:ext cx="130" cy="61"/>
              </a:xfrm>
              <a:custGeom>
                <a:avLst/>
                <a:gdLst>
                  <a:gd name="T0" fmla="*/ 130 w 134"/>
                  <a:gd name="T1" fmla="*/ 55 h 63"/>
                  <a:gd name="T2" fmla="*/ 0 w 134"/>
                  <a:gd name="T3" fmla="*/ 56 h 63"/>
                  <a:gd name="T4" fmla="*/ 6 w 134"/>
                  <a:gd name="T5" fmla="*/ 20 h 63"/>
                  <a:gd name="T6" fmla="*/ 133 w 134"/>
                  <a:gd name="T7" fmla="*/ 48 h 63"/>
                  <a:gd name="T8" fmla="*/ 130 w 134"/>
                  <a:gd name="T9" fmla="*/ 55 h 63"/>
                </a:gdLst>
                <a:ahLst/>
                <a:cxnLst>
                  <a:cxn ang="0">
                    <a:pos x="T0" y="T1"/>
                  </a:cxn>
                  <a:cxn ang="0">
                    <a:pos x="T2" y="T3"/>
                  </a:cxn>
                  <a:cxn ang="0">
                    <a:pos x="T4" y="T5"/>
                  </a:cxn>
                  <a:cxn ang="0">
                    <a:pos x="T6" y="T7"/>
                  </a:cxn>
                  <a:cxn ang="0">
                    <a:pos x="T8" y="T9"/>
                  </a:cxn>
                </a:cxnLst>
                <a:rect l="0" t="0" r="r" b="b"/>
                <a:pathLst>
                  <a:path w="134" h="63">
                    <a:moveTo>
                      <a:pt x="130" y="55"/>
                    </a:moveTo>
                    <a:cubicBezTo>
                      <a:pt x="0" y="56"/>
                      <a:pt x="0" y="56"/>
                      <a:pt x="0" y="56"/>
                    </a:cubicBezTo>
                    <a:cubicBezTo>
                      <a:pt x="6" y="20"/>
                      <a:pt x="6" y="20"/>
                      <a:pt x="6" y="20"/>
                    </a:cubicBezTo>
                    <a:cubicBezTo>
                      <a:pt x="6" y="20"/>
                      <a:pt x="92" y="0"/>
                      <a:pt x="133" y="48"/>
                    </a:cubicBezTo>
                    <a:cubicBezTo>
                      <a:pt x="134" y="63"/>
                      <a:pt x="130" y="55"/>
                      <a:pt x="130" y="5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3" name="Freeform 122">
                <a:extLst>
                  <a:ext uri="{FF2B5EF4-FFF2-40B4-BE49-F238E27FC236}">
                    <a16:creationId xmlns:a16="http://schemas.microsoft.com/office/drawing/2014/main" id="{C0C1262A-B327-4CFE-A868-25C8353161FC}"/>
                  </a:ext>
                </a:extLst>
              </p:cNvPr>
              <p:cNvSpPr>
                <a:spLocks/>
              </p:cNvSpPr>
              <p:nvPr/>
            </p:nvSpPr>
            <p:spPr bwMode="auto">
              <a:xfrm>
                <a:off x="5658" y="2594"/>
                <a:ext cx="78" cy="284"/>
              </a:xfrm>
              <a:custGeom>
                <a:avLst/>
                <a:gdLst>
                  <a:gd name="T0" fmla="*/ 0 w 78"/>
                  <a:gd name="T1" fmla="*/ 0 h 284"/>
                  <a:gd name="T2" fmla="*/ 51 w 78"/>
                  <a:gd name="T3" fmla="*/ 284 h 284"/>
                  <a:gd name="T4" fmla="*/ 78 w 78"/>
                  <a:gd name="T5" fmla="*/ 284 h 284"/>
                  <a:gd name="T6" fmla="*/ 43 w 78"/>
                  <a:gd name="T7" fmla="*/ 0 h 284"/>
                  <a:gd name="T8" fmla="*/ 0 w 78"/>
                  <a:gd name="T9" fmla="*/ 0 h 284"/>
                </a:gdLst>
                <a:ahLst/>
                <a:cxnLst>
                  <a:cxn ang="0">
                    <a:pos x="T0" y="T1"/>
                  </a:cxn>
                  <a:cxn ang="0">
                    <a:pos x="T2" y="T3"/>
                  </a:cxn>
                  <a:cxn ang="0">
                    <a:pos x="T4" y="T5"/>
                  </a:cxn>
                  <a:cxn ang="0">
                    <a:pos x="T6" y="T7"/>
                  </a:cxn>
                  <a:cxn ang="0">
                    <a:pos x="T8" y="T9"/>
                  </a:cxn>
                </a:cxnLst>
                <a:rect l="0" t="0" r="r" b="b"/>
                <a:pathLst>
                  <a:path w="78" h="284">
                    <a:moveTo>
                      <a:pt x="0" y="0"/>
                    </a:moveTo>
                    <a:lnTo>
                      <a:pt x="51" y="284"/>
                    </a:lnTo>
                    <a:lnTo>
                      <a:pt x="78" y="284"/>
                    </a:lnTo>
                    <a:lnTo>
                      <a:pt x="43" y="0"/>
                    </a:lnTo>
                    <a:lnTo>
                      <a:pt x="0" y="0"/>
                    </a:lnTo>
                    <a:close/>
                  </a:path>
                </a:pathLst>
              </a:custGeom>
              <a:solidFill>
                <a:srgbClr val="939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4" name="Freeform 123">
                <a:extLst>
                  <a:ext uri="{FF2B5EF4-FFF2-40B4-BE49-F238E27FC236}">
                    <a16:creationId xmlns:a16="http://schemas.microsoft.com/office/drawing/2014/main" id="{76F70A4A-EB73-4985-9029-96A8E695B74F}"/>
                  </a:ext>
                </a:extLst>
              </p:cNvPr>
              <p:cNvSpPr>
                <a:spLocks/>
              </p:cNvSpPr>
              <p:nvPr/>
            </p:nvSpPr>
            <p:spPr bwMode="auto">
              <a:xfrm>
                <a:off x="5388" y="2588"/>
                <a:ext cx="56" cy="290"/>
              </a:xfrm>
              <a:custGeom>
                <a:avLst/>
                <a:gdLst>
                  <a:gd name="T0" fmla="*/ 14 w 56"/>
                  <a:gd name="T1" fmla="*/ 0 h 290"/>
                  <a:gd name="T2" fmla="*/ 0 w 56"/>
                  <a:gd name="T3" fmla="*/ 290 h 290"/>
                  <a:gd name="T4" fmla="*/ 19 w 56"/>
                  <a:gd name="T5" fmla="*/ 290 h 290"/>
                  <a:gd name="T6" fmla="*/ 56 w 56"/>
                  <a:gd name="T7" fmla="*/ 0 h 290"/>
                  <a:gd name="T8" fmla="*/ 14 w 56"/>
                  <a:gd name="T9" fmla="*/ 0 h 290"/>
                </a:gdLst>
                <a:ahLst/>
                <a:cxnLst>
                  <a:cxn ang="0">
                    <a:pos x="T0" y="T1"/>
                  </a:cxn>
                  <a:cxn ang="0">
                    <a:pos x="T2" y="T3"/>
                  </a:cxn>
                  <a:cxn ang="0">
                    <a:pos x="T4" y="T5"/>
                  </a:cxn>
                  <a:cxn ang="0">
                    <a:pos x="T6" y="T7"/>
                  </a:cxn>
                  <a:cxn ang="0">
                    <a:pos x="T8" y="T9"/>
                  </a:cxn>
                </a:cxnLst>
                <a:rect l="0" t="0" r="r" b="b"/>
                <a:pathLst>
                  <a:path w="56" h="290">
                    <a:moveTo>
                      <a:pt x="14" y="0"/>
                    </a:moveTo>
                    <a:lnTo>
                      <a:pt x="0" y="290"/>
                    </a:lnTo>
                    <a:lnTo>
                      <a:pt x="19" y="290"/>
                    </a:lnTo>
                    <a:lnTo>
                      <a:pt x="56" y="0"/>
                    </a:lnTo>
                    <a:lnTo>
                      <a:pt x="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5" name="Freeform 124">
                <a:extLst>
                  <a:ext uri="{FF2B5EF4-FFF2-40B4-BE49-F238E27FC236}">
                    <a16:creationId xmlns:a16="http://schemas.microsoft.com/office/drawing/2014/main" id="{2483ECD3-606A-439C-B4AC-45140D779156}"/>
                  </a:ext>
                </a:extLst>
              </p:cNvPr>
              <p:cNvSpPr>
                <a:spLocks/>
              </p:cNvSpPr>
              <p:nvPr/>
            </p:nvSpPr>
            <p:spPr bwMode="auto">
              <a:xfrm>
                <a:off x="5574" y="2588"/>
                <a:ext cx="56" cy="290"/>
              </a:xfrm>
              <a:custGeom>
                <a:avLst/>
                <a:gdLst>
                  <a:gd name="T0" fmla="*/ 14 w 56"/>
                  <a:gd name="T1" fmla="*/ 0 h 290"/>
                  <a:gd name="T2" fmla="*/ 0 w 56"/>
                  <a:gd name="T3" fmla="*/ 290 h 290"/>
                  <a:gd name="T4" fmla="*/ 19 w 56"/>
                  <a:gd name="T5" fmla="*/ 290 h 290"/>
                  <a:gd name="T6" fmla="*/ 56 w 56"/>
                  <a:gd name="T7" fmla="*/ 0 h 290"/>
                  <a:gd name="T8" fmla="*/ 14 w 56"/>
                  <a:gd name="T9" fmla="*/ 0 h 290"/>
                </a:gdLst>
                <a:ahLst/>
                <a:cxnLst>
                  <a:cxn ang="0">
                    <a:pos x="T0" y="T1"/>
                  </a:cxn>
                  <a:cxn ang="0">
                    <a:pos x="T2" y="T3"/>
                  </a:cxn>
                  <a:cxn ang="0">
                    <a:pos x="T4" y="T5"/>
                  </a:cxn>
                  <a:cxn ang="0">
                    <a:pos x="T6" y="T7"/>
                  </a:cxn>
                  <a:cxn ang="0">
                    <a:pos x="T8" y="T9"/>
                  </a:cxn>
                </a:cxnLst>
                <a:rect l="0" t="0" r="r" b="b"/>
                <a:pathLst>
                  <a:path w="56" h="290">
                    <a:moveTo>
                      <a:pt x="14" y="0"/>
                    </a:moveTo>
                    <a:lnTo>
                      <a:pt x="0" y="290"/>
                    </a:lnTo>
                    <a:lnTo>
                      <a:pt x="19" y="290"/>
                    </a:lnTo>
                    <a:lnTo>
                      <a:pt x="56" y="0"/>
                    </a:lnTo>
                    <a:lnTo>
                      <a:pt x="1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6" name="Freeform 125">
                <a:extLst>
                  <a:ext uri="{FF2B5EF4-FFF2-40B4-BE49-F238E27FC236}">
                    <a16:creationId xmlns:a16="http://schemas.microsoft.com/office/drawing/2014/main" id="{95C41E4C-E90B-4AF0-B9E2-F40C89D3230A}"/>
                  </a:ext>
                </a:extLst>
              </p:cNvPr>
              <p:cNvSpPr>
                <a:spLocks/>
              </p:cNvSpPr>
              <p:nvPr/>
            </p:nvSpPr>
            <p:spPr bwMode="auto">
              <a:xfrm>
                <a:off x="5325" y="2257"/>
                <a:ext cx="403" cy="343"/>
              </a:xfrm>
              <a:custGeom>
                <a:avLst/>
                <a:gdLst>
                  <a:gd name="T0" fmla="*/ 45 w 416"/>
                  <a:gd name="T1" fmla="*/ 315 h 354"/>
                  <a:gd name="T2" fmla="*/ 3 w 416"/>
                  <a:gd name="T3" fmla="*/ 32 h 354"/>
                  <a:gd name="T4" fmla="*/ 30 w 416"/>
                  <a:gd name="T5" fmla="*/ 0 h 354"/>
                  <a:gd name="T6" fmla="*/ 221 w 416"/>
                  <a:gd name="T7" fmla="*/ 0 h 354"/>
                  <a:gd name="T8" fmla="*/ 278 w 416"/>
                  <a:gd name="T9" fmla="*/ 44 h 354"/>
                  <a:gd name="T10" fmla="*/ 340 w 416"/>
                  <a:gd name="T11" fmla="*/ 312 h 354"/>
                  <a:gd name="T12" fmla="*/ 398 w 416"/>
                  <a:gd name="T13" fmla="*/ 312 h 354"/>
                  <a:gd name="T14" fmla="*/ 416 w 416"/>
                  <a:gd name="T15" fmla="*/ 330 h 354"/>
                  <a:gd name="T16" fmla="*/ 416 w 416"/>
                  <a:gd name="T17" fmla="*/ 336 h 354"/>
                  <a:gd name="T18" fmla="*/ 398 w 416"/>
                  <a:gd name="T19" fmla="*/ 354 h 354"/>
                  <a:gd name="T20" fmla="*/ 96 w 416"/>
                  <a:gd name="T21" fmla="*/ 354 h 354"/>
                  <a:gd name="T22" fmla="*/ 45 w 416"/>
                  <a:gd name="T23" fmla="*/ 315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6" h="354">
                    <a:moveTo>
                      <a:pt x="45" y="315"/>
                    </a:moveTo>
                    <a:cubicBezTo>
                      <a:pt x="3" y="32"/>
                      <a:pt x="3" y="32"/>
                      <a:pt x="3" y="32"/>
                    </a:cubicBezTo>
                    <a:cubicBezTo>
                      <a:pt x="0" y="15"/>
                      <a:pt x="13" y="0"/>
                      <a:pt x="30" y="0"/>
                    </a:cubicBezTo>
                    <a:cubicBezTo>
                      <a:pt x="221" y="0"/>
                      <a:pt x="221" y="0"/>
                      <a:pt x="221" y="0"/>
                    </a:cubicBezTo>
                    <a:cubicBezTo>
                      <a:pt x="247" y="0"/>
                      <a:pt x="271" y="18"/>
                      <a:pt x="278" y="44"/>
                    </a:cubicBezTo>
                    <a:cubicBezTo>
                      <a:pt x="340" y="312"/>
                      <a:pt x="340" y="312"/>
                      <a:pt x="340" y="312"/>
                    </a:cubicBezTo>
                    <a:cubicBezTo>
                      <a:pt x="398" y="312"/>
                      <a:pt x="398" y="312"/>
                      <a:pt x="398" y="312"/>
                    </a:cubicBezTo>
                    <a:cubicBezTo>
                      <a:pt x="408" y="312"/>
                      <a:pt x="416" y="320"/>
                      <a:pt x="416" y="330"/>
                    </a:cubicBezTo>
                    <a:cubicBezTo>
                      <a:pt x="416" y="336"/>
                      <a:pt x="416" y="336"/>
                      <a:pt x="416" y="336"/>
                    </a:cubicBezTo>
                    <a:cubicBezTo>
                      <a:pt x="416" y="346"/>
                      <a:pt x="408" y="354"/>
                      <a:pt x="398" y="354"/>
                    </a:cubicBezTo>
                    <a:cubicBezTo>
                      <a:pt x="96" y="354"/>
                      <a:pt x="96" y="354"/>
                      <a:pt x="96" y="354"/>
                    </a:cubicBezTo>
                    <a:cubicBezTo>
                      <a:pt x="70" y="354"/>
                      <a:pt x="48" y="337"/>
                      <a:pt x="45" y="315"/>
                    </a:cubicBez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7" name="Freeform 126">
                <a:extLst>
                  <a:ext uri="{FF2B5EF4-FFF2-40B4-BE49-F238E27FC236}">
                    <a16:creationId xmlns:a16="http://schemas.microsoft.com/office/drawing/2014/main" id="{7CF1A9A1-4127-4CA8-813B-77F7E1E35946}"/>
                  </a:ext>
                </a:extLst>
              </p:cNvPr>
              <p:cNvSpPr>
                <a:spLocks/>
              </p:cNvSpPr>
              <p:nvPr/>
            </p:nvSpPr>
            <p:spPr bwMode="auto">
              <a:xfrm>
                <a:off x="5593" y="2048"/>
                <a:ext cx="23" cy="14"/>
              </a:xfrm>
              <a:custGeom>
                <a:avLst/>
                <a:gdLst>
                  <a:gd name="T0" fmla="*/ 0 w 24"/>
                  <a:gd name="T1" fmla="*/ 14 h 14"/>
                  <a:gd name="T2" fmla="*/ 24 w 24"/>
                  <a:gd name="T3" fmla="*/ 3 h 14"/>
                </a:gdLst>
                <a:ahLst/>
                <a:cxnLst>
                  <a:cxn ang="0">
                    <a:pos x="T0" y="T1"/>
                  </a:cxn>
                  <a:cxn ang="0">
                    <a:pos x="T2" y="T3"/>
                  </a:cxn>
                </a:cxnLst>
                <a:rect l="0" t="0" r="r" b="b"/>
                <a:pathLst>
                  <a:path w="24" h="14">
                    <a:moveTo>
                      <a:pt x="0" y="14"/>
                    </a:moveTo>
                    <a:cubicBezTo>
                      <a:pt x="0" y="14"/>
                      <a:pt x="7" y="0"/>
                      <a:pt x="24" y="3"/>
                    </a:cubicBezTo>
                  </a:path>
                </a:pathLst>
              </a:custGeom>
              <a:noFill/>
              <a:ln w="11113" cap="rnd">
                <a:solidFill>
                  <a:srgbClr val="4F3E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678" name="Freeform 127">
                <a:extLst>
                  <a:ext uri="{FF2B5EF4-FFF2-40B4-BE49-F238E27FC236}">
                    <a16:creationId xmlns:a16="http://schemas.microsoft.com/office/drawing/2014/main" id="{34372D6C-CC03-4F30-9D67-E072AF18A1D0}"/>
                  </a:ext>
                </a:extLst>
              </p:cNvPr>
              <p:cNvSpPr>
                <a:spLocks/>
              </p:cNvSpPr>
              <p:nvPr/>
            </p:nvSpPr>
            <p:spPr bwMode="auto">
              <a:xfrm>
                <a:off x="5532" y="2053"/>
                <a:ext cx="34" cy="54"/>
              </a:xfrm>
              <a:custGeom>
                <a:avLst/>
                <a:gdLst>
                  <a:gd name="T0" fmla="*/ 35 w 35"/>
                  <a:gd name="T1" fmla="*/ 55 h 55"/>
                  <a:gd name="T2" fmla="*/ 30 w 35"/>
                  <a:gd name="T3" fmla="*/ 55 h 55"/>
                  <a:gd name="T4" fmla="*/ 0 w 35"/>
                  <a:gd name="T5" fmla="*/ 25 h 55"/>
                  <a:gd name="T6" fmla="*/ 0 w 35"/>
                  <a:gd name="T7" fmla="*/ 17 h 55"/>
                  <a:gd name="T8" fmla="*/ 17 w 35"/>
                  <a:gd name="T9" fmla="*/ 0 h 55"/>
                  <a:gd name="T10" fmla="*/ 17 w 35"/>
                  <a:gd name="T11" fmla="*/ 0 h 55"/>
                  <a:gd name="T12" fmla="*/ 35 w 35"/>
                  <a:gd name="T13" fmla="*/ 17 h 55"/>
                  <a:gd name="T14" fmla="*/ 35 w 35"/>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55">
                    <a:moveTo>
                      <a:pt x="35" y="55"/>
                    </a:moveTo>
                    <a:cubicBezTo>
                      <a:pt x="30" y="55"/>
                      <a:pt x="30" y="55"/>
                      <a:pt x="30" y="55"/>
                    </a:cubicBezTo>
                    <a:cubicBezTo>
                      <a:pt x="14" y="55"/>
                      <a:pt x="0" y="42"/>
                      <a:pt x="0" y="25"/>
                    </a:cubicBezTo>
                    <a:cubicBezTo>
                      <a:pt x="0" y="17"/>
                      <a:pt x="0" y="17"/>
                      <a:pt x="0" y="17"/>
                    </a:cubicBezTo>
                    <a:cubicBezTo>
                      <a:pt x="0" y="8"/>
                      <a:pt x="8" y="0"/>
                      <a:pt x="17" y="0"/>
                    </a:cubicBezTo>
                    <a:cubicBezTo>
                      <a:pt x="17" y="0"/>
                      <a:pt x="17" y="0"/>
                      <a:pt x="17" y="0"/>
                    </a:cubicBezTo>
                    <a:cubicBezTo>
                      <a:pt x="27" y="0"/>
                      <a:pt x="35" y="8"/>
                      <a:pt x="35" y="17"/>
                    </a:cubicBezTo>
                    <a:lnTo>
                      <a:pt x="35" y="55"/>
                    </a:lnTo>
                    <a:close/>
                  </a:path>
                </a:pathLst>
              </a:custGeom>
              <a:solidFill>
                <a:srgbClr val="BA8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pic>
          <p:nvPicPr>
            <p:cNvPr id="556" name="Picture 2" descr="Image result for microsoft teams icon png">
              <a:extLst>
                <a:ext uri="{FF2B5EF4-FFF2-40B4-BE49-F238E27FC236}">
                  <a16:creationId xmlns:a16="http://schemas.microsoft.com/office/drawing/2014/main" id="{5DBEA275-D419-4B64-A21C-119677886EE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26550" y="2463800"/>
              <a:ext cx="304800" cy="304800"/>
            </a:xfrm>
            <a:prstGeom prst="rect">
              <a:avLst/>
            </a:prstGeom>
            <a:noFill/>
            <a:extLst>
              <a:ext uri="{909E8E84-426E-40DD-AFC4-6F175D3DCCD1}">
                <a14:hiddenFill xmlns:a14="http://schemas.microsoft.com/office/drawing/2010/main">
                  <a:solidFill>
                    <a:srgbClr val="FFFFFF"/>
                  </a:solidFill>
                </a14:hiddenFill>
              </a:ext>
            </a:extLst>
          </p:spPr>
        </p:pic>
        <p:sp>
          <p:nvSpPr>
            <p:cNvPr id="557" name="exchange_2">
              <a:extLst>
                <a:ext uri="{FF2B5EF4-FFF2-40B4-BE49-F238E27FC236}">
                  <a16:creationId xmlns:a16="http://schemas.microsoft.com/office/drawing/2014/main" id="{35B86113-24B1-4DFA-874C-970E4CB6E1F9}"/>
                </a:ext>
              </a:extLst>
            </p:cNvPr>
            <p:cNvSpPr>
              <a:spLocks noChangeAspect="1" noEditPoints="1"/>
            </p:cNvSpPr>
            <p:nvPr/>
          </p:nvSpPr>
          <p:spPr bwMode="auto">
            <a:xfrm>
              <a:off x="8277678" y="2487843"/>
              <a:ext cx="240880" cy="233690"/>
            </a:xfrm>
            <a:custGeom>
              <a:avLst/>
              <a:gdLst>
                <a:gd name="T0" fmla="*/ 0 w 370"/>
                <a:gd name="T1" fmla="*/ 323 h 360"/>
                <a:gd name="T2" fmla="*/ 207 w 370"/>
                <a:gd name="T3" fmla="*/ 0 h 360"/>
                <a:gd name="T4" fmla="*/ 207 w 370"/>
                <a:gd name="T5" fmla="*/ 360 h 360"/>
                <a:gd name="T6" fmla="*/ 92 w 370"/>
                <a:gd name="T7" fmla="*/ 220 h 360"/>
                <a:gd name="T8" fmla="*/ 132 w 370"/>
                <a:gd name="T9" fmla="*/ 187 h 360"/>
                <a:gd name="T10" fmla="*/ 92 w 370"/>
                <a:gd name="T11" fmla="*/ 156 h 360"/>
                <a:gd name="T12" fmla="*/ 141 w 370"/>
                <a:gd name="T13" fmla="*/ 122 h 360"/>
                <a:gd name="T14" fmla="*/ 60 w 370"/>
                <a:gd name="T15" fmla="*/ 97 h 360"/>
                <a:gd name="T16" fmla="*/ 139 w 370"/>
                <a:gd name="T17" fmla="*/ 257 h 360"/>
                <a:gd name="T18" fmla="*/ 139 w 370"/>
                <a:gd name="T19" fmla="*/ 225 h 360"/>
                <a:gd name="T20" fmla="*/ 226 w 370"/>
                <a:gd name="T21" fmla="*/ 72 h 360"/>
                <a:gd name="T22" fmla="*/ 234 w 370"/>
                <a:gd name="T23" fmla="*/ 100 h 360"/>
                <a:gd name="T24" fmla="*/ 256 w 370"/>
                <a:gd name="T25" fmla="*/ 119 h 360"/>
                <a:gd name="T26" fmla="*/ 248 w 370"/>
                <a:gd name="T27" fmla="*/ 132 h 360"/>
                <a:gd name="T28" fmla="*/ 236 w 370"/>
                <a:gd name="T29" fmla="*/ 124 h 360"/>
                <a:gd name="T30" fmla="*/ 226 w 370"/>
                <a:gd name="T31" fmla="*/ 123 h 360"/>
                <a:gd name="T32" fmla="*/ 249 w 370"/>
                <a:gd name="T33" fmla="*/ 194 h 360"/>
                <a:gd name="T34" fmla="*/ 248 w 370"/>
                <a:gd name="T35" fmla="*/ 198 h 360"/>
                <a:gd name="T36" fmla="*/ 233 w 370"/>
                <a:gd name="T37" fmla="*/ 191 h 360"/>
                <a:gd name="T38" fmla="*/ 226 w 370"/>
                <a:gd name="T39" fmla="*/ 240 h 360"/>
                <a:gd name="T40" fmla="*/ 232 w 370"/>
                <a:gd name="T41" fmla="*/ 239 h 360"/>
                <a:gd name="T42" fmla="*/ 277 w 370"/>
                <a:gd name="T43" fmla="*/ 195 h 360"/>
                <a:gd name="T44" fmla="*/ 280 w 370"/>
                <a:gd name="T45" fmla="*/ 198 h 360"/>
                <a:gd name="T46" fmla="*/ 243 w 370"/>
                <a:gd name="T47" fmla="*/ 253 h 360"/>
                <a:gd name="T48" fmla="*/ 226 w 370"/>
                <a:gd name="T49" fmla="*/ 263 h 360"/>
                <a:gd name="T50" fmla="*/ 352 w 370"/>
                <a:gd name="T51" fmla="*/ 290 h 360"/>
                <a:gd name="T52" fmla="*/ 370 w 370"/>
                <a:gd name="T53" fmla="*/ 90 h 360"/>
                <a:gd name="T54" fmla="*/ 344 w 370"/>
                <a:gd name="T55" fmla="*/ 258 h 360"/>
                <a:gd name="T56" fmla="*/ 292 w 370"/>
                <a:gd name="T57" fmla="*/ 263 h 360"/>
                <a:gd name="T58" fmla="*/ 270 w 370"/>
                <a:gd name="T59" fmla="*/ 243 h 360"/>
                <a:gd name="T60" fmla="*/ 278 w 370"/>
                <a:gd name="T61" fmla="*/ 231 h 360"/>
                <a:gd name="T62" fmla="*/ 290 w 370"/>
                <a:gd name="T63" fmla="*/ 239 h 360"/>
                <a:gd name="T64" fmla="*/ 318 w 370"/>
                <a:gd name="T65" fmla="*/ 240 h 360"/>
                <a:gd name="T66" fmla="*/ 321 w 370"/>
                <a:gd name="T67" fmla="*/ 218 h 360"/>
                <a:gd name="T68" fmla="*/ 277 w 370"/>
                <a:gd name="T69" fmla="*/ 168 h 360"/>
                <a:gd name="T70" fmla="*/ 278 w 370"/>
                <a:gd name="T71" fmla="*/ 165 h 360"/>
                <a:gd name="T72" fmla="*/ 293 w 370"/>
                <a:gd name="T73" fmla="*/ 172 h 360"/>
                <a:gd name="T74" fmla="*/ 344 w 370"/>
                <a:gd name="T75" fmla="*/ 213 h 360"/>
                <a:gd name="T76" fmla="*/ 344 w 370"/>
                <a:gd name="T77" fmla="*/ 258 h 360"/>
                <a:gd name="T78" fmla="*/ 341 w 370"/>
                <a:gd name="T79" fmla="*/ 156 h 360"/>
                <a:gd name="T80" fmla="*/ 322 w 370"/>
                <a:gd name="T81" fmla="*/ 174 h 360"/>
                <a:gd name="T82" fmla="*/ 312 w 370"/>
                <a:gd name="T83" fmla="*/ 164 h 360"/>
                <a:gd name="T84" fmla="*/ 321 w 370"/>
                <a:gd name="T85" fmla="*/ 152 h 360"/>
                <a:gd name="T86" fmla="*/ 318 w 370"/>
                <a:gd name="T87" fmla="*/ 123 h 360"/>
                <a:gd name="T88" fmla="*/ 294 w 370"/>
                <a:gd name="T89" fmla="*/ 124 h 360"/>
                <a:gd name="T90" fmla="*/ 249 w 370"/>
                <a:gd name="T91" fmla="*/ 167 h 360"/>
                <a:gd name="T92" fmla="*/ 246 w 370"/>
                <a:gd name="T93" fmla="*/ 164 h 360"/>
                <a:gd name="T94" fmla="*/ 283 w 370"/>
                <a:gd name="T95" fmla="*/ 109 h 360"/>
                <a:gd name="T96" fmla="*/ 338 w 370"/>
                <a:gd name="T97" fmla="*/ 100 h 360"/>
                <a:gd name="T98" fmla="*/ 344 w 370"/>
                <a:gd name="T99" fmla="*/ 15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0" h="360">
                  <a:moveTo>
                    <a:pt x="207" y="360"/>
                  </a:moveTo>
                  <a:cubicBezTo>
                    <a:pt x="0" y="323"/>
                    <a:pt x="0" y="323"/>
                    <a:pt x="0" y="323"/>
                  </a:cubicBezTo>
                  <a:cubicBezTo>
                    <a:pt x="0" y="38"/>
                    <a:pt x="0" y="38"/>
                    <a:pt x="0" y="38"/>
                  </a:cubicBezTo>
                  <a:cubicBezTo>
                    <a:pt x="207" y="0"/>
                    <a:pt x="207" y="0"/>
                    <a:pt x="207" y="0"/>
                  </a:cubicBezTo>
                  <a:cubicBezTo>
                    <a:pt x="207" y="360"/>
                    <a:pt x="207" y="360"/>
                    <a:pt x="207" y="360"/>
                  </a:cubicBezTo>
                  <a:cubicBezTo>
                    <a:pt x="207" y="360"/>
                    <a:pt x="207" y="360"/>
                    <a:pt x="207" y="360"/>
                  </a:cubicBezTo>
                  <a:close/>
                  <a:moveTo>
                    <a:pt x="139" y="225"/>
                  </a:moveTo>
                  <a:cubicBezTo>
                    <a:pt x="92" y="220"/>
                    <a:pt x="92" y="220"/>
                    <a:pt x="92" y="220"/>
                  </a:cubicBezTo>
                  <a:cubicBezTo>
                    <a:pt x="92" y="186"/>
                    <a:pt x="92" y="186"/>
                    <a:pt x="92" y="186"/>
                  </a:cubicBezTo>
                  <a:cubicBezTo>
                    <a:pt x="132" y="187"/>
                    <a:pt x="132" y="187"/>
                    <a:pt x="132" y="187"/>
                  </a:cubicBezTo>
                  <a:cubicBezTo>
                    <a:pt x="132" y="157"/>
                    <a:pt x="132" y="157"/>
                    <a:pt x="132" y="157"/>
                  </a:cubicBezTo>
                  <a:cubicBezTo>
                    <a:pt x="92" y="156"/>
                    <a:pt x="92" y="156"/>
                    <a:pt x="92" y="156"/>
                  </a:cubicBezTo>
                  <a:cubicBezTo>
                    <a:pt x="92" y="122"/>
                    <a:pt x="92" y="122"/>
                    <a:pt x="92" y="122"/>
                  </a:cubicBezTo>
                  <a:cubicBezTo>
                    <a:pt x="141" y="122"/>
                    <a:pt x="141" y="122"/>
                    <a:pt x="141" y="122"/>
                  </a:cubicBezTo>
                  <a:cubicBezTo>
                    <a:pt x="141" y="91"/>
                    <a:pt x="141" y="91"/>
                    <a:pt x="141" y="91"/>
                  </a:cubicBezTo>
                  <a:cubicBezTo>
                    <a:pt x="60" y="97"/>
                    <a:pt x="60" y="97"/>
                    <a:pt x="60" y="97"/>
                  </a:cubicBezTo>
                  <a:cubicBezTo>
                    <a:pt x="60" y="248"/>
                    <a:pt x="60" y="248"/>
                    <a:pt x="60" y="248"/>
                  </a:cubicBezTo>
                  <a:cubicBezTo>
                    <a:pt x="139" y="257"/>
                    <a:pt x="139" y="257"/>
                    <a:pt x="139" y="257"/>
                  </a:cubicBezTo>
                  <a:cubicBezTo>
                    <a:pt x="139" y="225"/>
                    <a:pt x="139" y="225"/>
                    <a:pt x="139" y="225"/>
                  </a:cubicBezTo>
                  <a:cubicBezTo>
                    <a:pt x="139" y="225"/>
                    <a:pt x="139" y="225"/>
                    <a:pt x="139" y="225"/>
                  </a:cubicBezTo>
                  <a:close/>
                  <a:moveTo>
                    <a:pt x="352" y="72"/>
                  </a:moveTo>
                  <a:cubicBezTo>
                    <a:pt x="226" y="72"/>
                    <a:pt x="226" y="72"/>
                    <a:pt x="226" y="72"/>
                  </a:cubicBezTo>
                  <a:cubicBezTo>
                    <a:pt x="226" y="100"/>
                    <a:pt x="226" y="100"/>
                    <a:pt x="226" y="100"/>
                  </a:cubicBezTo>
                  <a:cubicBezTo>
                    <a:pt x="234" y="100"/>
                    <a:pt x="234" y="100"/>
                    <a:pt x="234" y="100"/>
                  </a:cubicBezTo>
                  <a:cubicBezTo>
                    <a:pt x="235" y="100"/>
                    <a:pt x="236" y="101"/>
                    <a:pt x="238" y="102"/>
                  </a:cubicBezTo>
                  <a:cubicBezTo>
                    <a:pt x="239" y="103"/>
                    <a:pt x="256" y="119"/>
                    <a:pt x="256" y="119"/>
                  </a:cubicBezTo>
                  <a:cubicBezTo>
                    <a:pt x="256" y="120"/>
                    <a:pt x="256" y="121"/>
                    <a:pt x="256" y="122"/>
                  </a:cubicBezTo>
                  <a:cubicBezTo>
                    <a:pt x="248" y="132"/>
                    <a:pt x="248" y="132"/>
                    <a:pt x="248" y="132"/>
                  </a:cubicBezTo>
                  <a:cubicBezTo>
                    <a:pt x="247" y="133"/>
                    <a:pt x="247" y="133"/>
                    <a:pt x="246" y="132"/>
                  </a:cubicBezTo>
                  <a:cubicBezTo>
                    <a:pt x="236" y="124"/>
                    <a:pt x="236" y="124"/>
                    <a:pt x="236" y="124"/>
                  </a:cubicBezTo>
                  <a:cubicBezTo>
                    <a:pt x="236" y="123"/>
                    <a:pt x="234" y="123"/>
                    <a:pt x="234" y="123"/>
                  </a:cubicBezTo>
                  <a:cubicBezTo>
                    <a:pt x="226" y="123"/>
                    <a:pt x="226" y="123"/>
                    <a:pt x="226" y="123"/>
                  </a:cubicBezTo>
                  <a:cubicBezTo>
                    <a:pt x="226" y="169"/>
                    <a:pt x="226" y="169"/>
                    <a:pt x="226" y="169"/>
                  </a:cubicBezTo>
                  <a:cubicBezTo>
                    <a:pt x="237" y="181"/>
                    <a:pt x="249" y="194"/>
                    <a:pt x="249" y="194"/>
                  </a:cubicBezTo>
                  <a:cubicBezTo>
                    <a:pt x="250" y="195"/>
                    <a:pt x="250" y="196"/>
                    <a:pt x="249" y="196"/>
                  </a:cubicBezTo>
                  <a:cubicBezTo>
                    <a:pt x="248" y="198"/>
                    <a:pt x="248" y="198"/>
                    <a:pt x="248" y="198"/>
                  </a:cubicBezTo>
                  <a:cubicBezTo>
                    <a:pt x="247" y="198"/>
                    <a:pt x="247" y="198"/>
                    <a:pt x="246" y="198"/>
                  </a:cubicBezTo>
                  <a:cubicBezTo>
                    <a:pt x="245" y="198"/>
                    <a:pt x="238" y="195"/>
                    <a:pt x="233" y="191"/>
                  </a:cubicBezTo>
                  <a:cubicBezTo>
                    <a:pt x="231" y="190"/>
                    <a:pt x="228" y="189"/>
                    <a:pt x="226" y="187"/>
                  </a:cubicBezTo>
                  <a:cubicBezTo>
                    <a:pt x="226" y="240"/>
                    <a:pt x="226" y="240"/>
                    <a:pt x="226" y="240"/>
                  </a:cubicBezTo>
                  <a:cubicBezTo>
                    <a:pt x="227" y="240"/>
                    <a:pt x="227" y="240"/>
                    <a:pt x="227" y="240"/>
                  </a:cubicBezTo>
                  <a:cubicBezTo>
                    <a:pt x="228" y="240"/>
                    <a:pt x="232" y="240"/>
                    <a:pt x="232" y="239"/>
                  </a:cubicBezTo>
                  <a:cubicBezTo>
                    <a:pt x="236" y="235"/>
                    <a:pt x="276" y="195"/>
                    <a:pt x="276" y="195"/>
                  </a:cubicBezTo>
                  <a:cubicBezTo>
                    <a:pt x="277" y="195"/>
                    <a:pt x="277" y="195"/>
                    <a:pt x="277" y="195"/>
                  </a:cubicBezTo>
                  <a:cubicBezTo>
                    <a:pt x="279" y="197"/>
                    <a:pt x="279" y="197"/>
                    <a:pt x="279" y="197"/>
                  </a:cubicBezTo>
                  <a:cubicBezTo>
                    <a:pt x="279" y="197"/>
                    <a:pt x="280" y="198"/>
                    <a:pt x="280" y="198"/>
                  </a:cubicBezTo>
                  <a:cubicBezTo>
                    <a:pt x="280" y="199"/>
                    <a:pt x="277" y="206"/>
                    <a:pt x="272" y="212"/>
                  </a:cubicBezTo>
                  <a:cubicBezTo>
                    <a:pt x="265" y="226"/>
                    <a:pt x="253" y="242"/>
                    <a:pt x="243" y="253"/>
                  </a:cubicBezTo>
                  <a:cubicBezTo>
                    <a:pt x="237" y="260"/>
                    <a:pt x="234" y="263"/>
                    <a:pt x="232" y="263"/>
                  </a:cubicBezTo>
                  <a:cubicBezTo>
                    <a:pt x="226" y="263"/>
                    <a:pt x="226" y="263"/>
                    <a:pt x="226" y="263"/>
                  </a:cubicBezTo>
                  <a:cubicBezTo>
                    <a:pt x="226" y="290"/>
                    <a:pt x="226" y="290"/>
                    <a:pt x="226" y="290"/>
                  </a:cubicBezTo>
                  <a:cubicBezTo>
                    <a:pt x="352" y="290"/>
                    <a:pt x="352" y="290"/>
                    <a:pt x="352" y="290"/>
                  </a:cubicBezTo>
                  <a:cubicBezTo>
                    <a:pt x="362" y="290"/>
                    <a:pt x="370" y="282"/>
                    <a:pt x="370" y="272"/>
                  </a:cubicBezTo>
                  <a:cubicBezTo>
                    <a:pt x="370" y="90"/>
                    <a:pt x="370" y="90"/>
                    <a:pt x="370" y="90"/>
                  </a:cubicBezTo>
                  <a:cubicBezTo>
                    <a:pt x="370" y="80"/>
                    <a:pt x="362" y="72"/>
                    <a:pt x="352" y="72"/>
                  </a:cubicBezTo>
                  <a:close/>
                  <a:moveTo>
                    <a:pt x="344" y="258"/>
                  </a:moveTo>
                  <a:cubicBezTo>
                    <a:pt x="344" y="261"/>
                    <a:pt x="341" y="263"/>
                    <a:pt x="338" y="263"/>
                  </a:cubicBezTo>
                  <a:cubicBezTo>
                    <a:pt x="292" y="263"/>
                    <a:pt x="292" y="263"/>
                    <a:pt x="292" y="263"/>
                  </a:cubicBezTo>
                  <a:cubicBezTo>
                    <a:pt x="290" y="263"/>
                    <a:pt x="290" y="262"/>
                    <a:pt x="289" y="261"/>
                  </a:cubicBezTo>
                  <a:cubicBezTo>
                    <a:pt x="287" y="260"/>
                    <a:pt x="270" y="243"/>
                    <a:pt x="270" y="243"/>
                  </a:cubicBezTo>
                  <a:cubicBezTo>
                    <a:pt x="270" y="243"/>
                    <a:pt x="270" y="242"/>
                    <a:pt x="270" y="241"/>
                  </a:cubicBezTo>
                  <a:cubicBezTo>
                    <a:pt x="278" y="231"/>
                    <a:pt x="278" y="231"/>
                    <a:pt x="278" y="231"/>
                  </a:cubicBezTo>
                  <a:cubicBezTo>
                    <a:pt x="279" y="230"/>
                    <a:pt x="279" y="230"/>
                    <a:pt x="280" y="231"/>
                  </a:cubicBezTo>
                  <a:cubicBezTo>
                    <a:pt x="290" y="239"/>
                    <a:pt x="290" y="239"/>
                    <a:pt x="290" y="239"/>
                  </a:cubicBezTo>
                  <a:cubicBezTo>
                    <a:pt x="290" y="240"/>
                    <a:pt x="291" y="240"/>
                    <a:pt x="292" y="240"/>
                  </a:cubicBezTo>
                  <a:cubicBezTo>
                    <a:pt x="318" y="240"/>
                    <a:pt x="318" y="240"/>
                    <a:pt x="318" y="240"/>
                  </a:cubicBezTo>
                  <a:cubicBezTo>
                    <a:pt x="320" y="240"/>
                    <a:pt x="321" y="239"/>
                    <a:pt x="321" y="238"/>
                  </a:cubicBezTo>
                  <a:cubicBezTo>
                    <a:pt x="321" y="218"/>
                    <a:pt x="321" y="218"/>
                    <a:pt x="321" y="218"/>
                  </a:cubicBezTo>
                  <a:cubicBezTo>
                    <a:pt x="321" y="217"/>
                    <a:pt x="321" y="213"/>
                    <a:pt x="320" y="212"/>
                  </a:cubicBezTo>
                  <a:cubicBezTo>
                    <a:pt x="316" y="208"/>
                    <a:pt x="277" y="168"/>
                    <a:pt x="277" y="168"/>
                  </a:cubicBezTo>
                  <a:cubicBezTo>
                    <a:pt x="276" y="168"/>
                    <a:pt x="276" y="167"/>
                    <a:pt x="277" y="167"/>
                  </a:cubicBezTo>
                  <a:cubicBezTo>
                    <a:pt x="278" y="165"/>
                    <a:pt x="278" y="165"/>
                    <a:pt x="278" y="165"/>
                  </a:cubicBezTo>
                  <a:cubicBezTo>
                    <a:pt x="279" y="165"/>
                    <a:pt x="279" y="164"/>
                    <a:pt x="280" y="164"/>
                  </a:cubicBezTo>
                  <a:cubicBezTo>
                    <a:pt x="281" y="164"/>
                    <a:pt x="288" y="167"/>
                    <a:pt x="293" y="172"/>
                  </a:cubicBezTo>
                  <a:cubicBezTo>
                    <a:pt x="306" y="179"/>
                    <a:pt x="324" y="192"/>
                    <a:pt x="335" y="201"/>
                  </a:cubicBezTo>
                  <a:cubicBezTo>
                    <a:pt x="341" y="207"/>
                    <a:pt x="344" y="210"/>
                    <a:pt x="344" y="213"/>
                  </a:cubicBezTo>
                  <a:cubicBezTo>
                    <a:pt x="344" y="258"/>
                    <a:pt x="344" y="258"/>
                    <a:pt x="344" y="258"/>
                  </a:cubicBezTo>
                  <a:cubicBezTo>
                    <a:pt x="344" y="258"/>
                    <a:pt x="344" y="258"/>
                    <a:pt x="344" y="258"/>
                  </a:cubicBezTo>
                  <a:close/>
                  <a:moveTo>
                    <a:pt x="344" y="151"/>
                  </a:moveTo>
                  <a:cubicBezTo>
                    <a:pt x="344" y="154"/>
                    <a:pt x="343" y="155"/>
                    <a:pt x="341" y="156"/>
                  </a:cubicBezTo>
                  <a:cubicBezTo>
                    <a:pt x="340" y="158"/>
                    <a:pt x="325" y="174"/>
                    <a:pt x="325" y="174"/>
                  </a:cubicBezTo>
                  <a:cubicBezTo>
                    <a:pt x="324" y="174"/>
                    <a:pt x="323" y="174"/>
                    <a:pt x="322" y="174"/>
                  </a:cubicBezTo>
                  <a:cubicBezTo>
                    <a:pt x="312" y="166"/>
                    <a:pt x="312" y="166"/>
                    <a:pt x="312" y="166"/>
                  </a:cubicBezTo>
                  <a:cubicBezTo>
                    <a:pt x="311" y="165"/>
                    <a:pt x="311" y="165"/>
                    <a:pt x="312" y="164"/>
                  </a:cubicBezTo>
                  <a:cubicBezTo>
                    <a:pt x="320" y="155"/>
                    <a:pt x="320" y="155"/>
                    <a:pt x="320" y="155"/>
                  </a:cubicBezTo>
                  <a:cubicBezTo>
                    <a:pt x="321" y="155"/>
                    <a:pt x="321" y="153"/>
                    <a:pt x="321" y="152"/>
                  </a:cubicBezTo>
                  <a:cubicBezTo>
                    <a:pt x="321" y="125"/>
                    <a:pt x="321" y="125"/>
                    <a:pt x="321" y="125"/>
                  </a:cubicBezTo>
                  <a:cubicBezTo>
                    <a:pt x="321" y="124"/>
                    <a:pt x="320" y="123"/>
                    <a:pt x="318" y="123"/>
                  </a:cubicBezTo>
                  <a:cubicBezTo>
                    <a:pt x="299" y="123"/>
                    <a:pt x="299" y="123"/>
                    <a:pt x="299" y="123"/>
                  </a:cubicBezTo>
                  <a:cubicBezTo>
                    <a:pt x="298" y="123"/>
                    <a:pt x="294" y="123"/>
                    <a:pt x="294" y="124"/>
                  </a:cubicBezTo>
                  <a:cubicBezTo>
                    <a:pt x="290" y="127"/>
                    <a:pt x="250" y="167"/>
                    <a:pt x="250" y="167"/>
                  </a:cubicBezTo>
                  <a:cubicBezTo>
                    <a:pt x="250" y="168"/>
                    <a:pt x="249" y="168"/>
                    <a:pt x="249" y="167"/>
                  </a:cubicBezTo>
                  <a:cubicBezTo>
                    <a:pt x="247" y="166"/>
                    <a:pt x="247" y="166"/>
                    <a:pt x="247" y="166"/>
                  </a:cubicBezTo>
                  <a:cubicBezTo>
                    <a:pt x="247" y="165"/>
                    <a:pt x="246" y="164"/>
                    <a:pt x="246" y="164"/>
                  </a:cubicBezTo>
                  <a:cubicBezTo>
                    <a:pt x="246" y="163"/>
                    <a:pt x="249" y="157"/>
                    <a:pt x="254" y="151"/>
                  </a:cubicBezTo>
                  <a:cubicBezTo>
                    <a:pt x="261" y="137"/>
                    <a:pt x="273" y="120"/>
                    <a:pt x="283" y="109"/>
                  </a:cubicBezTo>
                  <a:cubicBezTo>
                    <a:pt x="289" y="102"/>
                    <a:pt x="291" y="100"/>
                    <a:pt x="294" y="100"/>
                  </a:cubicBezTo>
                  <a:cubicBezTo>
                    <a:pt x="338" y="100"/>
                    <a:pt x="338" y="100"/>
                    <a:pt x="338" y="100"/>
                  </a:cubicBezTo>
                  <a:cubicBezTo>
                    <a:pt x="341" y="100"/>
                    <a:pt x="344" y="102"/>
                    <a:pt x="344" y="105"/>
                  </a:cubicBezTo>
                  <a:cubicBezTo>
                    <a:pt x="344" y="151"/>
                    <a:pt x="344" y="151"/>
                    <a:pt x="344" y="151"/>
                  </a:cubicBezTo>
                  <a:cubicBezTo>
                    <a:pt x="344" y="151"/>
                    <a:pt x="344" y="151"/>
                    <a:pt x="344" y="151"/>
                  </a:cubicBezTo>
                  <a:close/>
                </a:path>
              </a:pathLst>
            </a:custGeom>
            <a:solidFill>
              <a:srgbClr val="107C10"/>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a:ea typeface="+mn-ea"/>
                <a:cs typeface="+mn-cs"/>
              </a:endParaRPr>
            </a:p>
          </p:txBody>
        </p:sp>
        <p:sp>
          <p:nvSpPr>
            <p:cNvPr id="558" name="powerpoint_2">
              <a:extLst>
                <a:ext uri="{FF2B5EF4-FFF2-40B4-BE49-F238E27FC236}">
                  <a16:creationId xmlns:a16="http://schemas.microsoft.com/office/drawing/2014/main" id="{19FD1BCB-9BD6-4CF4-A289-18332E5AFF11}"/>
                </a:ext>
              </a:extLst>
            </p:cNvPr>
            <p:cNvSpPr>
              <a:spLocks noChangeAspect="1" noEditPoints="1"/>
            </p:cNvSpPr>
            <p:nvPr/>
          </p:nvSpPr>
          <p:spPr bwMode="auto">
            <a:xfrm>
              <a:off x="8082583" y="2100261"/>
              <a:ext cx="153367" cy="151043"/>
            </a:xfrm>
            <a:custGeom>
              <a:avLst/>
              <a:gdLst>
                <a:gd name="T0" fmla="*/ 121 w 365"/>
                <a:gd name="T1" fmla="*/ 138 h 360"/>
                <a:gd name="T2" fmla="*/ 105 w 365"/>
                <a:gd name="T3" fmla="*/ 133 h 360"/>
                <a:gd name="T4" fmla="*/ 94 w 365"/>
                <a:gd name="T5" fmla="*/ 175 h 360"/>
                <a:gd name="T6" fmla="*/ 105 w 365"/>
                <a:gd name="T7" fmla="*/ 177 h 360"/>
                <a:gd name="T8" fmla="*/ 121 w 365"/>
                <a:gd name="T9" fmla="*/ 172 h 360"/>
                <a:gd name="T10" fmla="*/ 126 w 365"/>
                <a:gd name="T11" fmla="*/ 154 h 360"/>
                <a:gd name="T12" fmla="*/ 0 w 365"/>
                <a:gd name="T13" fmla="*/ 37 h 360"/>
                <a:gd name="T14" fmla="*/ 213 w 365"/>
                <a:gd name="T15" fmla="*/ 360 h 360"/>
                <a:gd name="T16" fmla="*/ 0 w 365"/>
                <a:gd name="T17" fmla="*/ 37 h 360"/>
                <a:gd name="T18" fmla="*/ 156 w 365"/>
                <a:gd name="T19" fmla="*/ 163 h 360"/>
                <a:gd name="T20" fmla="*/ 149 w 365"/>
                <a:gd name="T21" fmla="*/ 181 h 360"/>
                <a:gd name="T22" fmla="*/ 135 w 365"/>
                <a:gd name="T23" fmla="*/ 194 h 360"/>
                <a:gd name="T24" fmla="*/ 118 w 365"/>
                <a:gd name="T25" fmla="*/ 201 h 360"/>
                <a:gd name="T26" fmla="*/ 94 w 365"/>
                <a:gd name="T27" fmla="*/ 201 h 360"/>
                <a:gd name="T28" fmla="*/ 70 w 365"/>
                <a:gd name="T29" fmla="*/ 249 h 360"/>
                <a:gd name="T30" fmla="*/ 110 w 365"/>
                <a:gd name="T31" fmla="*/ 108 h 360"/>
                <a:gd name="T32" fmla="*/ 145 w 365"/>
                <a:gd name="T33" fmla="*/ 118 h 360"/>
                <a:gd name="T34" fmla="*/ 157 w 365"/>
                <a:gd name="T35" fmla="*/ 152 h 360"/>
                <a:gd name="T36" fmla="*/ 121 w 365"/>
                <a:gd name="T37" fmla="*/ 138 h 360"/>
                <a:gd name="T38" fmla="*/ 105 w 365"/>
                <a:gd name="T39" fmla="*/ 133 h 360"/>
                <a:gd name="T40" fmla="*/ 94 w 365"/>
                <a:gd name="T41" fmla="*/ 175 h 360"/>
                <a:gd name="T42" fmla="*/ 105 w 365"/>
                <a:gd name="T43" fmla="*/ 177 h 360"/>
                <a:gd name="T44" fmla="*/ 121 w 365"/>
                <a:gd name="T45" fmla="*/ 172 h 360"/>
                <a:gd name="T46" fmla="*/ 126 w 365"/>
                <a:gd name="T47" fmla="*/ 154 h 360"/>
                <a:gd name="T48" fmla="*/ 121 w 365"/>
                <a:gd name="T49" fmla="*/ 138 h 360"/>
                <a:gd name="T50" fmla="*/ 121 w 365"/>
                <a:gd name="T51" fmla="*/ 138 h 360"/>
                <a:gd name="T52" fmla="*/ 105 w 365"/>
                <a:gd name="T53" fmla="*/ 133 h 360"/>
                <a:gd name="T54" fmla="*/ 94 w 365"/>
                <a:gd name="T55" fmla="*/ 175 h 360"/>
                <a:gd name="T56" fmla="*/ 105 w 365"/>
                <a:gd name="T57" fmla="*/ 177 h 360"/>
                <a:gd name="T58" fmla="*/ 121 w 365"/>
                <a:gd name="T59" fmla="*/ 172 h 360"/>
                <a:gd name="T60" fmla="*/ 126 w 365"/>
                <a:gd name="T61" fmla="*/ 154 h 360"/>
                <a:gd name="T62" fmla="*/ 357 w 365"/>
                <a:gd name="T63" fmla="*/ 53 h 360"/>
                <a:gd name="T64" fmla="*/ 221 w 365"/>
                <a:gd name="T65" fmla="*/ 103 h 360"/>
                <a:gd name="T66" fmla="*/ 250 w 365"/>
                <a:gd name="T67" fmla="*/ 143 h 360"/>
                <a:gd name="T68" fmla="*/ 250 w 365"/>
                <a:gd name="T69" fmla="*/ 192 h 360"/>
                <a:gd name="T70" fmla="*/ 221 w 365"/>
                <a:gd name="T71" fmla="*/ 217 h 360"/>
                <a:gd name="T72" fmla="*/ 328 w 365"/>
                <a:gd name="T73" fmla="*/ 233 h 360"/>
                <a:gd name="T74" fmla="*/ 221 w 365"/>
                <a:gd name="T75" fmla="*/ 254 h 360"/>
                <a:gd name="T76" fmla="*/ 328 w 365"/>
                <a:gd name="T77" fmla="*/ 270 h 360"/>
                <a:gd name="T78" fmla="*/ 221 w 365"/>
                <a:gd name="T79" fmla="*/ 307 h 360"/>
                <a:gd name="T80" fmla="*/ 365 w 365"/>
                <a:gd name="T81" fmla="*/ 299 h 360"/>
                <a:gd name="T82" fmla="*/ 357 w 365"/>
                <a:gd name="T83" fmla="*/ 53 h 360"/>
                <a:gd name="T84" fmla="*/ 258 w 365"/>
                <a:gd name="T85" fmla="*/ 86 h 360"/>
                <a:gd name="T86" fmla="*/ 258 w 365"/>
                <a:gd name="T87" fmla="*/ 135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5" h="360">
                  <a:moveTo>
                    <a:pt x="125" y="145"/>
                  </a:moveTo>
                  <a:cubicBezTo>
                    <a:pt x="124" y="142"/>
                    <a:pt x="123" y="140"/>
                    <a:pt x="121" y="138"/>
                  </a:cubicBezTo>
                  <a:cubicBezTo>
                    <a:pt x="119" y="136"/>
                    <a:pt x="117" y="135"/>
                    <a:pt x="114" y="134"/>
                  </a:cubicBezTo>
                  <a:cubicBezTo>
                    <a:pt x="112" y="133"/>
                    <a:pt x="108" y="133"/>
                    <a:pt x="105" y="133"/>
                  </a:cubicBezTo>
                  <a:cubicBezTo>
                    <a:pt x="94" y="134"/>
                    <a:pt x="94" y="134"/>
                    <a:pt x="94" y="134"/>
                  </a:cubicBezTo>
                  <a:cubicBezTo>
                    <a:pt x="94" y="175"/>
                    <a:pt x="94" y="175"/>
                    <a:pt x="94" y="175"/>
                  </a:cubicBezTo>
                  <a:cubicBezTo>
                    <a:pt x="96" y="177"/>
                    <a:pt x="96" y="177"/>
                    <a:pt x="96" y="177"/>
                  </a:cubicBezTo>
                  <a:cubicBezTo>
                    <a:pt x="105" y="177"/>
                    <a:pt x="105" y="177"/>
                    <a:pt x="105" y="177"/>
                  </a:cubicBezTo>
                  <a:cubicBezTo>
                    <a:pt x="108" y="177"/>
                    <a:pt x="112" y="177"/>
                    <a:pt x="114" y="176"/>
                  </a:cubicBezTo>
                  <a:cubicBezTo>
                    <a:pt x="117" y="175"/>
                    <a:pt x="119" y="174"/>
                    <a:pt x="121" y="172"/>
                  </a:cubicBezTo>
                  <a:cubicBezTo>
                    <a:pt x="123" y="170"/>
                    <a:pt x="124" y="168"/>
                    <a:pt x="125" y="165"/>
                  </a:cubicBezTo>
                  <a:cubicBezTo>
                    <a:pt x="126" y="162"/>
                    <a:pt x="126" y="159"/>
                    <a:pt x="126" y="154"/>
                  </a:cubicBezTo>
                  <a:cubicBezTo>
                    <a:pt x="126" y="150"/>
                    <a:pt x="126" y="147"/>
                    <a:pt x="125" y="145"/>
                  </a:cubicBezTo>
                  <a:close/>
                  <a:moveTo>
                    <a:pt x="0" y="37"/>
                  </a:moveTo>
                  <a:cubicBezTo>
                    <a:pt x="0" y="323"/>
                    <a:pt x="0" y="323"/>
                    <a:pt x="0" y="323"/>
                  </a:cubicBezTo>
                  <a:cubicBezTo>
                    <a:pt x="213" y="360"/>
                    <a:pt x="213" y="360"/>
                    <a:pt x="213" y="360"/>
                  </a:cubicBezTo>
                  <a:cubicBezTo>
                    <a:pt x="213" y="0"/>
                    <a:pt x="213" y="0"/>
                    <a:pt x="213" y="0"/>
                  </a:cubicBezTo>
                  <a:cubicBezTo>
                    <a:pt x="0" y="37"/>
                    <a:pt x="0" y="37"/>
                    <a:pt x="0" y="37"/>
                  </a:cubicBezTo>
                  <a:cubicBezTo>
                    <a:pt x="0" y="37"/>
                    <a:pt x="0" y="37"/>
                    <a:pt x="0" y="37"/>
                  </a:cubicBezTo>
                  <a:close/>
                  <a:moveTo>
                    <a:pt x="156" y="163"/>
                  </a:moveTo>
                  <a:cubicBezTo>
                    <a:pt x="155" y="167"/>
                    <a:pt x="154" y="170"/>
                    <a:pt x="153" y="173"/>
                  </a:cubicBezTo>
                  <a:cubicBezTo>
                    <a:pt x="152" y="176"/>
                    <a:pt x="151" y="178"/>
                    <a:pt x="149" y="181"/>
                  </a:cubicBezTo>
                  <a:cubicBezTo>
                    <a:pt x="148" y="183"/>
                    <a:pt x="146" y="186"/>
                    <a:pt x="143" y="188"/>
                  </a:cubicBezTo>
                  <a:cubicBezTo>
                    <a:pt x="140" y="190"/>
                    <a:pt x="138" y="192"/>
                    <a:pt x="135" y="194"/>
                  </a:cubicBezTo>
                  <a:cubicBezTo>
                    <a:pt x="133" y="196"/>
                    <a:pt x="130" y="197"/>
                    <a:pt x="127" y="198"/>
                  </a:cubicBezTo>
                  <a:cubicBezTo>
                    <a:pt x="124" y="199"/>
                    <a:pt x="121" y="200"/>
                    <a:pt x="118" y="201"/>
                  </a:cubicBezTo>
                  <a:cubicBezTo>
                    <a:pt x="114" y="201"/>
                    <a:pt x="111" y="201"/>
                    <a:pt x="107" y="201"/>
                  </a:cubicBezTo>
                  <a:cubicBezTo>
                    <a:pt x="94" y="201"/>
                    <a:pt x="94" y="201"/>
                    <a:pt x="94" y="201"/>
                  </a:cubicBezTo>
                  <a:cubicBezTo>
                    <a:pt x="94" y="250"/>
                    <a:pt x="94" y="250"/>
                    <a:pt x="94" y="250"/>
                  </a:cubicBezTo>
                  <a:cubicBezTo>
                    <a:pt x="70" y="249"/>
                    <a:pt x="70" y="249"/>
                    <a:pt x="70" y="249"/>
                  </a:cubicBezTo>
                  <a:cubicBezTo>
                    <a:pt x="70" y="110"/>
                    <a:pt x="70" y="110"/>
                    <a:pt x="70" y="110"/>
                  </a:cubicBezTo>
                  <a:cubicBezTo>
                    <a:pt x="110" y="108"/>
                    <a:pt x="110" y="108"/>
                    <a:pt x="110" y="108"/>
                  </a:cubicBezTo>
                  <a:cubicBezTo>
                    <a:pt x="117" y="107"/>
                    <a:pt x="124" y="108"/>
                    <a:pt x="129" y="109"/>
                  </a:cubicBezTo>
                  <a:cubicBezTo>
                    <a:pt x="135" y="111"/>
                    <a:pt x="140" y="114"/>
                    <a:pt x="145" y="118"/>
                  </a:cubicBezTo>
                  <a:cubicBezTo>
                    <a:pt x="149" y="122"/>
                    <a:pt x="152" y="126"/>
                    <a:pt x="154" y="132"/>
                  </a:cubicBezTo>
                  <a:cubicBezTo>
                    <a:pt x="156" y="138"/>
                    <a:pt x="157" y="145"/>
                    <a:pt x="157" y="152"/>
                  </a:cubicBezTo>
                  <a:cubicBezTo>
                    <a:pt x="157" y="156"/>
                    <a:pt x="156" y="160"/>
                    <a:pt x="156" y="163"/>
                  </a:cubicBezTo>
                  <a:close/>
                  <a:moveTo>
                    <a:pt x="121" y="138"/>
                  </a:moveTo>
                  <a:cubicBezTo>
                    <a:pt x="119" y="136"/>
                    <a:pt x="117" y="135"/>
                    <a:pt x="114" y="134"/>
                  </a:cubicBezTo>
                  <a:cubicBezTo>
                    <a:pt x="112" y="133"/>
                    <a:pt x="108" y="133"/>
                    <a:pt x="105" y="133"/>
                  </a:cubicBezTo>
                  <a:cubicBezTo>
                    <a:pt x="94" y="134"/>
                    <a:pt x="94" y="134"/>
                    <a:pt x="94" y="134"/>
                  </a:cubicBezTo>
                  <a:cubicBezTo>
                    <a:pt x="94" y="175"/>
                    <a:pt x="94" y="175"/>
                    <a:pt x="94" y="175"/>
                  </a:cubicBezTo>
                  <a:cubicBezTo>
                    <a:pt x="96" y="177"/>
                    <a:pt x="96" y="177"/>
                    <a:pt x="96" y="177"/>
                  </a:cubicBezTo>
                  <a:cubicBezTo>
                    <a:pt x="105" y="177"/>
                    <a:pt x="105" y="177"/>
                    <a:pt x="105" y="177"/>
                  </a:cubicBezTo>
                  <a:cubicBezTo>
                    <a:pt x="108" y="177"/>
                    <a:pt x="112" y="177"/>
                    <a:pt x="114" y="176"/>
                  </a:cubicBezTo>
                  <a:cubicBezTo>
                    <a:pt x="117" y="175"/>
                    <a:pt x="119" y="174"/>
                    <a:pt x="121" y="172"/>
                  </a:cubicBezTo>
                  <a:cubicBezTo>
                    <a:pt x="123" y="170"/>
                    <a:pt x="124" y="168"/>
                    <a:pt x="125" y="165"/>
                  </a:cubicBezTo>
                  <a:cubicBezTo>
                    <a:pt x="126" y="162"/>
                    <a:pt x="126" y="159"/>
                    <a:pt x="126" y="154"/>
                  </a:cubicBezTo>
                  <a:cubicBezTo>
                    <a:pt x="126" y="150"/>
                    <a:pt x="126" y="147"/>
                    <a:pt x="125" y="145"/>
                  </a:cubicBezTo>
                  <a:cubicBezTo>
                    <a:pt x="124" y="142"/>
                    <a:pt x="123" y="140"/>
                    <a:pt x="121" y="138"/>
                  </a:cubicBezTo>
                  <a:close/>
                  <a:moveTo>
                    <a:pt x="125" y="145"/>
                  </a:moveTo>
                  <a:cubicBezTo>
                    <a:pt x="124" y="142"/>
                    <a:pt x="123" y="140"/>
                    <a:pt x="121" y="138"/>
                  </a:cubicBezTo>
                  <a:cubicBezTo>
                    <a:pt x="119" y="136"/>
                    <a:pt x="117" y="135"/>
                    <a:pt x="114" y="134"/>
                  </a:cubicBezTo>
                  <a:cubicBezTo>
                    <a:pt x="112" y="133"/>
                    <a:pt x="108" y="133"/>
                    <a:pt x="105" y="133"/>
                  </a:cubicBezTo>
                  <a:cubicBezTo>
                    <a:pt x="94" y="134"/>
                    <a:pt x="94" y="134"/>
                    <a:pt x="94" y="134"/>
                  </a:cubicBezTo>
                  <a:cubicBezTo>
                    <a:pt x="94" y="175"/>
                    <a:pt x="94" y="175"/>
                    <a:pt x="94" y="175"/>
                  </a:cubicBezTo>
                  <a:cubicBezTo>
                    <a:pt x="96" y="177"/>
                    <a:pt x="96" y="177"/>
                    <a:pt x="96" y="177"/>
                  </a:cubicBezTo>
                  <a:cubicBezTo>
                    <a:pt x="105" y="177"/>
                    <a:pt x="105" y="177"/>
                    <a:pt x="105" y="177"/>
                  </a:cubicBezTo>
                  <a:cubicBezTo>
                    <a:pt x="108" y="177"/>
                    <a:pt x="112" y="177"/>
                    <a:pt x="114" y="176"/>
                  </a:cubicBezTo>
                  <a:cubicBezTo>
                    <a:pt x="117" y="175"/>
                    <a:pt x="119" y="174"/>
                    <a:pt x="121" y="172"/>
                  </a:cubicBezTo>
                  <a:cubicBezTo>
                    <a:pt x="123" y="170"/>
                    <a:pt x="124" y="168"/>
                    <a:pt x="125" y="165"/>
                  </a:cubicBezTo>
                  <a:cubicBezTo>
                    <a:pt x="126" y="162"/>
                    <a:pt x="126" y="159"/>
                    <a:pt x="126" y="154"/>
                  </a:cubicBezTo>
                  <a:cubicBezTo>
                    <a:pt x="126" y="150"/>
                    <a:pt x="126" y="147"/>
                    <a:pt x="125" y="145"/>
                  </a:cubicBezTo>
                  <a:close/>
                  <a:moveTo>
                    <a:pt x="357" y="53"/>
                  </a:moveTo>
                  <a:cubicBezTo>
                    <a:pt x="221" y="53"/>
                    <a:pt x="221" y="53"/>
                    <a:pt x="221" y="53"/>
                  </a:cubicBezTo>
                  <a:cubicBezTo>
                    <a:pt x="221" y="103"/>
                    <a:pt x="221" y="103"/>
                    <a:pt x="221" y="103"/>
                  </a:cubicBezTo>
                  <a:cubicBezTo>
                    <a:pt x="230" y="97"/>
                    <a:pt x="240" y="94"/>
                    <a:pt x="250" y="94"/>
                  </a:cubicBezTo>
                  <a:cubicBezTo>
                    <a:pt x="250" y="143"/>
                    <a:pt x="250" y="143"/>
                    <a:pt x="250" y="143"/>
                  </a:cubicBezTo>
                  <a:cubicBezTo>
                    <a:pt x="299" y="143"/>
                    <a:pt x="299" y="143"/>
                    <a:pt x="299" y="143"/>
                  </a:cubicBezTo>
                  <a:cubicBezTo>
                    <a:pt x="299" y="171"/>
                    <a:pt x="278" y="192"/>
                    <a:pt x="250" y="192"/>
                  </a:cubicBezTo>
                  <a:cubicBezTo>
                    <a:pt x="240" y="192"/>
                    <a:pt x="230" y="189"/>
                    <a:pt x="221" y="183"/>
                  </a:cubicBezTo>
                  <a:cubicBezTo>
                    <a:pt x="221" y="217"/>
                    <a:pt x="221" y="217"/>
                    <a:pt x="221" y="217"/>
                  </a:cubicBezTo>
                  <a:cubicBezTo>
                    <a:pt x="328" y="217"/>
                    <a:pt x="328" y="217"/>
                    <a:pt x="328" y="217"/>
                  </a:cubicBezTo>
                  <a:cubicBezTo>
                    <a:pt x="328" y="233"/>
                    <a:pt x="328" y="233"/>
                    <a:pt x="328" y="233"/>
                  </a:cubicBezTo>
                  <a:cubicBezTo>
                    <a:pt x="221" y="233"/>
                    <a:pt x="221" y="233"/>
                    <a:pt x="221" y="233"/>
                  </a:cubicBezTo>
                  <a:cubicBezTo>
                    <a:pt x="221" y="254"/>
                    <a:pt x="221" y="254"/>
                    <a:pt x="221" y="254"/>
                  </a:cubicBezTo>
                  <a:cubicBezTo>
                    <a:pt x="328" y="254"/>
                    <a:pt x="328" y="254"/>
                    <a:pt x="328" y="254"/>
                  </a:cubicBezTo>
                  <a:cubicBezTo>
                    <a:pt x="328" y="270"/>
                    <a:pt x="328" y="270"/>
                    <a:pt x="328" y="270"/>
                  </a:cubicBezTo>
                  <a:cubicBezTo>
                    <a:pt x="221" y="270"/>
                    <a:pt x="221" y="270"/>
                    <a:pt x="221" y="270"/>
                  </a:cubicBezTo>
                  <a:cubicBezTo>
                    <a:pt x="221" y="307"/>
                    <a:pt x="221" y="307"/>
                    <a:pt x="221" y="307"/>
                  </a:cubicBezTo>
                  <a:cubicBezTo>
                    <a:pt x="357" y="307"/>
                    <a:pt x="357" y="307"/>
                    <a:pt x="357" y="307"/>
                  </a:cubicBezTo>
                  <a:cubicBezTo>
                    <a:pt x="362" y="307"/>
                    <a:pt x="365" y="304"/>
                    <a:pt x="365" y="299"/>
                  </a:cubicBezTo>
                  <a:cubicBezTo>
                    <a:pt x="365" y="61"/>
                    <a:pt x="365" y="61"/>
                    <a:pt x="365" y="61"/>
                  </a:cubicBezTo>
                  <a:cubicBezTo>
                    <a:pt x="365" y="56"/>
                    <a:pt x="362" y="53"/>
                    <a:pt x="357" y="53"/>
                  </a:cubicBezTo>
                  <a:close/>
                  <a:moveTo>
                    <a:pt x="258" y="135"/>
                  </a:moveTo>
                  <a:cubicBezTo>
                    <a:pt x="258" y="86"/>
                    <a:pt x="258" y="86"/>
                    <a:pt x="258" y="86"/>
                  </a:cubicBezTo>
                  <a:cubicBezTo>
                    <a:pt x="286" y="86"/>
                    <a:pt x="307" y="107"/>
                    <a:pt x="307" y="135"/>
                  </a:cubicBezTo>
                  <a:cubicBezTo>
                    <a:pt x="258" y="135"/>
                    <a:pt x="258" y="135"/>
                    <a:pt x="258" y="135"/>
                  </a:cubicBezTo>
                  <a:cubicBezTo>
                    <a:pt x="258" y="135"/>
                    <a:pt x="258" y="135"/>
                    <a:pt x="258" y="135"/>
                  </a:cubicBezTo>
                  <a:close/>
                </a:path>
              </a:pathLst>
            </a:custGeom>
            <a:solidFill>
              <a:srgbClr val="D83B0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679" name="Oval 678">
            <a:extLst>
              <a:ext uri="{FF2B5EF4-FFF2-40B4-BE49-F238E27FC236}">
                <a16:creationId xmlns:a16="http://schemas.microsoft.com/office/drawing/2014/main" id="{A16CB077-0953-468E-800E-3D6CC798E47C}"/>
              </a:ext>
            </a:extLst>
          </p:cNvPr>
          <p:cNvSpPr/>
          <p:nvPr/>
        </p:nvSpPr>
        <p:spPr bwMode="auto">
          <a:xfrm flipH="1">
            <a:off x="3447051" y="2315264"/>
            <a:ext cx="109728" cy="10632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80" name="Group 679">
            <a:extLst>
              <a:ext uri="{FF2B5EF4-FFF2-40B4-BE49-F238E27FC236}">
                <a16:creationId xmlns:a16="http://schemas.microsoft.com/office/drawing/2014/main" id="{998F45C8-0DAB-49D9-8ABF-DA77DE294E00}"/>
              </a:ext>
            </a:extLst>
          </p:cNvPr>
          <p:cNvGrpSpPr/>
          <p:nvPr/>
        </p:nvGrpSpPr>
        <p:grpSpPr>
          <a:xfrm>
            <a:off x="2239071" y="5827594"/>
            <a:ext cx="3749009" cy="388844"/>
            <a:chOff x="2138678" y="5811410"/>
            <a:chExt cx="3749009" cy="388844"/>
          </a:xfrm>
        </p:grpSpPr>
        <p:sp>
          <p:nvSpPr>
            <p:cNvPr id="681" name="Title 3">
              <a:extLst>
                <a:ext uri="{FF2B5EF4-FFF2-40B4-BE49-F238E27FC236}">
                  <a16:creationId xmlns:a16="http://schemas.microsoft.com/office/drawing/2014/main" id="{FAAE631E-C4DE-463B-B434-76DD77BE14F6}"/>
                </a:ext>
              </a:extLst>
            </p:cNvPr>
            <p:cNvSpPr txBox="1">
              <a:spLocks/>
            </p:cNvSpPr>
            <p:nvPr/>
          </p:nvSpPr>
          <p:spPr bwMode="auto">
            <a:xfrm>
              <a:off x="4136929" y="5829694"/>
              <a:ext cx="1750758" cy="35227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2000"/>
                </a:lnSpc>
                <a:spcBef>
                  <a:spcPct val="0"/>
                </a:spcBef>
                <a:spcAft>
                  <a:spcPts val="1200"/>
                </a:spcAft>
                <a:buClrTx/>
                <a:buSzTx/>
                <a:buFontTx/>
                <a:buNone/>
                <a:tabLst/>
                <a:defRPr/>
              </a:pPr>
              <a:r>
                <a:rPr kumimoji="0" lang="en-US" sz="2400" b="0" i="0" u="none" strike="noStrike" kern="1200" cap="none" spc="0" normalizeH="0" baseline="0" noProof="0">
                  <a:ln w="3175">
                    <a:noFill/>
                  </a:ln>
                  <a:solidFill>
                    <a:srgbClr val="163555"/>
                  </a:solidFill>
                  <a:effectLst/>
                  <a:uLnTx/>
                  <a:uFillTx/>
                  <a:latin typeface="Segoe UI" panose="020B0502040204020203" pitchFamily="34" charset="0"/>
                  <a:ea typeface="+mn-ea"/>
                  <a:cs typeface="Segoe UI" panose="020B0502040204020203" pitchFamily="34" charset="0"/>
                </a:rPr>
                <a:t>Multi-sense</a:t>
              </a:r>
            </a:p>
          </p:txBody>
        </p:sp>
        <p:sp>
          <p:nvSpPr>
            <p:cNvPr id="682" name="pen">
              <a:extLst>
                <a:ext uri="{FF2B5EF4-FFF2-40B4-BE49-F238E27FC236}">
                  <a16:creationId xmlns:a16="http://schemas.microsoft.com/office/drawing/2014/main" id="{6A029C0E-E90A-493D-A293-C1DD90971BBE}"/>
                </a:ext>
              </a:extLst>
            </p:cNvPr>
            <p:cNvSpPr>
              <a:spLocks noChangeAspect="1" noEditPoints="1"/>
            </p:cNvSpPr>
            <p:nvPr/>
          </p:nvSpPr>
          <p:spPr bwMode="auto">
            <a:xfrm>
              <a:off x="2138678" y="5824594"/>
              <a:ext cx="360865" cy="362476"/>
            </a:xfrm>
            <a:custGeom>
              <a:avLst/>
              <a:gdLst>
                <a:gd name="T0" fmla="*/ 222 w 326"/>
                <a:gd name="T1" fmla="*/ 329 h 329"/>
                <a:gd name="T2" fmla="*/ 211 w 326"/>
                <a:gd name="T3" fmla="*/ 308 h 329"/>
                <a:gd name="T4" fmla="*/ 187 w 326"/>
                <a:gd name="T5" fmla="*/ 128 h 329"/>
                <a:gd name="T6" fmla="*/ 149 w 326"/>
                <a:gd name="T7" fmla="*/ 49 h 329"/>
                <a:gd name="T8" fmla="*/ 144 w 326"/>
                <a:gd name="T9" fmla="*/ 44 h 329"/>
                <a:gd name="T10" fmla="*/ 138 w 326"/>
                <a:gd name="T11" fmla="*/ 45 h 329"/>
                <a:gd name="T12" fmla="*/ 114 w 326"/>
                <a:gd name="T13" fmla="*/ 57 h 329"/>
                <a:gd name="T14" fmla="*/ 87 w 326"/>
                <a:gd name="T15" fmla="*/ 26 h 329"/>
                <a:gd name="T16" fmla="*/ 78 w 326"/>
                <a:gd name="T17" fmla="*/ 7 h 329"/>
                <a:gd name="T18" fmla="*/ 64 w 326"/>
                <a:gd name="T19" fmla="*/ 3 h 329"/>
                <a:gd name="T20" fmla="*/ 50 w 326"/>
                <a:gd name="T21" fmla="*/ 10 h 329"/>
                <a:gd name="T22" fmla="*/ 44 w 326"/>
                <a:gd name="T23" fmla="*/ 24 h 329"/>
                <a:gd name="T24" fmla="*/ 53 w 326"/>
                <a:gd name="T25" fmla="*/ 42 h 329"/>
                <a:gd name="T26" fmla="*/ 215 w 326"/>
                <a:gd name="T27" fmla="*/ 265 h 329"/>
                <a:gd name="T28" fmla="*/ 212 w 326"/>
                <a:gd name="T29" fmla="*/ 256 h 329"/>
                <a:gd name="T30" fmla="*/ 100 w 326"/>
                <a:gd name="T31" fmla="*/ 28 h 329"/>
                <a:gd name="T32" fmla="*/ 90 w 326"/>
                <a:gd name="T33" fmla="*/ 24 h 329"/>
                <a:gd name="T34" fmla="*/ 52 w 326"/>
                <a:gd name="T35" fmla="*/ 43 h 329"/>
                <a:gd name="T36" fmla="*/ 49 w 326"/>
                <a:gd name="T37" fmla="*/ 53 h 329"/>
                <a:gd name="T38" fmla="*/ 163 w 326"/>
                <a:gd name="T39" fmla="*/ 285 h 329"/>
                <a:gd name="T40" fmla="*/ 167 w 326"/>
                <a:gd name="T41" fmla="*/ 290 h 329"/>
                <a:gd name="T42" fmla="*/ 171 w 326"/>
                <a:gd name="T43" fmla="*/ 293 h 329"/>
                <a:gd name="T44" fmla="*/ 210 w 326"/>
                <a:gd name="T45" fmla="*/ 308 h 329"/>
                <a:gd name="T46" fmla="*/ 212 w 326"/>
                <a:gd name="T47" fmla="*/ 308 h 329"/>
                <a:gd name="T48" fmla="*/ 216 w 326"/>
                <a:gd name="T49" fmla="*/ 273 h 329"/>
                <a:gd name="T50" fmla="*/ 215 w 326"/>
                <a:gd name="T51" fmla="*/ 265 h 329"/>
                <a:gd name="T52" fmla="*/ 215 w 326"/>
                <a:gd name="T53" fmla="*/ 265 h 329"/>
                <a:gd name="T54" fmla="*/ 39 w 326"/>
                <a:gd name="T55" fmla="*/ 133 h 329"/>
                <a:gd name="T56" fmla="*/ 32 w 326"/>
                <a:gd name="T57" fmla="*/ 133 h 329"/>
                <a:gd name="T58" fmla="*/ 0 w 326"/>
                <a:gd name="T59" fmla="*/ 166 h 329"/>
                <a:gd name="T60" fmla="*/ 0 w 326"/>
                <a:gd name="T61" fmla="*/ 166 h 329"/>
                <a:gd name="T62" fmla="*/ 33 w 326"/>
                <a:gd name="T63" fmla="*/ 197 h 329"/>
                <a:gd name="T64" fmla="*/ 74 w 326"/>
                <a:gd name="T65" fmla="*/ 196 h 329"/>
                <a:gd name="T66" fmla="*/ 253 w 326"/>
                <a:gd name="T67" fmla="*/ 327 h 329"/>
                <a:gd name="T68" fmla="*/ 261 w 326"/>
                <a:gd name="T69" fmla="*/ 327 h 329"/>
                <a:gd name="T70" fmla="*/ 325 w 326"/>
                <a:gd name="T71" fmla="*/ 261 h 329"/>
                <a:gd name="T72" fmla="*/ 325 w 326"/>
                <a:gd name="T73" fmla="*/ 261 h 329"/>
                <a:gd name="T74" fmla="*/ 259 w 326"/>
                <a:gd name="T75" fmla="*/ 198 h 329"/>
                <a:gd name="T76" fmla="*/ 227 w 326"/>
                <a:gd name="T77" fmla="*/ 198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6" h="329">
                  <a:moveTo>
                    <a:pt x="222" y="329"/>
                  </a:moveTo>
                  <a:cubicBezTo>
                    <a:pt x="211" y="308"/>
                    <a:pt x="211" y="308"/>
                    <a:pt x="211" y="308"/>
                  </a:cubicBezTo>
                  <a:moveTo>
                    <a:pt x="187" y="128"/>
                  </a:moveTo>
                  <a:cubicBezTo>
                    <a:pt x="149" y="49"/>
                    <a:pt x="149" y="49"/>
                    <a:pt x="149" y="49"/>
                  </a:cubicBezTo>
                  <a:cubicBezTo>
                    <a:pt x="149" y="49"/>
                    <a:pt x="147" y="45"/>
                    <a:pt x="144" y="44"/>
                  </a:cubicBezTo>
                  <a:cubicBezTo>
                    <a:pt x="141" y="43"/>
                    <a:pt x="138" y="45"/>
                    <a:pt x="138" y="45"/>
                  </a:cubicBezTo>
                  <a:cubicBezTo>
                    <a:pt x="114" y="57"/>
                    <a:pt x="114" y="57"/>
                    <a:pt x="114" y="57"/>
                  </a:cubicBezTo>
                  <a:moveTo>
                    <a:pt x="87" y="26"/>
                  </a:moveTo>
                  <a:cubicBezTo>
                    <a:pt x="78" y="7"/>
                    <a:pt x="78" y="7"/>
                    <a:pt x="78" y="7"/>
                  </a:cubicBezTo>
                  <a:cubicBezTo>
                    <a:pt x="76" y="2"/>
                    <a:pt x="69" y="0"/>
                    <a:pt x="64" y="3"/>
                  </a:cubicBezTo>
                  <a:cubicBezTo>
                    <a:pt x="50" y="10"/>
                    <a:pt x="50" y="10"/>
                    <a:pt x="50" y="10"/>
                  </a:cubicBezTo>
                  <a:cubicBezTo>
                    <a:pt x="44" y="13"/>
                    <a:pt x="42" y="19"/>
                    <a:pt x="44" y="24"/>
                  </a:cubicBezTo>
                  <a:cubicBezTo>
                    <a:pt x="53" y="42"/>
                    <a:pt x="53" y="42"/>
                    <a:pt x="53" y="42"/>
                  </a:cubicBezTo>
                  <a:moveTo>
                    <a:pt x="215" y="265"/>
                  </a:moveTo>
                  <a:cubicBezTo>
                    <a:pt x="215" y="262"/>
                    <a:pt x="212" y="256"/>
                    <a:pt x="212" y="256"/>
                  </a:cubicBezTo>
                  <a:cubicBezTo>
                    <a:pt x="100" y="28"/>
                    <a:pt x="100" y="28"/>
                    <a:pt x="100" y="28"/>
                  </a:cubicBezTo>
                  <a:cubicBezTo>
                    <a:pt x="98" y="24"/>
                    <a:pt x="93" y="23"/>
                    <a:pt x="90" y="24"/>
                  </a:cubicBezTo>
                  <a:cubicBezTo>
                    <a:pt x="52" y="43"/>
                    <a:pt x="52" y="43"/>
                    <a:pt x="52" y="43"/>
                  </a:cubicBezTo>
                  <a:cubicBezTo>
                    <a:pt x="49" y="45"/>
                    <a:pt x="47" y="49"/>
                    <a:pt x="49" y="53"/>
                  </a:cubicBezTo>
                  <a:cubicBezTo>
                    <a:pt x="163" y="285"/>
                    <a:pt x="163" y="285"/>
                    <a:pt x="163" y="285"/>
                  </a:cubicBezTo>
                  <a:cubicBezTo>
                    <a:pt x="163" y="285"/>
                    <a:pt x="165" y="288"/>
                    <a:pt x="167" y="290"/>
                  </a:cubicBezTo>
                  <a:cubicBezTo>
                    <a:pt x="168" y="291"/>
                    <a:pt x="171" y="293"/>
                    <a:pt x="171" y="293"/>
                  </a:cubicBezTo>
                  <a:cubicBezTo>
                    <a:pt x="181" y="298"/>
                    <a:pt x="207" y="309"/>
                    <a:pt x="210" y="308"/>
                  </a:cubicBezTo>
                  <a:cubicBezTo>
                    <a:pt x="210" y="308"/>
                    <a:pt x="211" y="308"/>
                    <a:pt x="212" y="308"/>
                  </a:cubicBezTo>
                  <a:cubicBezTo>
                    <a:pt x="214" y="306"/>
                    <a:pt x="215" y="285"/>
                    <a:pt x="216" y="273"/>
                  </a:cubicBezTo>
                  <a:cubicBezTo>
                    <a:pt x="216" y="268"/>
                    <a:pt x="215" y="265"/>
                    <a:pt x="215" y="265"/>
                  </a:cubicBezTo>
                  <a:cubicBezTo>
                    <a:pt x="215" y="265"/>
                    <a:pt x="215" y="267"/>
                    <a:pt x="215" y="265"/>
                  </a:cubicBezTo>
                  <a:close/>
                  <a:moveTo>
                    <a:pt x="39" y="133"/>
                  </a:moveTo>
                  <a:cubicBezTo>
                    <a:pt x="32" y="133"/>
                    <a:pt x="32" y="133"/>
                    <a:pt x="32" y="133"/>
                  </a:cubicBezTo>
                  <a:cubicBezTo>
                    <a:pt x="14" y="134"/>
                    <a:pt x="0" y="148"/>
                    <a:pt x="0" y="166"/>
                  </a:cubicBezTo>
                  <a:cubicBezTo>
                    <a:pt x="0" y="166"/>
                    <a:pt x="0" y="166"/>
                    <a:pt x="0" y="166"/>
                  </a:cubicBezTo>
                  <a:cubicBezTo>
                    <a:pt x="1" y="183"/>
                    <a:pt x="15" y="197"/>
                    <a:pt x="33" y="197"/>
                  </a:cubicBezTo>
                  <a:cubicBezTo>
                    <a:pt x="74" y="196"/>
                    <a:pt x="74" y="196"/>
                    <a:pt x="74" y="196"/>
                  </a:cubicBezTo>
                  <a:moveTo>
                    <a:pt x="253" y="327"/>
                  </a:moveTo>
                  <a:cubicBezTo>
                    <a:pt x="261" y="327"/>
                    <a:pt x="261" y="327"/>
                    <a:pt x="261" y="327"/>
                  </a:cubicBezTo>
                  <a:cubicBezTo>
                    <a:pt x="297" y="327"/>
                    <a:pt x="326" y="297"/>
                    <a:pt x="325" y="261"/>
                  </a:cubicBezTo>
                  <a:cubicBezTo>
                    <a:pt x="325" y="261"/>
                    <a:pt x="325" y="261"/>
                    <a:pt x="325" y="261"/>
                  </a:cubicBezTo>
                  <a:cubicBezTo>
                    <a:pt x="324" y="226"/>
                    <a:pt x="295" y="197"/>
                    <a:pt x="259" y="198"/>
                  </a:cubicBezTo>
                  <a:cubicBezTo>
                    <a:pt x="227" y="198"/>
                    <a:pt x="227" y="198"/>
                    <a:pt x="227" y="198"/>
                  </a:cubicBezTo>
                </a:path>
              </a:pathLst>
            </a:custGeom>
            <a:solidFill>
              <a:srgbClr val="FFFFFF"/>
            </a:solidFill>
            <a:ln w="12700" cap="rnd">
              <a:solidFill>
                <a:srgbClr val="235689"/>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83" name="sound_3">
              <a:extLst>
                <a:ext uri="{FF2B5EF4-FFF2-40B4-BE49-F238E27FC236}">
                  <a16:creationId xmlns:a16="http://schemas.microsoft.com/office/drawing/2014/main" id="{AB4EB9C8-F331-4194-BB0A-C7032C383873}"/>
                </a:ext>
              </a:extLst>
            </p:cNvPr>
            <p:cNvSpPr>
              <a:spLocks noChangeAspect="1" noEditPoints="1"/>
            </p:cNvSpPr>
            <p:nvPr/>
          </p:nvSpPr>
          <p:spPr bwMode="auto">
            <a:xfrm>
              <a:off x="2736031" y="5856633"/>
              <a:ext cx="480540" cy="298398"/>
            </a:xfrm>
            <a:custGeom>
              <a:avLst/>
              <a:gdLst>
                <a:gd name="T0" fmla="*/ 208 w 343"/>
                <a:gd name="T1" fmla="*/ 74 h 210"/>
                <a:gd name="T2" fmla="*/ 268 w 343"/>
                <a:gd name="T3" fmla="*/ 15 h 210"/>
                <a:gd name="T4" fmla="*/ 327 w 343"/>
                <a:gd name="T5" fmla="*/ 74 h 210"/>
                <a:gd name="T6" fmla="*/ 268 w 343"/>
                <a:gd name="T7" fmla="*/ 134 h 210"/>
                <a:gd name="T8" fmla="*/ 208 w 343"/>
                <a:gd name="T9" fmla="*/ 74 h 210"/>
                <a:gd name="T10" fmla="*/ 343 w 343"/>
                <a:gd name="T11" fmla="*/ 210 h 210"/>
                <a:gd name="T12" fmla="*/ 268 w 343"/>
                <a:gd name="T13" fmla="*/ 134 h 210"/>
                <a:gd name="T14" fmla="*/ 192 w 343"/>
                <a:gd name="T15" fmla="*/ 210 h 210"/>
                <a:gd name="T16" fmla="*/ 1 w 343"/>
                <a:gd name="T17" fmla="*/ 140 h 210"/>
                <a:gd name="T18" fmla="*/ 15 w 343"/>
                <a:gd name="T19" fmla="*/ 105 h 210"/>
                <a:gd name="T20" fmla="*/ 0 w 343"/>
                <a:gd name="T21" fmla="*/ 69 h 210"/>
                <a:gd name="T22" fmla="*/ 52 w 343"/>
                <a:gd name="T23" fmla="*/ 172 h 210"/>
                <a:gd name="T24" fmla="*/ 75 w 343"/>
                <a:gd name="T25" fmla="*/ 105 h 210"/>
                <a:gd name="T26" fmla="*/ 51 w 343"/>
                <a:gd name="T27" fmla="*/ 36 h 210"/>
                <a:gd name="T28" fmla="*/ 104 w 343"/>
                <a:gd name="T29" fmla="*/ 209 h 210"/>
                <a:gd name="T30" fmla="*/ 139 w 343"/>
                <a:gd name="T31" fmla="*/ 105 h 210"/>
                <a:gd name="T32" fmla="*/ 104 w 343"/>
                <a:gd name="T3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3" h="210">
                  <a:moveTo>
                    <a:pt x="208" y="74"/>
                  </a:moveTo>
                  <a:cubicBezTo>
                    <a:pt x="208" y="42"/>
                    <a:pt x="235" y="15"/>
                    <a:pt x="268" y="15"/>
                  </a:cubicBezTo>
                  <a:cubicBezTo>
                    <a:pt x="301" y="15"/>
                    <a:pt x="327" y="42"/>
                    <a:pt x="327" y="74"/>
                  </a:cubicBezTo>
                  <a:cubicBezTo>
                    <a:pt x="327" y="107"/>
                    <a:pt x="301" y="134"/>
                    <a:pt x="268" y="134"/>
                  </a:cubicBezTo>
                  <a:cubicBezTo>
                    <a:pt x="235" y="134"/>
                    <a:pt x="208" y="107"/>
                    <a:pt x="208" y="74"/>
                  </a:cubicBezTo>
                  <a:close/>
                  <a:moveTo>
                    <a:pt x="343" y="210"/>
                  </a:moveTo>
                  <a:cubicBezTo>
                    <a:pt x="343" y="168"/>
                    <a:pt x="309" y="134"/>
                    <a:pt x="268" y="134"/>
                  </a:cubicBezTo>
                  <a:cubicBezTo>
                    <a:pt x="226" y="134"/>
                    <a:pt x="192" y="168"/>
                    <a:pt x="192" y="210"/>
                  </a:cubicBezTo>
                  <a:moveTo>
                    <a:pt x="1" y="140"/>
                  </a:moveTo>
                  <a:cubicBezTo>
                    <a:pt x="10" y="131"/>
                    <a:pt x="15" y="118"/>
                    <a:pt x="15" y="105"/>
                  </a:cubicBezTo>
                  <a:cubicBezTo>
                    <a:pt x="15" y="91"/>
                    <a:pt x="10" y="78"/>
                    <a:pt x="0" y="69"/>
                  </a:cubicBezTo>
                  <a:moveTo>
                    <a:pt x="52" y="172"/>
                  </a:moveTo>
                  <a:cubicBezTo>
                    <a:pt x="67" y="154"/>
                    <a:pt x="75" y="130"/>
                    <a:pt x="75" y="105"/>
                  </a:cubicBezTo>
                  <a:cubicBezTo>
                    <a:pt x="75" y="79"/>
                    <a:pt x="66" y="55"/>
                    <a:pt x="51" y="36"/>
                  </a:cubicBezTo>
                  <a:moveTo>
                    <a:pt x="104" y="209"/>
                  </a:moveTo>
                  <a:cubicBezTo>
                    <a:pt x="126" y="180"/>
                    <a:pt x="139" y="144"/>
                    <a:pt x="139" y="105"/>
                  </a:cubicBezTo>
                  <a:cubicBezTo>
                    <a:pt x="139" y="65"/>
                    <a:pt x="126" y="29"/>
                    <a:pt x="104" y="0"/>
                  </a:cubicBezTo>
                </a:path>
              </a:pathLst>
            </a:custGeom>
            <a:noFill/>
            <a:ln w="12700" cap="flat">
              <a:solidFill>
                <a:srgbClr val="23568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4" name="eye">
              <a:extLst>
                <a:ext uri="{FF2B5EF4-FFF2-40B4-BE49-F238E27FC236}">
                  <a16:creationId xmlns:a16="http://schemas.microsoft.com/office/drawing/2014/main" id="{A9498E4B-3441-4458-B7E9-D4E65EF55983}"/>
                </a:ext>
              </a:extLst>
            </p:cNvPr>
            <p:cNvSpPr>
              <a:spLocks noChangeAspect="1" noEditPoints="1"/>
            </p:cNvSpPr>
            <p:nvPr/>
          </p:nvSpPr>
          <p:spPr bwMode="auto">
            <a:xfrm>
              <a:off x="3490009" y="5811410"/>
              <a:ext cx="362292" cy="388844"/>
            </a:xfrm>
            <a:custGeom>
              <a:avLst/>
              <a:gdLst>
                <a:gd name="T0" fmla="*/ 222 w 308"/>
                <a:gd name="T1" fmla="*/ 86 h 332"/>
                <a:gd name="T2" fmla="*/ 308 w 308"/>
                <a:gd name="T3" fmla="*/ 0 h 332"/>
                <a:gd name="T4" fmla="*/ 308 w 308"/>
                <a:gd name="T5" fmla="*/ 85 h 332"/>
                <a:gd name="T6" fmla="*/ 308 w 308"/>
                <a:gd name="T7" fmla="*/ 0 h 332"/>
                <a:gd name="T8" fmla="*/ 223 w 308"/>
                <a:gd name="T9" fmla="*/ 0 h 332"/>
                <a:gd name="T10" fmla="*/ 222 w 308"/>
                <a:gd name="T11" fmla="*/ 244 h 332"/>
                <a:gd name="T12" fmla="*/ 308 w 308"/>
                <a:gd name="T13" fmla="*/ 330 h 332"/>
                <a:gd name="T14" fmla="*/ 223 w 308"/>
                <a:gd name="T15" fmla="*/ 330 h 332"/>
                <a:gd name="T16" fmla="*/ 308 w 308"/>
                <a:gd name="T17" fmla="*/ 330 h 332"/>
                <a:gd name="T18" fmla="*/ 308 w 308"/>
                <a:gd name="T19" fmla="*/ 245 h 332"/>
                <a:gd name="T20" fmla="*/ 86 w 308"/>
                <a:gd name="T21" fmla="*/ 86 h 332"/>
                <a:gd name="T22" fmla="*/ 0 w 308"/>
                <a:gd name="T23" fmla="*/ 0 h 332"/>
                <a:gd name="T24" fmla="*/ 85 w 308"/>
                <a:gd name="T25" fmla="*/ 0 h 332"/>
                <a:gd name="T26" fmla="*/ 0 w 308"/>
                <a:gd name="T27" fmla="*/ 0 h 332"/>
                <a:gd name="T28" fmla="*/ 0 w 308"/>
                <a:gd name="T29" fmla="*/ 85 h 332"/>
                <a:gd name="T30" fmla="*/ 93 w 308"/>
                <a:gd name="T31" fmla="*/ 246 h 332"/>
                <a:gd name="T32" fmla="*/ 7 w 308"/>
                <a:gd name="T33" fmla="*/ 332 h 332"/>
                <a:gd name="T34" fmla="*/ 7 w 308"/>
                <a:gd name="T35" fmla="*/ 247 h 332"/>
                <a:gd name="T36" fmla="*/ 7 w 308"/>
                <a:gd name="T37" fmla="*/ 332 h 332"/>
                <a:gd name="T38" fmla="*/ 93 w 308"/>
                <a:gd name="T39" fmla="*/ 332 h 332"/>
                <a:gd name="T40" fmla="*/ 270 w 308"/>
                <a:gd name="T41" fmla="*/ 165 h 332"/>
                <a:gd name="T42" fmla="*/ 156 w 308"/>
                <a:gd name="T43" fmla="*/ 102 h 332"/>
                <a:gd name="T44" fmla="*/ 42 w 308"/>
                <a:gd name="T45" fmla="*/ 165 h 332"/>
                <a:gd name="T46" fmla="*/ 156 w 308"/>
                <a:gd name="T47" fmla="*/ 228 h 332"/>
                <a:gd name="T48" fmla="*/ 270 w 308"/>
                <a:gd name="T49" fmla="*/ 165 h 332"/>
                <a:gd name="T50" fmla="*/ 156 w 308"/>
                <a:gd name="T51" fmla="*/ 122 h 332"/>
                <a:gd name="T52" fmla="*/ 111 w 308"/>
                <a:gd name="T53" fmla="*/ 165 h 332"/>
                <a:gd name="T54" fmla="*/ 156 w 308"/>
                <a:gd name="T55" fmla="*/ 208 h 332"/>
                <a:gd name="T56" fmla="*/ 201 w 308"/>
                <a:gd name="T57" fmla="*/ 165 h 332"/>
                <a:gd name="T58" fmla="*/ 156 w 308"/>
                <a:gd name="T59" fmla="*/ 122 h 332"/>
                <a:gd name="T60" fmla="*/ 156 w 308"/>
                <a:gd name="T61" fmla="*/ 153 h 332"/>
                <a:gd name="T62" fmla="*/ 143 w 308"/>
                <a:gd name="T63" fmla="*/ 165 h 332"/>
                <a:gd name="T64" fmla="*/ 156 w 308"/>
                <a:gd name="T65" fmla="*/ 177 h 332"/>
                <a:gd name="T66" fmla="*/ 168 w 308"/>
                <a:gd name="T67" fmla="*/ 165 h 332"/>
                <a:gd name="T68" fmla="*/ 156 w 308"/>
                <a:gd name="T69" fmla="*/ 15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8" h="332">
                  <a:moveTo>
                    <a:pt x="222" y="86"/>
                  </a:moveTo>
                  <a:cubicBezTo>
                    <a:pt x="308" y="0"/>
                    <a:pt x="308" y="0"/>
                    <a:pt x="308" y="0"/>
                  </a:cubicBezTo>
                  <a:moveTo>
                    <a:pt x="308" y="85"/>
                  </a:moveTo>
                  <a:cubicBezTo>
                    <a:pt x="308" y="0"/>
                    <a:pt x="308" y="0"/>
                    <a:pt x="308" y="0"/>
                  </a:cubicBezTo>
                  <a:cubicBezTo>
                    <a:pt x="223" y="0"/>
                    <a:pt x="223" y="0"/>
                    <a:pt x="223" y="0"/>
                  </a:cubicBezTo>
                  <a:moveTo>
                    <a:pt x="222" y="244"/>
                  </a:moveTo>
                  <a:cubicBezTo>
                    <a:pt x="308" y="330"/>
                    <a:pt x="308" y="330"/>
                    <a:pt x="308" y="330"/>
                  </a:cubicBezTo>
                  <a:moveTo>
                    <a:pt x="223" y="330"/>
                  </a:moveTo>
                  <a:cubicBezTo>
                    <a:pt x="308" y="330"/>
                    <a:pt x="308" y="330"/>
                    <a:pt x="308" y="330"/>
                  </a:cubicBezTo>
                  <a:cubicBezTo>
                    <a:pt x="308" y="245"/>
                    <a:pt x="308" y="245"/>
                    <a:pt x="308" y="245"/>
                  </a:cubicBezTo>
                  <a:moveTo>
                    <a:pt x="86" y="86"/>
                  </a:moveTo>
                  <a:cubicBezTo>
                    <a:pt x="0" y="0"/>
                    <a:pt x="0" y="0"/>
                    <a:pt x="0" y="0"/>
                  </a:cubicBezTo>
                  <a:moveTo>
                    <a:pt x="85" y="0"/>
                  </a:moveTo>
                  <a:cubicBezTo>
                    <a:pt x="0" y="0"/>
                    <a:pt x="0" y="0"/>
                    <a:pt x="0" y="0"/>
                  </a:cubicBezTo>
                  <a:cubicBezTo>
                    <a:pt x="0" y="85"/>
                    <a:pt x="0" y="85"/>
                    <a:pt x="0" y="85"/>
                  </a:cubicBezTo>
                  <a:moveTo>
                    <a:pt x="93" y="246"/>
                  </a:moveTo>
                  <a:cubicBezTo>
                    <a:pt x="7" y="332"/>
                    <a:pt x="7" y="332"/>
                    <a:pt x="7" y="332"/>
                  </a:cubicBezTo>
                  <a:moveTo>
                    <a:pt x="7" y="247"/>
                  </a:moveTo>
                  <a:cubicBezTo>
                    <a:pt x="7" y="332"/>
                    <a:pt x="7" y="332"/>
                    <a:pt x="7" y="332"/>
                  </a:cubicBezTo>
                  <a:cubicBezTo>
                    <a:pt x="93" y="332"/>
                    <a:pt x="93" y="332"/>
                    <a:pt x="93" y="332"/>
                  </a:cubicBezTo>
                  <a:moveTo>
                    <a:pt x="270" y="165"/>
                  </a:moveTo>
                  <a:cubicBezTo>
                    <a:pt x="270" y="165"/>
                    <a:pt x="229" y="102"/>
                    <a:pt x="156" y="102"/>
                  </a:cubicBezTo>
                  <a:cubicBezTo>
                    <a:pt x="83" y="102"/>
                    <a:pt x="42" y="165"/>
                    <a:pt x="42" y="165"/>
                  </a:cubicBezTo>
                  <a:cubicBezTo>
                    <a:pt x="42" y="165"/>
                    <a:pt x="83" y="228"/>
                    <a:pt x="156" y="228"/>
                  </a:cubicBezTo>
                  <a:cubicBezTo>
                    <a:pt x="229" y="228"/>
                    <a:pt x="270" y="165"/>
                    <a:pt x="270" y="165"/>
                  </a:cubicBezTo>
                  <a:close/>
                  <a:moveTo>
                    <a:pt x="156" y="122"/>
                  </a:moveTo>
                  <a:cubicBezTo>
                    <a:pt x="131" y="122"/>
                    <a:pt x="111" y="141"/>
                    <a:pt x="111" y="165"/>
                  </a:cubicBezTo>
                  <a:cubicBezTo>
                    <a:pt x="111" y="188"/>
                    <a:pt x="131" y="208"/>
                    <a:pt x="156" y="208"/>
                  </a:cubicBezTo>
                  <a:cubicBezTo>
                    <a:pt x="181" y="208"/>
                    <a:pt x="201" y="188"/>
                    <a:pt x="201" y="165"/>
                  </a:cubicBezTo>
                  <a:cubicBezTo>
                    <a:pt x="201" y="141"/>
                    <a:pt x="181" y="122"/>
                    <a:pt x="156" y="122"/>
                  </a:cubicBezTo>
                  <a:close/>
                  <a:moveTo>
                    <a:pt x="156" y="153"/>
                  </a:moveTo>
                  <a:cubicBezTo>
                    <a:pt x="149" y="153"/>
                    <a:pt x="143" y="158"/>
                    <a:pt x="143" y="165"/>
                  </a:cubicBezTo>
                  <a:cubicBezTo>
                    <a:pt x="143" y="171"/>
                    <a:pt x="149" y="177"/>
                    <a:pt x="156" y="177"/>
                  </a:cubicBezTo>
                  <a:cubicBezTo>
                    <a:pt x="163" y="177"/>
                    <a:pt x="168" y="171"/>
                    <a:pt x="168" y="165"/>
                  </a:cubicBezTo>
                  <a:cubicBezTo>
                    <a:pt x="168" y="158"/>
                    <a:pt x="163" y="153"/>
                    <a:pt x="156" y="153"/>
                  </a:cubicBezTo>
                  <a:close/>
                </a:path>
              </a:pathLst>
            </a:custGeom>
            <a:noFill/>
            <a:ln w="12700" cap="flat">
              <a:solidFill>
                <a:srgbClr val="23568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685" name="Group 684">
            <a:extLst>
              <a:ext uri="{FF2B5EF4-FFF2-40B4-BE49-F238E27FC236}">
                <a16:creationId xmlns:a16="http://schemas.microsoft.com/office/drawing/2014/main" id="{545336F0-1C1A-4C9B-ACF5-263635F22062}"/>
              </a:ext>
            </a:extLst>
          </p:cNvPr>
          <p:cNvGrpSpPr/>
          <p:nvPr/>
        </p:nvGrpSpPr>
        <p:grpSpPr>
          <a:xfrm>
            <a:off x="6597541" y="5851794"/>
            <a:ext cx="3649458" cy="354013"/>
            <a:chOff x="6497148" y="5835610"/>
            <a:chExt cx="3649458" cy="354013"/>
          </a:xfrm>
        </p:grpSpPr>
        <p:sp>
          <p:nvSpPr>
            <p:cNvPr id="686" name="laptop">
              <a:extLst>
                <a:ext uri="{FF2B5EF4-FFF2-40B4-BE49-F238E27FC236}">
                  <a16:creationId xmlns:a16="http://schemas.microsoft.com/office/drawing/2014/main" id="{BDDCBBD2-1DDC-4335-84CE-D070D44D2C99}"/>
                </a:ext>
              </a:extLst>
            </p:cNvPr>
            <p:cNvSpPr>
              <a:spLocks noChangeAspect="1" noEditPoints="1"/>
            </p:cNvSpPr>
            <p:nvPr/>
          </p:nvSpPr>
          <p:spPr bwMode="auto">
            <a:xfrm>
              <a:off x="8450925" y="5838784"/>
              <a:ext cx="583984" cy="34766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2700" cap="flat">
              <a:solidFill>
                <a:srgbClr val="23568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7" name="phone">
              <a:extLst>
                <a:ext uri="{FF2B5EF4-FFF2-40B4-BE49-F238E27FC236}">
                  <a16:creationId xmlns:a16="http://schemas.microsoft.com/office/drawing/2014/main" id="{AA632FF7-F06D-46D2-A7D8-B154EC6AF6BC}"/>
                </a:ext>
              </a:extLst>
            </p:cNvPr>
            <p:cNvSpPr>
              <a:spLocks noChangeAspect="1" noEditPoints="1"/>
            </p:cNvSpPr>
            <p:nvPr/>
          </p:nvSpPr>
          <p:spPr bwMode="auto">
            <a:xfrm>
              <a:off x="10012773" y="5905460"/>
              <a:ext cx="133833" cy="214313"/>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2700" cap="flat">
              <a:solidFill>
                <a:srgbClr val="23568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8" name="tablet">
              <a:extLst>
                <a:ext uri="{FF2B5EF4-FFF2-40B4-BE49-F238E27FC236}">
                  <a16:creationId xmlns:a16="http://schemas.microsoft.com/office/drawing/2014/main" id="{FD5A4B8C-4F86-4595-A9BE-3EAB95B945D5}"/>
                </a:ext>
              </a:extLst>
            </p:cNvPr>
            <p:cNvSpPr>
              <a:spLocks noChangeAspect="1" noEditPoints="1"/>
            </p:cNvSpPr>
            <p:nvPr/>
          </p:nvSpPr>
          <p:spPr bwMode="auto">
            <a:xfrm>
              <a:off x="9316812" y="5835610"/>
              <a:ext cx="387350" cy="354013"/>
            </a:xfrm>
            <a:custGeom>
              <a:avLst/>
              <a:gdLst>
                <a:gd name="T0" fmla="*/ 241 w 338"/>
                <a:gd name="T1" fmla="*/ 199 h 309"/>
                <a:gd name="T2" fmla="*/ 301 w 338"/>
                <a:gd name="T3" fmla="*/ 204 h 309"/>
                <a:gd name="T4" fmla="*/ 317 w 338"/>
                <a:gd name="T5" fmla="*/ 220 h 309"/>
                <a:gd name="T6" fmla="*/ 317 w 338"/>
                <a:gd name="T7" fmla="*/ 293 h 309"/>
                <a:gd name="T8" fmla="*/ 301 w 338"/>
                <a:gd name="T9" fmla="*/ 309 h 309"/>
                <a:gd name="T10" fmla="*/ 224 w 338"/>
                <a:gd name="T11" fmla="*/ 307 h 309"/>
                <a:gd name="T12" fmla="*/ 204 w 338"/>
                <a:gd name="T13" fmla="*/ 294 h 309"/>
                <a:gd name="T14" fmla="*/ 169 w 338"/>
                <a:gd name="T15" fmla="*/ 256 h 309"/>
                <a:gd name="T16" fmla="*/ 169 w 338"/>
                <a:gd name="T17" fmla="*/ 233 h 309"/>
                <a:gd name="T18" fmla="*/ 191 w 338"/>
                <a:gd name="T19" fmla="*/ 233 h 309"/>
                <a:gd name="T20" fmla="*/ 209 w 338"/>
                <a:gd name="T21" fmla="*/ 252 h 309"/>
                <a:gd name="T22" fmla="*/ 209 w 338"/>
                <a:gd name="T23" fmla="*/ 155 h 309"/>
                <a:gd name="T24" fmla="*/ 224 w 338"/>
                <a:gd name="T25" fmla="*/ 139 h 309"/>
                <a:gd name="T26" fmla="*/ 240 w 338"/>
                <a:gd name="T27" fmla="*/ 155 h 309"/>
                <a:gd name="T28" fmla="*/ 241 w 338"/>
                <a:gd name="T29" fmla="*/ 199 h 309"/>
                <a:gd name="T30" fmla="*/ 170 w 338"/>
                <a:gd name="T31" fmla="*/ 256 h 309"/>
                <a:gd name="T32" fmla="*/ 170 w 338"/>
                <a:gd name="T33" fmla="*/ 256 h 309"/>
                <a:gd name="T34" fmla="*/ 317 w 338"/>
                <a:gd name="T35" fmla="*/ 249 h 309"/>
                <a:gd name="T36" fmla="*/ 338 w 338"/>
                <a:gd name="T37" fmla="*/ 249 h 309"/>
                <a:gd name="T38" fmla="*/ 338 w 338"/>
                <a:gd name="T39" fmla="*/ 0 h 309"/>
                <a:gd name="T40" fmla="*/ 0 w 338"/>
                <a:gd name="T41" fmla="*/ 0 h 309"/>
                <a:gd name="T42" fmla="*/ 0 w 338"/>
                <a:gd name="T43" fmla="*/ 249 h 309"/>
                <a:gd name="T44" fmla="*/ 165 w 338"/>
                <a:gd name="T45" fmla="*/ 249 h 309"/>
                <a:gd name="T46" fmla="*/ 157 w 338"/>
                <a:gd name="T47" fmla="*/ 204 h 309"/>
                <a:gd name="T48" fmla="*/ 179 w 338"/>
                <a:gd name="T49" fmla="*/ 204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8" h="309">
                  <a:moveTo>
                    <a:pt x="241" y="199"/>
                  </a:moveTo>
                  <a:cubicBezTo>
                    <a:pt x="301" y="204"/>
                    <a:pt x="301" y="204"/>
                    <a:pt x="301" y="204"/>
                  </a:cubicBezTo>
                  <a:cubicBezTo>
                    <a:pt x="310" y="204"/>
                    <a:pt x="317" y="211"/>
                    <a:pt x="317" y="220"/>
                  </a:cubicBezTo>
                  <a:cubicBezTo>
                    <a:pt x="317" y="293"/>
                    <a:pt x="317" y="293"/>
                    <a:pt x="317" y="293"/>
                  </a:cubicBezTo>
                  <a:cubicBezTo>
                    <a:pt x="317" y="302"/>
                    <a:pt x="310" y="309"/>
                    <a:pt x="301" y="309"/>
                  </a:cubicBezTo>
                  <a:cubicBezTo>
                    <a:pt x="224" y="307"/>
                    <a:pt x="224" y="307"/>
                    <a:pt x="224" y="307"/>
                  </a:cubicBezTo>
                  <a:cubicBezTo>
                    <a:pt x="216" y="307"/>
                    <a:pt x="209" y="302"/>
                    <a:pt x="204" y="294"/>
                  </a:cubicBezTo>
                  <a:cubicBezTo>
                    <a:pt x="169" y="256"/>
                    <a:pt x="169" y="256"/>
                    <a:pt x="169" y="256"/>
                  </a:cubicBezTo>
                  <a:cubicBezTo>
                    <a:pt x="163" y="250"/>
                    <a:pt x="163" y="240"/>
                    <a:pt x="169" y="233"/>
                  </a:cubicBezTo>
                  <a:cubicBezTo>
                    <a:pt x="175" y="227"/>
                    <a:pt x="185" y="227"/>
                    <a:pt x="191" y="233"/>
                  </a:cubicBezTo>
                  <a:cubicBezTo>
                    <a:pt x="209" y="252"/>
                    <a:pt x="209" y="252"/>
                    <a:pt x="209" y="252"/>
                  </a:cubicBezTo>
                  <a:cubicBezTo>
                    <a:pt x="209" y="155"/>
                    <a:pt x="209" y="155"/>
                    <a:pt x="209" y="155"/>
                  </a:cubicBezTo>
                  <a:cubicBezTo>
                    <a:pt x="209" y="146"/>
                    <a:pt x="216" y="139"/>
                    <a:pt x="224" y="139"/>
                  </a:cubicBezTo>
                  <a:cubicBezTo>
                    <a:pt x="233" y="139"/>
                    <a:pt x="240" y="146"/>
                    <a:pt x="240" y="155"/>
                  </a:cubicBezTo>
                  <a:lnTo>
                    <a:pt x="241" y="199"/>
                  </a:lnTo>
                  <a:close/>
                  <a:moveTo>
                    <a:pt x="170" y="256"/>
                  </a:moveTo>
                  <a:cubicBezTo>
                    <a:pt x="170" y="256"/>
                    <a:pt x="170" y="256"/>
                    <a:pt x="170" y="256"/>
                  </a:cubicBezTo>
                  <a:moveTo>
                    <a:pt x="317" y="249"/>
                  </a:moveTo>
                  <a:cubicBezTo>
                    <a:pt x="338" y="249"/>
                    <a:pt x="338" y="249"/>
                    <a:pt x="338" y="249"/>
                  </a:cubicBezTo>
                  <a:cubicBezTo>
                    <a:pt x="338" y="0"/>
                    <a:pt x="338" y="0"/>
                    <a:pt x="338" y="0"/>
                  </a:cubicBezTo>
                  <a:cubicBezTo>
                    <a:pt x="0" y="0"/>
                    <a:pt x="0" y="0"/>
                    <a:pt x="0" y="0"/>
                  </a:cubicBezTo>
                  <a:cubicBezTo>
                    <a:pt x="0" y="249"/>
                    <a:pt x="0" y="249"/>
                    <a:pt x="0" y="249"/>
                  </a:cubicBezTo>
                  <a:cubicBezTo>
                    <a:pt x="165" y="249"/>
                    <a:pt x="165" y="249"/>
                    <a:pt x="165" y="249"/>
                  </a:cubicBezTo>
                  <a:moveTo>
                    <a:pt x="157" y="204"/>
                  </a:moveTo>
                  <a:cubicBezTo>
                    <a:pt x="179" y="204"/>
                    <a:pt x="179" y="204"/>
                    <a:pt x="179" y="204"/>
                  </a:cubicBezTo>
                </a:path>
              </a:pathLst>
            </a:custGeom>
            <a:noFill/>
            <a:ln w="12700" cap="flat">
              <a:solidFill>
                <a:srgbClr val="23568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689" name="Title 3">
              <a:extLst>
                <a:ext uri="{FF2B5EF4-FFF2-40B4-BE49-F238E27FC236}">
                  <a16:creationId xmlns:a16="http://schemas.microsoft.com/office/drawing/2014/main" id="{F2E2F9BF-DDDC-4935-93A9-0582A0838917}"/>
                </a:ext>
              </a:extLst>
            </p:cNvPr>
            <p:cNvSpPr txBox="1">
              <a:spLocks/>
            </p:cNvSpPr>
            <p:nvPr/>
          </p:nvSpPr>
          <p:spPr bwMode="auto">
            <a:xfrm>
              <a:off x="6497148" y="5836478"/>
              <a:ext cx="1791163" cy="352276"/>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2000"/>
                </a:lnSpc>
                <a:spcBef>
                  <a:spcPct val="0"/>
                </a:spcBef>
                <a:spcAft>
                  <a:spcPts val="1200"/>
                </a:spcAft>
                <a:buClrTx/>
                <a:buSzTx/>
                <a:buFontTx/>
                <a:buNone/>
                <a:tabLst/>
                <a:defRPr/>
              </a:pPr>
              <a:r>
                <a:rPr kumimoji="0" lang="en-US" sz="2400" b="0" i="0" u="none" strike="noStrike" kern="1200" cap="none" spc="0" normalizeH="0" baseline="0" noProof="0">
                  <a:ln w="3175">
                    <a:noFill/>
                  </a:ln>
                  <a:solidFill>
                    <a:srgbClr val="163555"/>
                  </a:solidFill>
                  <a:effectLst/>
                  <a:uLnTx/>
                  <a:uFillTx/>
                  <a:latin typeface="Segoe UI" panose="020B0502040204020203" pitchFamily="34" charset="0"/>
                  <a:ea typeface="+mn-ea"/>
                  <a:cs typeface="Segoe UI" panose="020B0502040204020203" pitchFamily="34" charset="0"/>
                </a:rPr>
                <a:t>Multi-device</a:t>
              </a:r>
            </a:p>
          </p:txBody>
        </p:sp>
      </p:grpSp>
      <p:sp>
        <p:nvSpPr>
          <p:cNvPr id="690" name="Cross 689">
            <a:extLst>
              <a:ext uri="{FF2B5EF4-FFF2-40B4-BE49-F238E27FC236}">
                <a16:creationId xmlns:a16="http://schemas.microsoft.com/office/drawing/2014/main" id="{C2EA7F9F-39A2-46E5-86F6-C1B8DE3925F0}"/>
              </a:ext>
            </a:extLst>
          </p:cNvPr>
          <p:cNvSpPr/>
          <p:nvPr/>
        </p:nvSpPr>
        <p:spPr bwMode="auto">
          <a:xfrm>
            <a:off x="6086855" y="5927253"/>
            <a:ext cx="219076" cy="219074"/>
          </a:xfrm>
          <a:prstGeom prst="plus">
            <a:avLst>
              <a:gd name="adj" fmla="val 45423"/>
            </a:avLst>
          </a:prstGeom>
          <a:solidFill>
            <a:schemeClr val="tx1">
              <a:lumMod val="25000"/>
              <a:lumOff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9" name="Picture 338">
            <a:extLst>
              <a:ext uri="{FF2B5EF4-FFF2-40B4-BE49-F238E27FC236}">
                <a16:creationId xmlns:a16="http://schemas.microsoft.com/office/drawing/2014/main" id="{A0303A28-2210-4A3B-9E16-C34473659BA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
        <p:nvSpPr>
          <p:cNvPr id="340" name="Title 16">
            <a:extLst>
              <a:ext uri="{FF2B5EF4-FFF2-40B4-BE49-F238E27FC236}">
                <a16:creationId xmlns:a16="http://schemas.microsoft.com/office/drawing/2014/main" id="{404EAFD2-CE5C-4D82-8A88-F9A644E98F44}"/>
              </a:ext>
            </a:extLst>
          </p:cNvPr>
          <p:cNvSpPr txBox="1">
            <a:spLocks/>
          </p:cNvSpPr>
          <p:nvPr/>
        </p:nvSpPr>
        <p:spPr>
          <a:xfrm>
            <a:off x="740663" y="6096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altLang="zh-CN">
                <a:solidFill>
                  <a:srgbClr val="163555"/>
                </a:solidFill>
                <a:latin typeface="Segoe UI (Headings)"/>
              </a:rPr>
              <a:t>Microsoft 365</a:t>
            </a:r>
            <a:endParaRPr lang="en-US">
              <a:solidFill>
                <a:srgbClr val="163555"/>
              </a:solidFill>
              <a:latin typeface="Segoe UI (Headings)"/>
            </a:endParaRPr>
          </a:p>
        </p:txBody>
      </p:sp>
    </p:spTree>
    <p:extLst>
      <p:ext uri="{BB962C8B-B14F-4D97-AF65-F5344CB8AC3E}">
        <p14:creationId xmlns:p14="http://schemas.microsoft.com/office/powerpoint/2010/main" val="986921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0"/>
                                        </p:tgtEl>
                                        <p:attrNameLst>
                                          <p:attrName>style.visibility</p:attrName>
                                        </p:attrNameLst>
                                      </p:cBhvr>
                                      <p:to>
                                        <p:strVal val="visible"/>
                                      </p:to>
                                    </p:set>
                                    <p:animEffect transition="in" filter="fade">
                                      <p:cBhvr>
                                        <p:cTn id="7" dur="350"/>
                                        <p:tgtEl>
                                          <p:spTgt spid="680"/>
                                        </p:tgtEl>
                                      </p:cBhvr>
                                    </p:animEffect>
                                  </p:childTnLst>
                                </p:cTn>
                              </p:par>
                              <p:par>
                                <p:cTn id="8" presetID="42" presetClass="path" presetSubtype="0" decel="100000" fill="hold" nodeType="withEffect">
                                  <p:stCondLst>
                                    <p:cond delay="0"/>
                                  </p:stCondLst>
                                  <p:childTnLst>
                                    <p:animMotion origin="layout" path="M 2.08333E-7 7.40741E-7 L 2.08333E-7 0.02731 " pathEditMode="relative" rAng="0" ptsTypes="AA">
                                      <p:cBhvr>
                                        <p:cTn id="9" dur="300" spd="-100000" fill="hold"/>
                                        <p:tgtEl>
                                          <p:spTgt spid="680"/>
                                        </p:tgtEl>
                                        <p:attrNameLst>
                                          <p:attrName>ppt_x</p:attrName>
                                          <p:attrName>ppt_y</p:attrName>
                                        </p:attrNameLst>
                                      </p:cBhvr>
                                      <p:rCtr x="0" y="1366"/>
                                    </p:animMotion>
                                  </p:childTnLst>
                                </p:cTn>
                              </p:par>
                              <p:par>
                                <p:cTn id="10" presetID="10" presetClass="entr" presetSubtype="0" fill="hold" grpId="0" nodeType="withEffect">
                                  <p:stCondLst>
                                    <p:cond delay="100"/>
                                  </p:stCondLst>
                                  <p:childTnLst>
                                    <p:set>
                                      <p:cBhvr>
                                        <p:cTn id="11" dur="1" fill="hold">
                                          <p:stCondLst>
                                            <p:cond delay="0"/>
                                          </p:stCondLst>
                                        </p:cTn>
                                        <p:tgtEl>
                                          <p:spTgt spid="690"/>
                                        </p:tgtEl>
                                        <p:attrNameLst>
                                          <p:attrName>style.visibility</p:attrName>
                                        </p:attrNameLst>
                                      </p:cBhvr>
                                      <p:to>
                                        <p:strVal val="visible"/>
                                      </p:to>
                                    </p:set>
                                    <p:animEffect transition="in" filter="fade">
                                      <p:cBhvr>
                                        <p:cTn id="12" dur="350"/>
                                        <p:tgtEl>
                                          <p:spTgt spid="690"/>
                                        </p:tgtEl>
                                      </p:cBhvr>
                                    </p:animEffect>
                                  </p:childTnLst>
                                </p:cTn>
                              </p:par>
                              <p:par>
                                <p:cTn id="13" presetID="42" presetClass="path" presetSubtype="0" decel="100000" fill="hold" grpId="1" nodeType="withEffect">
                                  <p:stCondLst>
                                    <p:cond delay="100"/>
                                  </p:stCondLst>
                                  <p:childTnLst>
                                    <p:animMotion origin="layout" path="M -3.125E-6 -4.07407E-6 L -3.125E-6 0.02732 " pathEditMode="relative" rAng="0" ptsTypes="AA">
                                      <p:cBhvr>
                                        <p:cTn id="14" dur="300" spd="-100000" fill="hold"/>
                                        <p:tgtEl>
                                          <p:spTgt spid="690"/>
                                        </p:tgtEl>
                                        <p:attrNameLst>
                                          <p:attrName>ppt_x</p:attrName>
                                          <p:attrName>ppt_y</p:attrName>
                                        </p:attrNameLst>
                                      </p:cBhvr>
                                      <p:rCtr x="0" y="1366"/>
                                    </p:animMotion>
                                  </p:childTnLst>
                                </p:cTn>
                              </p:par>
                              <p:par>
                                <p:cTn id="15" presetID="10" presetClass="entr" presetSubtype="0" fill="hold" nodeType="withEffect">
                                  <p:stCondLst>
                                    <p:cond delay="200"/>
                                  </p:stCondLst>
                                  <p:childTnLst>
                                    <p:set>
                                      <p:cBhvr>
                                        <p:cTn id="16" dur="1" fill="hold">
                                          <p:stCondLst>
                                            <p:cond delay="0"/>
                                          </p:stCondLst>
                                        </p:cTn>
                                        <p:tgtEl>
                                          <p:spTgt spid="685"/>
                                        </p:tgtEl>
                                        <p:attrNameLst>
                                          <p:attrName>style.visibility</p:attrName>
                                        </p:attrNameLst>
                                      </p:cBhvr>
                                      <p:to>
                                        <p:strVal val="visible"/>
                                      </p:to>
                                    </p:set>
                                    <p:animEffect transition="in" filter="fade">
                                      <p:cBhvr>
                                        <p:cTn id="17" dur="350"/>
                                        <p:tgtEl>
                                          <p:spTgt spid="685"/>
                                        </p:tgtEl>
                                      </p:cBhvr>
                                    </p:animEffect>
                                  </p:childTnLst>
                                </p:cTn>
                              </p:par>
                              <p:par>
                                <p:cTn id="18" presetID="42" presetClass="path" presetSubtype="0" decel="100000" fill="hold" nodeType="withEffect">
                                  <p:stCondLst>
                                    <p:cond delay="200"/>
                                  </p:stCondLst>
                                  <p:childTnLst>
                                    <p:animMotion origin="layout" path="M 4.79167E-6 4.81481E-6 L 4.79167E-6 0.02731 " pathEditMode="relative" rAng="0" ptsTypes="AA">
                                      <p:cBhvr>
                                        <p:cTn id="19" dur="300" spd="-100000" fill="hold"/>
                                        <p:tgtEl>
                                          <p:spTgt spid="685"/>
                                        </p:tgtEl>
                                        <p:attrNameLst>
                                          <p:attrName>ppt_x</p:attrName>
                                          <p:attrName>ppt_y</p:attrName>
                                        </p:attrNameLst>
                                      </p:cBhvr>
                                      <p:rCtr x="0" y="1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0" grpId="0" animBg="1"/>
      <p:bldP spid="69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6745155-13AF-4925-ACF0-EA57FDDD6F5D}"/>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792512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093DC420-5AC5-40A0-A841-A055505878DD}"/>
              </a:ext>
            </a:extLst>
          </p:cNvPr>
          <p:cNvSpPr>
            <a:spLocks noGrp="1"/>
          </p:cNvSpPr>
          <p:nvPr>
            <p:ph type="subTitle" idx="1"/>
          </p:nvPr>
        </p:nvSpPr>
        <p:spPr/>
        <p:txBody>
          <a:bodyPr/>
          <a:lstStyle/>
          <a:p>
            <a:r>
              <a:rPr lang="en-US" dirty="0"/>
              <a:t>Surface Hub 2 </a:t>
            </a:r>
            <a:r>
              <a:rPr lang="en-US" dirty="0">
                <a:hlinkClick r:id="rId3"/>
              </a:rPr>
              <a:t>video</a:t>
            </a:r>
            <a:endParaRPr lang="en-US" dirty="0"/>
          </a:p>
        </p:txBody>
      </p:sp>
      <p:pic>
        <p:nvPicPr>
          <p:cNvPr id="4" name="Picture 3">
            <a:extLst>
              <a:ext uri="{FF2B5EF4-FFF2-40B4-BE49-F238E27FC236}">
                <a16:creationId xmlns:a16="http://schemas.microsoft.com/office/drawing/2014/main" id="{4B493136-5D08-45A3-9937-48DF6D6CF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Tree>
    <p:extLst>
      <p:ext uri="{BB962C8B-B14F-4D97-AF65-F5344CB8AC3E}">
        <p14:creationId xmlns:p14="http://schemas.microsoft.com/office/powerpoint/2010/main" val="1316329297"/>
      </p:ext>
    </p:extLst>
  </p:cSld>
  <p:clrMapOvr>
    <a:masterClrMapping/>
  </p:clrMapOvr>
  <mc:AlternateContent xmlns:mc="http://schemas.openxmlformats.org/markup-compatibility/2006" xmlns:p14="http://schemas.microsoft.com/office/powerpoint/2010/main">
    <mc:Choice Requires="p14">
      <p:transition spd="med" p14:dur="700" advClick="0" advTm="138000">
        <p:fade/>
      </p:transition>
    </mc:Choice>
    <mc:Fallback xmlns="">
      <p:transition spd="med" advClick="0" advTm="138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8445E-7B7D-4059-9B25-736B65C29FE7}"/>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4E302B8A-9396-4F4D-9FC3-CB9CEC05AD64}"/>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09254EE-0C52-42B1-B0B2-53EB9F827D2F}"/>
              </a:ext>
            </a:extLst>
          </p:cNvPr>
          <p:cNvPicPr>
            <a:picLocks noChangeAspect="1"/>
          </p:cNvPicPr>
          <p:nvPr/>
        </p:nvPicPr>
        <p:blipFill>
          <a:blip r:embed="rId3"/>
          <a:stretch>
            <a:fillRect/>
          </a:stretch>
        </p:blipFill>
        <p:spPr>
          <a:xfrm>
            <a:off x="3699" y="0"/>
            <a:ext cx="12184602" cy="6858000"/>
          </a:xfrm>
          <a:prstGeom prst="rect">
            <a:avLst/>
          </a:prstGeom>
        </p:spPr>
      </p:pic>
    </p:spTree>
    <p:extLst>
      <p:ext uri="{BB962C8B-B14F-4D97-AF65-F5344CB8AC3E}">
        <p14:creationId xmlns:p14="http://schemas.microsoft.com/office/powerpoint/2010/main" val="22708827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5683ADE-9C2D-440B-8631-172C95D0D999}"/>
              </a:ext>
            </a:extLst>
          </p:cNvPr>
          <p:cNvSpPr txBox="1"/>
          <p:nvPr/>
        </p:nvSpPr>
        <p:spPr>
          <a:xfrm>
            <a:off x="3598500" y="3275111"/>
            <a:ext cx="4995000"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Insert Timeline Video 1 Here</a:t>
            </a:r>
          </a:p>
        </p:txBody>
      </p:sp>
    </p:spTree>
    <p:extLst>
      <p:ext uri="{BB962C8B-B14F-4D97-AF65-F5344CB8AC3E}">
        <p14:creationId xmlns:p14="http://schemas.microsoft.com/office/powerpoint/2010/main" val="210571717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24228F6-8591-4687-84BC-EC082894376E}"/>
              </a:ext>
            </a:extLst>
          </p:cNvPr>
          <p:cNvSpPr txBox="1"/>
          <p:nvPr/>
        </p:nvSpPr>
        <p:spPr>
          <a:xfrm>
            <a:off x="3598500" y="3275111"/>
            <a:ext cx="4995000"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Insert Timeline Video 2 Here</a:t>
            </a:r>
          </a:p>
        </p:txBody>
      </p:sp>
    </p:spTree>
    <p:extLst>
      <p:ext uri="{BB962C8B-B14F-4D97-AF65-F5344CB8AC3E}">
        <p14:creationId xmlns:p14="http://schemas.microsoft.com/office/powerpoint/2010/main" val="1781758052"/>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8D2AD3-CD64-40EC-BFE3-954BA6168D7E}"/>
              </a:ext>
            </a:extLst>
          </p:cNvPr>
          <p:cNvSpPr txBox="1"/>
          <p:nvPr/>
        </p:nvSpPr>
        <p:spPr>
          <a:xfrm>
            <a:off x="3598500" y="3275111"/>
            <a:ext cx="4995000"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Insert Timeline Video 3 Here</a:t>
            </a:r>
          </a:p>
        </p:txBody>
      </p:sp>
    </p:spTree>
    <p:extLst>
      <p:ext uri="{BB962C8B-B14F-4D97-AF65-F5344CB8AC3E}">
        <p14:creationId xmlns:p14="http://schemas.microsoft.com/office/powerpoint/2010/main" val="3920343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010C5-A1C1-4BE4-B862-EAC877CFAFF6}"/>
              </a:ext>
            </a:extLst>
          </p:cNvPr>
          <p:cNvSpPr>
            <a:spLocks noGrp="1"/>
          </p:cNvSpPr>
          <p:nvPr>
            <p:ph type="title"/>
          </p:nvPr>
        </p:nvSpPr>
        <p:spPr>
          <a:xfrm>
            <a:off x="336000" y="324001"/>
            <a:ext cx="11520000" cy="944999"/>
          </a:xfrm>
        </p:spPr>
        <p:txBody>
          <a:bodyPr/>
          <a:lstStyle/>
          <a:p>
            <a:r>
              <a:rPr lang="en-US" dirty="0"/>
              <a:t>Do you want….</a:t>
            </a:r>
          </a:p>
        </p:txBody>
      </p:sp>
      <p:sp>
        <p:nvSpPr>
          <p:cNvPr id="3" name="Content Placeholder 2">
            <a:extLst>
              <a:ext uri="{FF2B5EF4-FFF2-40B4-BE49-F238E27FC236}">
                <a16:creationId xmlns:a16="http://schemas.microsoft.com/office/drawing/2014/main" id="{1B7F9AB9-0179-4F26-A019-E89BC5A3A003}"/>
              </a:ext>
            </a:extLst>
          </p:cNvPr>
          <p:cNvSpPr>
            <a:spLocks noGrp="1"/>
          </p:cNvSpPr>
          <p:nvPr>
            <p:ph idx="1"/>
          </p:nvPr>
        </p:nvSpPr>
        <p:spPr>
          <a:xfrm>
            <a:off x="336000" y="1584000"/>
            <a:ext cx="11520000" cy="4994999"/>
          </a:xfrm>
        </p:spPr>
        <p:txBody>
          <a:bodyPr/>
          <a:lstStyle/>
          <a:p>
            <a:r>
              <a:rPr lang="en-US" dirty="0"/>
              <a:t>A crystal ball about the future of technology?</a:t>
            </a:r>
          </a:p>
          <a:p>
            <a:endParaRPr lang="en-US" dirty="0"/>
          </a:p>
          <a:p>
            <a:r>
              <a:rPr lang="en-US" dirty="0"/>
              <a:t>To get more engaged customers for your business?</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73C1FC18-FD57-4A73-A19C-AEF635F89D05}"/>
              </a:ext>
            </a:extLst>
          </p:cNvPr>
          <p:cNvPicPr>
            <a:picLocks noChangeAspect="1"/>
          </p:cNvPicPr>
          <p:nvPr/>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119415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C0A83E-EA63-4D35-ACD8-CD399AAFA9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descr="A close up of a logo&#10;&#10;Description generated with very high confidence">
            <a:extLst>
              <a:ext uri="{FF2B5EF4-FFF2-40B4-BE49-F238E27FC236}">
                <a16:creationId xmlns:a16="http://schemas.microsoft.com/office/drawing/2014/main" id="{21E05924-A85F-40B3-B156-908F70CCA8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8302" y="5652345"/>
            <a:ext cx="399135" cy="399135"/>
          </a:xfrm>
          <a:prstGeom prst="rect">
            <a:avLst/>
          </a:prstGeom>
        </p:spPr>
      </p:pic>
      <p:pic>
        <p:nvPicPr>
          <p:cNvPr id="4" name="Picture 3">
            <a:extLst>
              <a:ext uri="{FF2B5EF4-FFF2-40B4-BE49-F238E27FC236}">
                <a16:creationId xmlns:a16="http://schemas.microsoft.com/office/drawing/2014/main" id="{5DE800F6-3B54-48DE-AEB9-784942639B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8882" y="5686967"/>
            <a:ext cx="297054" cy="316576"/>
          </a:xfrm>
          <a:prstGeom prst="rect">
            <a:avLst/>
          </a:prstGeom>
        </p:spPr>
      </p:pic>
      <p:sp>
        <p:nvSpPr>
          <p:cNvPr id="5" name="TextBox 4">
            <a:extLst>
              <a:ext uri="{FF2B5EF4-FFF2-40B4-BE49-F238E27FC236}">
                <a16:creationId xmlns:a16="http://schemas.microsoft.com/office/drawing/2014/main" id="{CB3D10AE-2E94-49B0-AFEF-087B07053BF3}"/>
              </a:ext>
            </a:extLst>
          </p:cNvPr>
          <p:cNvSpPr txBox="1"/>
          <p:nvPr/>
        </p:nvSpPr>
        <p:spPr>
          <a:xfrm>
            <a:off x="6685869" y="6101959"/>
            <a:ext cx="1844003" cy="4078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Microsoft Launcher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Android</a:t>
            </a:r>
            <a:endParaRPr kumimoji="0" lang="en-US" sz="105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6" name="TextBox 15">
            <a:extLst>
              <a:ext uri="{FF2B5EF4-FFF2-40B4-BE49-F238E27FC236}">
                <a16:creationId xmlns:a16="http://schemas.microsoft.com/office/drawing/2014/main" id="{21130387-014F-45FF-9D27-4C454699F14D}"/>
              </a:ext>
            </a:extLst>
          </p:cNvPr>
          <p:cNvSpPr txBox="1"/>
          <p:nvPr/>
        </p:nvSpPr>
        <p:spPr>
          <a:xfrm>
            <a:off x="9118564" y="6101958"/>
            <a:ext cx="1844003" cy="40780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Microsoft Edge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iOS</a:t>
            </a:r>
            <a:endParaRPr kumimoji="0" lang="en-US" sz="105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15" name="Rectangle 14">
            <a:extLst>
              <a:ext uri="{FF2B5EF4-FFF2-40B4-BE49-F238E27FC236}">
                <a16:creationId xmlns:a16="http://schemas.microsoft.com/office/drawing/2014/main" id="{137FE618-D83C-4216-8C41-8B4C233C3CB7}"/>
              </a:ext>
            </a:extLst>
          </p:cNvPr>
          <p:cNvSpPr/>
          <p:nvPr/>
        </p:nvSpPr>
        <p:spPr bwMode="auto">
          <a:xfrm>
            <a:off x="584200" y="868680"/>
            <a:ext cx="5120640" cy="5120640"/>
          </a:xfrm>
          <a:prstGeom prst="rect">
            <a:avLst/>
          </a:prstGeom>
          <a:solidFill>
            <a:schemeClr val="bg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7" name="Title 3">
            <a:extLst>
              <a:ext uri="{FF2B5EF4-FFF2-40B4-BE49-F238E27FC236}">
                <a16:creationId xmlns:a16="http://schemas.microsoft.com/office/drawing/2014/main" id="{0F8EAD6C-5FDA-4938-8935-D75FC9C65D8F}"/>
              </a:ext>
            </a:extLst>
          </p:cNvPr>
          <p:cNvSpPr txBox="1">
            <a:spLocks/>
          </p:cNvSpPr>
          <p:nvPr/>
        </p:nvSpPr>
        <p:spPr bwMode="auto">
          <a:xfrm>
            <a:off x="1120670" y="1343949"/>
            <a:ext cx="4108555" cy="43088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E3008C"/>
                </a:solidFill>
                <a:effectLst/>
                <a:uLnTx/>
                <a:uFillTx/>
                <a:latin typeface="Segoe UI Semibold" panose="020B0702040204020203" pitchFamily="34" charset="0"/>
                <a:ea typeface="+mn-ea"/>
                <a:cs typeface="Segoe UI Semibold" panose="020B0702040204020203" pitchFamily="34" charset="0"/>
              </a:rPr>
              <a:t>Announcing</a:t>
            </a:r>
          </a:p>
        </p:txBody>
      </p:sp>
      <p:sp>
        <p:nvSpPr>
          <p:cNvPr id="18" name="Title 3">
            <a:extLst>
              <a:ext uri="{FF2B5EF4-FFF2-40B4-BE49-F238E27FC236}">
                <a16:creationId xmlns:a16="http://schemas.microsoft.com/office/drawing/2014/main" id="{B2BB93A4-DB46-4C07-91CE-C8E450957CB3}"/>
              </a:ext>
            </a:extLst>
          </p:cNvPr>
          <p:cNvSpPr txBox="1">
            <a:spLocks/>
          </p:cNvSpPr>
          <p:nvPr/>
        </p:nvSpPr>
        <p:spPr bwMode="auto">
          <a:xfrm>
            <a:off x="1120670" y="2137009"/>
            <a:ext cx="4108555" cy="5539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 on Phone</a:t>
            </a:r>
          </a:p>
        </p:txBody>
      </p:sp>
      <p:sp>
        <p:nvSpPr>
          <p:cNvPr id="19" name="Title 3">
            <a:extLst>
              <a:ext uri="{FF2B5EF4-FFF2-40B4-BE49-F238E27FC236}">
                <a16:creationId xmlns:a16="http://schemas.microsoft.com/office/drawing/2014/main" id="{0950C6DC-7179-46DC-85D7-A8385B75F2FF}"/>
              </a:ext>
            </a:extLst>
          </p:cNvPr>
          <p:cNvSpPr txBox="1">
            <a:spLocks/>
          </p:cNvSpPr>
          <p:nvPr/>
        </p:nvSpPr>
        <p:spPr bwMode="auto">
          <a:xfrm>
            <a:off x="1137560" y="3076441"/>
            <a:ext cx="3782397" cy="969176"/>
          </a:xfrm>
          <a:prstGeom prst="rect">
            <a:avLst/>
          </a:prstGeom>
          <a:noFill/>
        </p:spPr>
        <p:txBody>
          <a:bodyPr vert="horz" wrap="square" lIns="0" tIns="0" rIns="0" bIns="0" rtlCol="0" anchor="t" anchorCtr="0">
            <a:spAutoFit/>
          </a:bodyPr>
          <a:lstStyle>
            <a:defPPr>
              <a:defRPr lang="en-US"/>
            </a:defPPr>
            <a:lvl1pPr defTabSz="932742">
              <a:lnSpc>
                <a:spcPts val="2600"/>
              </a:lnSpc>
              <a:spcBef>
                <a:spcPct val="0"/>
              </a:spcBef>
              <a:spcAft>
                <a:spcPts val="1200"/>
              </a:spcAft>
              <a:buNone/>
              <a:defRPr b="0" cap="none" spc="0" baseline="0">
                <a:ln w="3175">
                  <a:noFill/>
                </a:ln>
                <a:gradFill>
                  <a:gsLst>
                    <a:gs pos="74359">
                      <a:srgbClr val="1A1A1A"/>
                    </a:gs>
                    <a:gs pos="57576">
                      <a:srgbClr val="1A1A1A"/>
                    </a:gs>
                  </a:gsLst>
                  <a:lin ang="5400000" scaled="0"/>
                </a:gradFill>
                <a:effectLst/>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dirty="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Jump back into your activities on any Windows 10 devices, iPhone, and Android phones</a:t>
            </a:r>
          </a:p>
        </p:txBody>
      </p:sp>
    </p:spTree>
    <p:extLst>
      <p:ext uri="{BB962C8B-B14F-4D97-AF65-F5344CB8AC3E}">
        <p14:creationId xmlns:p14="http://schemas.microsoft.com/office/powerpoint/2010/main" val="12185249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5"/>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15"/>
                                        </p:tgtEl>
                                        <p:attrNameLst>
                                          <p:attrName>ppt_x</p:attrName>
                                          <p:attrName>ppt_y</p:attrName>
                                        </p:attrNameLst>
                                      </p:cBhvr>
                                      <p:rCtr x="-10508" y="18657"/>
                                    </p:animMotion>
                                  </p:childTnLst>
                                </p:cTn>
                              </p:par>
                              <p:par>
                                <p:cTn id="11" presetID="10" presetClass="entr" presetSubtype="0" fill="hold" grpId="0" nodeType="withEffect">
                                  <p:stCondLst>
                                    <p:cond delay="75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250"/>
                                        <p:tgtEl>
                                          <p:spTgt spid="17"/>
                                        </p:tgtEl>
                                      </p:cBhvr>
                                    </p:animEffect>
                                  </p:childTnLst>
                                </p:cTn>
                              </p:par>
                              <p:par>
                                <p:cTn id="14" presetID="35" presetClass="path" presetSubtype="0" decel="100000" fill="hold" grpId="1" nodeType="withEffect">
                                  <p:stCondLst>
                                    <p:cond delay="500"/>
                                  </p:stCondLst>
                                  <p:childTnLst>
                                    <p:animMotion origin="layout" path="M 3.33333E-6 -4.81481E-6 L -0.12409 -4.81481E-6 " pathEditMode="relative" rAng="0" ptsTypes="AA">
                                      <p:cBhvr>
                                        <p:cTn id="15" dur="500" spd="-100000" fill="hold"/>
                                        <p:tgtEl>
                                          <p:spTgt spid="17"/>
                                        </p:tgtEl>
                                        <p:attrNameLst>
                                          <p:attrName>ppt_x</p:attrName>
                                          <p:attrName>ppt_y</p:attrName>
                                        </p:attrNameLst>
                                      </p:cBhvr>
                                      <p:rCtr x="-6211" y="0"/>
                                    </p:animMotion>
                                  </p:childTnLst>
                                </p:cTn>
                              </p:par>
                              <p:par>
                                <p:cTn id="16" presetID="10" presetClass="entr" presetSubtype="0" fill="hold" grpId="0" nodeType="withEffect">
                                  <p:stCondLst>
                                    <p:cond delay="75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childTnLst>
                                </p:cTn>
                              </p:par>
                              <p:par>
                                <p:cTn id="19" presetID="35" presetClass="path" presetSubtype="0" decel="100000" fill="hold" grpId="1" nodeType="withEffect">
                                  <p:stCondLst>
                                    <p:cond delay="500"/>
                                  </p:stCondLst>
                                  <p:childTnLst>
                                    <p:animMotion origin="layout" path="M 3.33333E-6 -1.85185E-6 L -0.12409 -1.85185E-6 " pathEditMode="relative" rAng="0" ptsTypes="AA">
                                      <p:cBhvr>
                                        <p:cTn id="20" dur="500" spd="-100000" fill="hold"/>
                                        <p:tgtEl>
                                          <p:spTgt spid="18"/>
                                        </p:tgtEl>
                                        <p:attrNameLst>
                                          <p:attrName>ppt_x</p:attrName>
                                          <p:attrName>ppt_y</p:attrName>
                                        </p:attrNameLst>
                                      </p:cBhvr>
                                      <p:rCtr x="-6211" y="0"/>
                                    </p:animMotion>
                                  </p:childTnLst>
                                </p:cTn>
                              </p:par>
                              <p:par>
                                <p:cTn id="21" presetID="10" presetClass="entr" presetSubtype="0" fill="hold" grpId="0" nodeType="withEffect">
                                  <p:stCondLst>
                                    <p:cond delay="80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250"/>
                                        <p:tgtEl>
                                          <p:spTgt spid="19"/>
                                        </p:tgtEl>
                                      </p:cBhvr>
                                    </p:animEffect>
                                  </p:childTnLst>
                                </p:cTn>
                              </p:par>
                              <p:par>
                                <p:cTn id="24" presetID="35" presetClass="path" presetSubtype="0" decel="100000" fill="hold" grpId="1" nodeType="withEffect">
                                  <p:stCondLst>
                                    <p:cond delay="550"/>
                                  </p:stCondLst>
                                  <p:childTnLst>
                                    <p:animMotion origin="layout" path="M 2.5E-6 -2.96296E-6 L -0.12266 -2.96296E-6 " pathEditMode="relative" rAng="0" ptsTypes="AA">
                                      <p:cBhvr>
                                        <p:cTn id="25" dur="500" spd="-100000" fill="hold"/>
                                        <p:tgtEl>
                                          <p:spTgt spid="19"/>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7" grpId="0"/>
      <p:bldP spid="17" grpId="1"/>
      <p:bldP spid="18" grpId="0"/>
      <p:bldP spid="18" grpId="1"/>
      <p:bldP spid="19" grpId="0"/>
      <p:bldP spid="19"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uncher_Timeline_Build01_v07">
            <a:hlinkClick r:id="" action="ppaction://media"/>
            <a:extLst>
              <a:ext uri="{FF2B5EF4-FFF2-40B4-BE49-F238E27FC236}">
                <a16:creationId xmlns:a16="http://schemas.microsoft.com/office/drawing/2014/main" id="{1F466A5E-882B-4830-ABDD-D5FC81B6E2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06716" y="1089500"/>
            <a:ext cx="2470744" cy="5077836"/>
          </a:xfrm>
          <a:prstGeom prst="rect">
            <a:avLst/>
          </a:prstGeom>
        </p:spPr>
      </p:pic>
      <p:sp>
        <p:nvSpPr>
          <p:cNvPr id="7" name="Rectangle 6">
            <a:extLst>
              <a:ext uri="{FF2B5EF4-FFF2-40B4-BE49-F238E27FC236}">
                <a16:creationId xmlns:a16="http://schemas.microsoft.com/office/drawing/2014/main" id="{E60D5D34-F4CB-42B9-BD2E-FDF0863E1DE7}"/>
              </a:ext>
            </a:extLst>
          </p:cNvPr>
          <p:cNvSpPr/>
          <p:nvPr/>
        </p:nvSpPr>
        <p:spPr>
          <a:xfrm>
            <a:off x="0" y="0"/>
            <a:ext cx="12192000" cy="6851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D5ADF5D9-6EE2-4C09-AD2A-9621CBE0CA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658" y="-1116000"/>
            <a:ext cx="16753315" cy="9423740"/>
          </a:xfrm>
          <a:prstGeom prst="rect">
            <a:avLst/>
          </a:prstGeom>
        </p:spPr>
      </p:pic>
    </p:spTree>
    <p:extLst>
      <p:ext uri="{BB962C8B-B14F-4D97-AF65-F5344CB8AC3E}">
        <p14:creationId xmlns:p14="http://schemas.microsoft.com/office/powerpoint/2010/main" val="2243581557"/>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
      <p:transition spd="med"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auncher_Timeline_Build02_v07">
            <a:hlinkClick r:id="" action="ppaction://media"/>
            <a:extLst>
              <a:ext uri="{FF2B5EF4-FFF2-40B4-BE49-F238E27FC236}">
                <a16:creationId xmlns:a16="http://schemas.microsoft.com/office/drawing/2014/main" id="{58F2DFA4-9B65-4AA2-8E90-260FD48C443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806717" y="1089506"/>
            <a:ext cx="2470744" cy="5077834"/>
          </a:xfrm>
          <a:prstGeom prst="rect">
            <a:avLst/>
          </a:prstGeom>
        </p:spPr>
      </p:pic>
      <p:sp>
        <p:nvSpPr>
          <p:cNvPr id="7" name="Rectangle 6">
            <a:extLst>
              <a:ext uri="{FF2B5EF4-FFF2-40B4-BE49-F238E27FC236}">
                <a16:creationId xmlns:a16="http://schemas.microsoft.com/office/drawing/2014/main" id="{E60D5D34-F4CB-42B9-BD2E-FDF0863E1DE7}"/>
              </a:ext>
            </a:extLst>
          </p:cNvPr>
          <p:cNvSpPr/>
          <p:nvPr/>
        </p:nvSpPr>
        <p:spPr>
          <a:xfrm>
            <a:off x="0" y="0"/>
            <a:ext cx="12192000" cy="68519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Picture 2">
            <a:extLst>
              <a:ext uri="{FF2B5EF4-FFF2-40B4-BE49-F238E27FC236}">
                <a16:creationId xmlns:a16="http://schemas.microsoft.com/office/drawing/2014/main" id="{D5ADF5D9-6EE2-4C09-AD2A-9621CBE0CA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80658" y="-1124761"/>
            <a:ext cx="16753315" cy="9423740"/>
          </a:xfrm>
          <a:prstGeom prst="rect">
            <a:avLst/>
          </a:prstGeom>
        </p:spPr>
      </p:pic>
    </p:spTree>
    <p:extLst>
      <p:ext uri="{BB962C8B-B14F-4D97-AF65-F5344CB8AC3E}">
        <p14:creationId xmlns:p14="http://schemas.microsoft.com/office/powerpoint/2010/main" val="3323513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087350C-5A77-459E-949D-C4A293CBB57B}"/>
              </a:ext>
            </a:extLst>
          </p:cNvPr>
          <p:cNvGrpSpPr/>
          <p:nvPr/>
        </p:nvGrpSpPr>
        <p:grpSpPr>
          <a:xfrm>
            <a:off x="0" y="0"/>
            <a:ext cx="13684102" cy="6858001"/>
            <a:chOff x="0" y="0"/>
            <a:chExt cx="13684102" cy="6858001"/>
          </a:xfrm>
        </p:grpSpPr>
        <p:pic>
          <p:nvPicPr>
            <p:cNvPr id="15" name="Picture 14">
              <a:extLst>
                <a:ext uri="{FF2B5EF4-FFF2-40B4-BE49-F238E27FC236}">
                  <a16:creationId xmlns:a16="http://schemas.microsoft.com/office/drawing/2014/main" id="{30419A4B-719F-45C7-A6B3-B75FFC6D3C17}"/>
                </a:ext>
              </a:extLst>
            </p:cNvPr>
            <p:cNvPicPr>
              <a:picLocks noChangeAspect="1"/>
            </p:cNvPicPr>
            <p:nvPr/>
          </p:nvPicPr>
          <p:blipFill rotWithShape="1">
            <a:blip r:embed="rId3">
              <a:extLst>
                <a:ext uri="{28A0092B-C50C-407E-A947-70E740481C1C}">
                  <a14:useLocalDpi xmlns:a14="http://schemas.microsoft.com/office/drawing/2010/main" val="0"/>
                </a:ext>
              </a:extLst>
            </a:blip>
            <a:srcRect l="95224" t="387" r="-1" b="-344"/>
            <a:stretch/>
          </p:blipFill>
          <p:spPr>
            <a:xfrm flipH="1">
              <a:off x="12192000" y="1"/>
              <a:ext cx="1492102" cy="6858000"/>
            </a:xfrm>
            <a:prstGeom prst="rect">
              <a:avLst/>
            </a:prstGeom>
          </p:spPr>
        </p:pic>
        <p:pic>
          <p:nvPicPr>
            <p:cNvPr id="8" name="Picture 7">
              <a:extLst>
                <a:ext uri="{FF2B5EF4-FFF2-40B4-BE49-F238E27FC236}">
                  <a16:creationId xmlns:a16="http://schemas.microsoft.com/office/drawing/2014/main" id="{DC44FF3F-2568-441E-8223-318B229DE84C}"/>
                </a:ext>
              </a:extLst>
            </p:cNvPr>
            <p:cNvPicPr>
              <a:picLocks noChangeAspect="1"/>
            </p:cNvPicPr>
            <p:nvPr/>
          </p:nvPicPr>
          <p:blipFill rotWithShape="1">
            <a:blip r:embed="rId3">
              <a:extLst>
                <a:ext uri="{28A0092B-C50C-407E-A947-70E740481C1C}">
                  <a14:useLocalDpi xmlns:a14="http://schemas.microsoft.com/office/drawing/2010/main" val="0"/>
                </a:ext>
              </a:extLst>
            </a:blip>
            <a:srcRect l="43" t="387" r="-1" b="-344"/>
            <a:stretch/>
          </p:blipFill>
          <p:spPr>
            <a:xfrm>
              <a:off x="0" y="1"/>
              <a:ext cx="12192000" cy="6858000"/>
            </a:xfrm>
            <a:prstGeom prst="rect">
              <a:avLst/>
            </a:prstGeom>
          </p:spPr>
        </p:pic>
        <p:sp>
          <p:nvSpPr>
            <p:cNvPr id="2" name="Rectangle 1">
              <a:extLst>
                <a:ext uri="{FF2B5EF4-FFF2-40B4-BE49-F238E27FC236}">
                  <a16:creationId xmlns:a16="http://schemas.microsoft.com/office/drawing/2014/main" id="{690A0A38-0E89-4A2A-8C8B-CA5F192A3D35}"/>
                </a:ext>
              </a:extLst>
            </p:cNvPr>
            <p:cNvSpPr/>
            <p:nvPr/>
          </p:nvSpPr>
          <p:spPr>
            <a:xfrm>
              <a:off x="10983433" y="0"/>
              <a:ext cx="2700669" cy="6857999"/>
            </a:xfrm>
            <a:prstGeom prst="rect">
              <a:avLst/>
            </a:prstGeom>
            <a:gradFill flip="none" rotWithShape="1">
              <a:gsLst>
                <a:gs pos="0">
                  <a:srgbClr val="EFEFEF">
                    <a:alpha val="0"/>
                  </a:srgbClr>
                </a:gs>
                <a:gs pos="33000">
                  <a:srgbClr val="EEEEEE"/>
                </a:gs>
              </a:gsLst>
              <a:lin ang="0" scaled="1"/>
              <a:tileRect/>
            </a:gradFill>
            <a:ln w="412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A7C44FA7-AD9F-4833-9E22-18C269CAF864}"/>
              </a:ext>
            </a:extLst>
          </p:cNvPr>
          <p:cNvSpPr txBox="1"/>
          <p:nvPr/>
        </p:nvSpPr>
        <p:spPr>
          <a:xfrm>
            <a:off x="5171319" y="6084930"/>
            <a:ext cx="1844003"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Windows</a:t>
            </a:r>
          </a:p>
        </p:txBody>
      </p:sp>
      <p:sp>
        <p:nvSpPr>
          <p:cNvPr id="10" name="TextBox 9">
            <a:extLst>
              <a:ext uri="{FF2B5EF4-FFF2-40B4-BE49-F238E27FC236}">
                <a16:creationId xmlns:a16="http://schemas.microsoft.com/office/drawing/2014/main" id="{42F43745-686A-46BD-98C7-E5979D6AB1B9}"/>
              </a:ext>
            </a:extLst>
          </p:cNvPr>
          <p:cNvSpPr txBox="1"/>
          <p:nvPr/>
        </p:nvSpPr>
        <p:spPr>
          <a:xfrm>
            <a:off x="9214708" y="6084930"/>
            <a:ext cx="1844003"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iOS</a:t>
            </a:r>
          </a:p>
        </p:txBody>
      </p:sp>
      <p:sp>
        <p:nvSpPr>
          <p:cNvPr id="11" name="TextBox 10">
            <a:extLst>
              <a:ext uri="{FF2B5EF4-FFF2-40B4-BE49-F238E27FC236}">
                <a16:creationId xmlns:a16="http://schemas.microsoft.com/office/drawing/2014/main" id="{221CEFCA-2555-482C-A264-AE0EB0643766}"/>
              </a:ext>
            </a:extLst>
          </p:cNvPr>
          <p:cNvSpPr txBox="1"/>
          <p:nvPr/>
        </p:nvSpPr>
        <p:spPr>
          <a:xfrm>
            <a:off x="1066614" y="6084930"/>
            <a:ext cx="170767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Android</a:t>
            </a:r>
          </a:p>
        </p:txBody>
      </p:sp>
      <p:sp>
        <p:nvSpPr>
          <p:cNvPr id="12" name="TextBox 11">
            <a:extLst>
              <a:ext uri="{FF2B5EF4-FFF2-40B4-BE49-F238E27FC236}">
                <a16:creationId xmlns:a16="http://schemas.microsoft.com/office/drawing/2014/main" id="{6C683E1F-CB4E-4216-92D9-3E497A565D5F}"/>
              </a:ext>
            </a:extLst>
          </p:cNvPr>
          <p:cNvSpPr txBox="1"/>
          <p:nvPr/>
        </p:nvSpPr>
        <p:spPr>
          <a:xfrm>
            <a:off x="2399795" y="427763"/>
            <a:ext cx="739241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50" normalizeH="0" baseline="0" noProof="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One Timeline.  All your devices.</a:t>
            </a:r>
          </a:p>
        </p:txBody>
      </p:sp>
      <p:pic>
        <p:nvPicPr>
          <p:cNvPr id="14" name="Picture 13" hidden="1">
            <a:extLst>
              <a:ext uri="{FF2B5EF4-FFF2-40B4-BE49-F238E27FC236}">
                <a16:creationId xmlns:a16="http://schemas.microsoft.com/office/drawing/2014/main" id="{AC2E12A5-5CE0-420D-BD6A-BB311B156431}"/>
              </a:ext>
            </a:extLst>
          </p:cNvPr>
          <p:cNvPicPr>
            <a:picLocks noChangeAspect="1"/>
          </p:cNvPicPr>
          <p:nvPr/>
        </p:nvPicPr>
        <p:blipFill rotWithShape="1">
          <a:blip r:embed="rId4">
            <a:extLst>
              <a:ext uri="{28A0092B-C50C-407E-A947-70E740481C1C}">
                <a14:useLocalDpi xmlns:a14="http://schemas.microsoft.com/office/drawing/2010/main" val="0"/>
              </a:ext>
            </a:extLst>
          </a:blip>
          <a:srcRect l="41334" t="19794" r="41504" b="19751"/>
          <a:stretch/>
        </p:blipFill>
        <p:spPr>
          <a:xfrm>
            <a:off x="9500008" y="3028950"/>
            <a:ext cx="1334013" cy="2643567"/>
          </a:xfrm>
          <a:prstGeom prst="roundRect">
            <a:avLst>
              <a:gd name="adj" fmla="val 16526"/>
            </a:avLst>
          </a:prstGeom>
        </p:spPr>
      </p:pic>
    </p:spTree>
    <p:extLst>
      <p:ext uri="{BB962C8B-B14F-4D97-AF65-F5344CB8AC3E}">
        <p14:creationId xmlns:p14="http://schemas.microsoft.com/office/powerpoint/2010/main" val="33137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63520F-6402-4A2E-9D00-B857FF3E0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pic>
        <p:nvPicPr>
          <p:cNvPr id="2" name="Picture 1">
            <a:extLst>
              <a:ext uri="{FF2B5EF4-FFF2-40B4-BE49-F238E27FC236}">
                <a16:creationId xmlns:a16="http://schemas.microsoft.com/office/drawing/2014/main" id="{729A0913-5DD9-460E-9BA2-AA5F440E14FF}"/>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272872240"/>
      </p:ext>
    </p:extLst>
  </p:cSld>
  <p:clrMapOvr>
    <a:masterClrMapping/>
  </p:clrMapOvr>
  <p:transition spd="slow">
    <p:fade thruBlk="1"/>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63520F-6402-4A2E-9D00-B857FF3E0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
        <p:nvSpPr>
          <p:cNvPr id="2" name="TextBox 1">
            <a:extLst>
              <a:ext uri="{FF2B5EF4-FFF2-40B4-BE49-F238E27FC236}">
                <a16:creationId xmlns:a16="http://schemas.microsoft.com/office/drawing/2014/main" id="{466EB650-873D-43C0-ADCE-4D6124B92B2D}"/>
              </a:ext>
            </a:extLst>
          </p:cNvPr>
          <p:cNvSpPr txBox="1"/>
          <p:nvPr/>
        </p:nvSpPr>
        <p:spPr>
          <a:xfrm>
            <a:off x="3598500" y="3275111"/>
            <a:ext cx="4995000"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Insert Timeline Phone Video 1 Here</a:t>
            </a:r>
          </a:p>
        </p:txBody>
      </p:sp>
    </p:spTree>
    <p:extLst>
      <p:ext uri="{BB962C8B-B14F-4D97-AF65-F5344CB8AC3E}">
        <p14:creationId xmlns:p14="http://schemas.microsoft.com/office/powerpoint/2010/main" val="11271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07D6AA-DC4C-4AF0-9429-91CB15EBE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
        <p:nvSpPr>
          <p:cNvPr id="5" name="TextBox 4">
            <a:extLst>
              <a:ext uri="{FF2B5EF4-FFF2-40B4-BE49-F238E27FC236}">
                <a16:creationId xmlns:a16="http://schemas.microsoft.com/office/drawing/2014/main" id="{7FC97B30-8D95-430C-9EAF-C62D9A21797F}"/>
              </a:ext>
            </a:extLst>
          </p:cNvPr>
          <p:cNvSpPr txBox="1"/>
          <p:nvPr/>
        </p:nvSpPr>
        <p:spPr>
          <a:xfrm>
            <a:off x="3598500" y="3275111"/>
            <a:ext cx="4995000"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Insert Timeline Phone Video 2 Here</a:t>
            </a:r>
          </a:p>
        </p:txBody>
      </p:sp>
    </p:spTree>
    <p:extLst>
      <p:ext uri="{BB962C8B-B14F-4D97-AF65-F5344CB8AC3E}">
        <p14:creationId xmlns:p14="http://schemas.microsoft.com/office/powerpoint/2010/main" val="1935710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AFAAB1-DF1B-492C-BD70-6534F6C4D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pic>
        <p:nvPicPr>
          <p:cNvPr id="2" name="Picture 1">
            <a:extLst>
              <a:ext uri="{FF2B5EF4-FFF2-40B4-BE49-F238E27FC236}">
                <a16:creationId xmlns:a16="http://schemas.microsoft.com/office/drawing/2014/main" id="{320C8BF0-6475-4166-A8EF-5FD53F0DE57F}"/>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89128395"/>
      </p:ext>
    </p:extLst>
  </p:cSld>
  <p:clrMapOvr>
    <a:masterClrMapping/>
  </p:clrMapOvr>
  <mc:AlternateContent xmlns:mc="http://schemas.openxmlformats.org/markup-compatibility/2006" xmlns:p14="http://schemas.microsoft.com/office/powerpoint/2010/main">
    <mc:Choice Requires="p14">
      <p:transition spd="med" p14:dur="700">
        <p:fade thruBlk="1"/>
      </p:transition>
    </mc:Choice>
    <mc:Fallback xmlns="">
      <p:transition spd="med">
        <p:fade thruBlk="1"/>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AFAAB1-DF1B-492C-BD70-6534F6C4D1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
        <p:nvSpPr>
          <p:cNvPr id="5" name="TextBox 4">
            <a:extLst>
              <a:ext uri="{FF2B5EF4-FFF2-40B4-BE49-F238E27FC236}">
                <a16:creationId xmlns:a16="http://schemas.microsoft.com/office/drawing/2014/main" id="{FBF418E3-9739-4A10-BEBA-1A95B268BE67}"/>
              </a:ext>
            </a:extLst>
          </p:cNvPr>
          <p:cNvSpPr txBox="1"/>
          <p:nvPr/>
        </p:nvSpPr>
        <p:spPr>
          <a:xfrm>
            <a:off x="3598500" y="3275111"/>
            <a:ext cx="4995000" cy="307777"/>
          </a:xfrm>
          <a:prstGeom prst="rect">
            <a:avLst/>
          </a:prstGeom>
          <a:noFill/>
        </p:spPr>
        <p:txBody>
          <a:bodyPr wrap="square" lIns="0" tIns="0" rIns="0" bIns="0" rtlCol="0">
            <a:spAutoFit/>
          </a:bodyPr>
          <a:lstStyle/>
          <a:p>
            <a:pPr algn="ctr"/>
            <a:r>
              <a:rPr lang="en-US" sz="2000" dirty="0">
                <a:gradFill>
                  <a:gsLst>
                    <a:gs pos="2917">
                      <a:schemeClr val="tx1"/>
                    </a:gs>
                    <a:gs pos="30000">
                      <a:schemeClr val="tx1"/>
                    </a:gs>
                  </a:gsLst>
                  <a:lin ang="5400000" scaled="0"/>
                </a:gradFill>
              </a:rPr>
              <a:t>Insert Timeline Phone Video 3 Here</a:t>
            </a:r>
          </a:p>
        </p:txBody>
      </p:sp>
    </p:spTree>
    <p:extLst>
      <p:ext uri="{BB962C8B-B14F-4D97-AF65-F5344CB8AC3E}">
        <p14:creationId xmlns:p14="http://schemas.microsoft.com/office/powerpoint/2010/main" val="273602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CC63A-7E6F-4FAE-B43E-DE503E2D0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794" y="-852138"/>
            <a:ext cx="2452705" cy="795343"/>
          </a:xfrm>
          <a:prstGeom prst="rect">
            <a:avLst/>
          </a:prstGeom>
        </p:spPr>
      </p:pic>
      <p:sp>
        <p:nvSpPr>
          <p:cNvPr id="2" name="Oval 1">
            <a:extLst>
              <a:ext uri="{FF2B5EF4-FFF2-40B4-BE49-F238E27FC236}">
                <a16:creationId xmlns:a16="http://schemas.microsoft.com/office/drawing/2014/main" id="{662873B2-47D4-4737-BFC1-C13938163217}"/>
              </a:ext>
            </a:extLst>
          </p:cNvPr>
          <p:cNvSpPr/>
          <p:nvPr/>
        </p:nvSpPr>
        <p:spPr bwMode="auto">
          <a:xfrm>
            <a:off x="402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I</a:t>
            </a:r>
            <a:r>
              <a:rPr lang="en-GB" sz="2800" b="1" spc="-100" dirty="0" err="1">
                <a:solidFill>
                  <a:srgbClr val="235689"/>
                </a:solidFill>
                <a:ea typeface="Segoe UI" pitchFamily="34" charset="0"/>
                <a:cs typeface="Segoe UI" pitchFamily="34" charset="0"/>
              </a:rPr>
              <a:t>oT</a:t>
            </a:r>
            <a:r>
              <a:rPr lang="en-GB" sz="2800" b="1" spc="-100" dirty="0">
                <a:solidFill>
                  <a:srgbClr val="235689"/>
                </a:solidFill>
                <a:ea typeface="Segoe UI" pitchFamily="34" charset="0"/>
                <a:cs typeface="Segoe UI" pitchFamily="34" charset="0"/>
              </a:rPr>
              <a:t> Edge</a:t>
            </a:r>
          </a:p>
        </p:txBody>
      </p:sp>
      <p:sp>
        <p:nvSpPr>
          <p:cNvPr id="11" name="Oval 10">
            <a:extLst>
              <a:ext uri="{FF2B5EF4-FFF2-40B4-BE49-F238E27FC236}">
                <a16:creationId xmlns:a16="http://schemas.microsoft.com/office/drawing/2014/main" id="{A815CFB7-3D1A-4F5E-BD99-02E63A4033ED}"/>
              </a:ext>
            </a:extLst>
          </p:cNvPr>
          <p:cNvSpPr/>
          <p:nvPr/>
        </p:nvSpPr>
        <p:spPr bwMode="auto">
          <a:xfrm>
            <a:off x="645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Sphere</a:t>
            </a:r>
          </a:p>
        </p:txBody>
      </p:sp>
      <p:sp>
        <p:nvSpPr>
          <p:cNvPr id="5" name="Rectangle 4">
            <a:extLst>
              <a:ext uri="{FF2B5EF4-FFF2-40B4-BE49-F238E27FC236}">
                <a16:creationId xmlns:a16="http://schemas.microsoft.com/office/drawing/2014/main" id="{71516F0F-2AA5-4282-A480-39F89A2D3FC3}"/>
              </a:ext>
            </a:extLst>
          </p:cNvPr>
          <p:cNvSpPr/>
          <p:nvPr/>
        </p:nvSpPr>
        <p:spPr bwMode="auto">
          <a:xfrm>
            <a:off x="0" y="3429000"/>
            <a:ext cx="12192000" cy="34290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20F3C652-3971-4F9F-B742-6138C1B67620}"/>
              </a:ext>
            </a:extLst>
          </p:cNvPr>
          <p:cNvSpPr/>
          <p:nvPr/>
        </p:nvSpPr>
        <p:spPr>
          <a:xfrm>
            <a:off x="1641000" y="4554000"/>
            <a:ext cx="1620000" cy="1620000"/>
          </a:xfrm>
          <a:prstGeom prst="ellipse">
            <a:avLst/>
          </a:prstGeom>
          <a:noFill/>
          <a:ln w="152400">
            <a:solidFill>
              <a:srgbClr val="F2F2F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Oval 13">
            <a:extLst>
              <a:ext uri="{FF2B5EF4-FFF2-40B4-BE49-F238E27FC236}">
                <a16:creationId xmlns:a16="http://schemas.microsoft.com/office/drawing/2014/main" id="{C0401754-E36C-440C-928B-1876A7575A02}"/>
              </a:ext>
            </a:extLst>
          </p:cNvPr>
          <p:cNvSpPr/>
          <p:nvPr/>
        </p:nvSpPr>
        <p:spPr bwMode="auto">
          <a:xfrm>
            <a:off x="159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Apps</a:t>
            </a:r>
          </a:p>
        </p:txBody>
      </p:sp>
      <p:sp>
        <p:nvSpPr>
          <p:cNvPr id="16" name="Oval 15">
            <a:extLst>
              <a:ext uri="{FF2B5EF4-FFF2-40B4-BE49-F238E27FC236}">
                <a16:creationId xmlns:a16="http://schemas.microsoft.com/office/drawing/2014/main" id="{C9531466-F11F-46E6-9E01-DED56307A414}"/>
              </a:ext>
            </a:extLst>
          </p:cNvPr>
          <p:cNvSpPr/>
          <p:nvPr/>
        </p:nvSpPr>
        <p:spPr bwMode="auto">
          <a:xfrm>
            <a:off x="402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Web</a:t>
            </a:r>
          </a:p>
        </p:txBody>
      </p:sp>
      <p:sp>
        <p:nvSpPr>
          <p:cNvPr id="17" name="Oval 16">
            <a:extLst>
              <a:ext uri="{FF2B5EF4-FFF2-40B4-BE49-F238E27FC236}">
                <a16:creationId xmlns:a16="http://schemas.microsoft.com/office/drawing/2014/main" id="{EFF1D0FB-83D6-43C8-9FE6-B6F6FC7CA4A7}"/>
              </a:ext>
            </a:extLst>
          </p:cNvPr>
          <p:cNvSpPr/>
          <p:nvPr/>
        </p:nvSpPr>
        <p:spPr bwMode="auto">
          <a:xfrm>
            <a:off x="645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Office</a:t>
            </a:r>
          </a:p>
        </p:txBody>
      </p:sp>
      <p:sp>
        <p:nvSpPr>
          <p:cNvPr id="18" name="Oval 17">
            <a:extLst>
              <a:ext uri="{FF2B5EF4-FFF2-40B4-BE49-F238E27FC236}">
                <a16:creationId xmlns:a16="http://schemas.microsoft.com/office/drawing/2014/main" id="{CC9C9D02-4A9F-4B92-9C0C-97A653DE7112}"/>
              </a:ext>
            </a:extLst>
          </p:cNvPr>
          <p:cNvSpPr/>
          <p:nvPr/>
        </p:nvSpPr>
        <p:spPr bwMode="auto">
          <a:xfrm>
            <a:off x="888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Graph</a:t>
            </a:r>
          </a:p>
        </p:txBody>
      </p:sp>
      <p:sp>
        <p:nvSpPr>
          <p:cNvPr id="22" name="Oval 21">
            <a:extLst>
              <a:ext uri="{FF2B5EF4-FFF2-40B4-BE49-F238E27FC236}">
                <a16:creationId xmlns:a16="http://schemas.microsoft.com/office/drawing/2014/main" id="{EA70D272-ECB3-4CD0-ADC8-3B4406CB6AFA}"/>
              </a:ext>
            </a:extLst>
          </p:cNvPr>
          <p:cNvSpPr/>
          <p:nvPr/>
        </p:nvSpPr>
        <p:spPr bwMode="auto">
          <a:xfrm>
            <a:off x="159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Stack</a:t>
            </a:r>
          </a:p>
        </p:txBody>
      </p:sp>
      <p:sp>
        <p:nvSpPr>
          <p:cNvPr id="23" name="Oval 22">
            <a:extLst>
              <a:ext uri="{FF2B5EF4-FFF2-40B4-BE49-F238E27FC236}">
                <a16:creationId xmlns:a16="http://schemas.microsoft.com/office/drawing/2014/main" id="{D7082231-82B7-449F-9577-D300D8A74195}"/>
              </a:ext>
            </a:extLst>
          </p:cNvPr>
          <p:cNvSpPr/>
          <p:nvPr/>
        </p:nvSpPr>
        <p:spPr bwMode="auto">
          <a:xfrm>
            <a:off x="888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A</a:t>
            </a:r>
            <a:r>
              <a:rPr lang="en-GB" sz="2800" b="1" spc="-100" dirty="0">
                <a:solidFill>
                  <a:srgbClr val="235689"/>
                </a:solidFill>
                <a:ea typeface="Segoe UI" pitchFamily="34" charset="0"/>
                <a:cs typeface="Segoe UI" pitchFamily="34" charset="0"/>
              </a:rPr>
              <a:t>I &amp; ML</a:t>
            </a:r>
          </a:p>
        </p:txBody>
      </p:sp>
      <p:sp>
        <p:nvSpPr>
          <p:cNvPr id="7" name="TextBox 6">
            <a:extLst>
              <a:ext uri="{FF2B5EF4-FFF2-40B4-BE49-F238E27FC236}">
                <a16:creationId xmlns:a16="http://schemas.microsoft.com/office/drawing/2014/main" id="{5265CA42-6BE4-4096-ABDD-D6161B28821C}"/>
              </a:ext>
            </a:extLst>
          </p:cNvPr>
          <p:cNvSpPr txBox="1"/>
          <p:nvPr/>
        </p:nvSpPr>
        <p:spPr>
          <a:xfrm>
            <a:off x="4656000" y="369000"/>
            <a:ext cx="2880000" cy="492443"/>
          </a:xfrm>
          <a:prstGeom prst="rect">
            <a:avLst/>
          </a:prstGeom>
          <a:noFill/>
        </p:spPr>
        <p:txBody>
          <a:bodyPr wrap="square" lIns="0" tIns="0" rIns="0" bIns="0" rtlCol="0">
            <a:spAutoFit/>
          </a:bodyPr>
          <a:lstStyle/>
          <a:p>
            <a:pPr algn="ctr"/>
            <a:r>
              <a:rPr lang="en-US" sz="3200" b="1" spc="-100" dirty="0">
                <a:solidFill>
                  <a:srgbClr val="235689"/>
                </a:solidFill>
              </a:rPr>
              <a:t>Azure</a:t>
            </a:r>
            <a:endParaRPr lang="en-GB" sz="3200" b="1" spc="-100" dirty="0" err="1">
              <a:solidFill>
                <a:srgbClr val="235689"/>
              </a:solidFill>
            </a:endParaRPr>
          </a:p>
        </p:txBody>
      </p:sp>
      <p:sp>
        <p:nvSpPr>
          <p:cNvPr id="24" name="TextBox 23">
            <a:extLst>
              <a:ext uri="{FF2B5EF4-FFF2-40B4-BE49-F238E27FC236}">
                <a16:creationId xmlns:a16="http://schemas.microsoft.com/office/drawing/2014/main" id="{2C091F46-67B6-4EE2-8247-5F554B5523DF}"/>
              </a:ext>
            </a:extLst>
          </p:cNvPr>
          <p:cNvSpPr txBox="1"/>
          <p:nvPr/>
        </p:nvSpPr>
        <p:spPr>
          <a:xfrm>
            <a:off x="4656000" y="3699000"/>
            <a:ext cx="2880000" cy="492443"/>
          </a:xfrm>
          <a:prstGeom prst="rect">
            <a:avLst/>
          </a:prstGeom>
          <a:noFill/>
        </p:spPr>
        <p:txBody>
          <a:bodyPr wrap="square" lIns="0" tIns="0" rIns="0" bIns="0" rtlCol="0">
            <a:spAutoFit/>
          </a:bodyPr>
          <a:lstStyle/>
          <a:p>
            <a:pPr algn="ctr"/>
            <a:r>
              <a:rPr lang="en-US" sz="3200" b="1" spc="-100" dirty="0">
                <a:solidFill>
                  <a:srgbClr val="F2F2F2"/>
                </a:solidFill>
              </a:rPr>
              <a:t>Microsoft 365</a:t>
            </a:r>
            <a:endParaRPr lang="en-GB" sz="3200" b="1" spc="-100" dirty="0" err="1">
              <a:solidFill>
                <a:srgbClr val="F2F2F2"/>
              </a:solidFill>
            </a:endParaRPr>
          </a:p>
        </p:txBody>
      </p:sp>
      <p:sp>
        <p:nvSpPr>
          <p:cNvPr id="6" name="Rectangle 5">
            <a:extLst>
              <a:ext uri="{FF2B5EF4-FFF2-40B4-BE49-F238E27FC236}">
                <a16:creationId xmlns:a16="http://schemas.microsoft.com/office/drawing/2014/main" id="{7E0B51BD-3D9D-450D-8255-FDE65E572962}"/>
              </a:ext>
            </a:extLst>
          </p:cNvPr>
          <p:cNvSpPr/>
          <p:nvPr/>
        </p:nvSpPr>
        <p:spPr>
          <a:xfrm>
            <a:off x="0" y="0"/>
            <a:ext cx="12192000" cy="3429000"/>
          </a:xfrm>
          <a:prstGeom prst="rect">
            <a:avLst/>
          </a:prstGeom>
          <a:solidFill>
            <a:srgbClr val="F2F2F2">
              <a:alpha val="70000"/>
            </a:srgbClr>
          </a:solidFill>
          <a:ln w="412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36176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9429EF3-9A88-4FE4-9FC6-98C5F093024A}"/>
              </a:ext>
            </a:extLst>
          </p:cNvPr>
          <p:cNvPicPr>
            <a:picLocks noChangeAspect="1"/>
          </p:cNvPicPr>
          <p:nvPr/>
        </p:nvPicPr>
        <p:blipFill rotWithShape="1">
          <a:blip r:embed="rId3">
            <a:extLst>
              <a:ext uri="{28A0092B-C50C-407E-A947-70E740481C1C}">
                <a14:useLocalDpi xmlns:a14="http://schemas.microsoft.com/office/drawing/2010/main" val="0"/>
              </a:ext>
            </a:extLst>
          </a:blip>
          <a:srcRect l="5709" t="28346" r="26378" b="7349"/>
          <a:stretch/>
        </p:blipFill>
        <p:spPr>
          <a:xfrm>
            <a:off x="6591000" y="4456649"/>
            <a:ext cx="3381494" cy="2401351"/>
          </a:xfrm>
          <a:prstGeom prst="rect">
            <a:avLst/>
          </a:prstGeom>
        </p:spPr>
      </p:pic>
      <p:sp>
        <p:nvSpPr>
          <p:cNvPr id="2" name="Title 1">
            <a:extLst>
              <a:ext uri="{FF2B5EF4-FFF2-40B4-BE49-F238E27FC236}">
                <a16:creationId xmlns:a16="http://schemas.microsoft.com/office/drawing/2014/main" id="{CBB4ACA7-27D1-414E-BA33-6ABD00987C10}"/>
              </a:ext>
            </a:extLst>
          </p:cNvPr>
          <p:cNvSpPr>
            <a:spLocks noGrp="1"/>
          </p:cNvSpPr>
          <p:nvPr>
            <p:ph type="title"/>
          </p:nvPr>
        </p:nvSpPr>
        <p:spPr/>
        <p:txBody>
          <a:bodyPr/>
          <a:lstStyle/>
          <a:p>
            <a:r>
              <a:rPr lang="en-US" dirty="0">
                <a:solidFill>
                  <a:srgbClr val="FFFFFF"/>
                </a:solidFill>
              </a:rPr>
              <a:t>Welcome to the Windows Insider Program!</a:t>
            </a:r>
          </a:p>
        </p:txBody>
      </p:sp>
      <p:sp>
        <p:nvSpPr>
          <p:cNvPr id="8" name="Oval 7">
            <a:extLst>
              <a:ext uri="{FF2B5EF4-FFF2-40B4-BE49-F238E27FC236}">
                <a16:creationId xmlns:a16="http://schemas.microsoft.com/office/drawing/2014/main" id="{357A0240-0638-4075-8C8A-34F8060E16AA}"/>
              </a:ext>
            </a:extLst>
          </p:cNvPr>
          <p:cNvSpPr/>
          <p:nvPr/>
        </p:nvSpPr>
        <p:spPr>
          <a:xfrm>
            <a:off x="471000" y="1989000"/>
            <a:ext cx="2790000" cy="2790000"/>
          </a:xfrm>
          <a:prstGeom prst="ellipse">
            <a:avLst/>
          </a:prstGeom>
          <a:solidFill>
            <a:srgbClr val="3076BC"/>
          </a:solidFill>
          <a:ln>
            <a:solidFill>
              <a:srgbClr val="3076B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rgbClr val="FFFFFF"/>
                </a:solidFill>
              </a:rPr>
              <a:t>15 million global passionate tech enthusiasts (yes, even in Antarctica!)</a:t>
            </a:r>
          </a:p>
        </p:txBody>
      </p:sp>
      <p:sp>
        <p:nvSpPr>
          <p:cNvPr id="10" name="Oval 9">
            <a:extLst>
              <a:ext uri="{FF2B5EF4-FFF2-40B4-BE49-F238E27FC236}">
                <a16:creationId xmlns:a16="http://schemas.microsoft.com/office/drawing/2014/main" id="{B018CE5B-463C-46BA-9F2A-EBE15DCBC2A7}"/>
              </a:ext>
            </a:extLst>
          </p:cNvPr>
          <p:cNvSpPr/>
          <p:nvPr/>
        </p:nvSpPr>
        <p:spPr>
          <a:xfrm>
            <a:off x="4701000" y="1989000"/>
            <a:ext cx="2790000" cy="2790000"/>
          </a:xfrm>
          <a:prstGeom prst="ellipse">
            <a:avLst/>
          </a:prstGeom>
          <a:solidFill>
            <a:srgbClr val="3076BC"/>
          </a:solidFill>
          <a:ln>
            <a:solidFill>
              <a:srgbClr val="3076B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rgbClr val="FFFFFF"/>
                </a:solidFill>
              </a:rPr>
              <a:t>Previewing </a:t>
            </a:r>
            <a:r>
              <a:rPr lang="en-GB" dirty="0" err="1">
                <a:solidFill>
                  <a:srgbClr val="FFFFFF"/>
                </a:solidFill>
              </a:rPr>
              <a:t>gen</a:t>
            </a:r>
            <a:r>
              <a:rPr lang="en-GB" dirty="0" err="1">
                <a:solidFill>
                  <a:srgbClr val="FFFFFF"/>
                </a:solidFill>
                <a:sym typeface="Wingdings" panose="05000000000000000000" pitchFamily="2" charset="2"/>
              </a:rPr>
              <a:t>next</a:t>
            </a:r>
            <a:r>
              <a:rPr lang="en-GB" dirty="0">
                <a:solidFill>
                  <a:srgbClr val="FFFFFF"/>
                </a:solidFill>
                <a:sym typeface="Wingdings" panose="05000000000000000000" pitchFamily="2" charset="2"/>
              </a:rPr>
              <a:t> of Microsoft products before everyone else</a:t>
            </a:r>
            <a:endParaRPr lang="en-GB" dirty="0">
              <a:solidFill>
                <a:srgbClr val="FFFFFF"/>
              </a:solidFill>
            </a:endParaRPr>
          </a:p>
        </p:txBody>
      </p:sp>
      <p:sp>
        <p:nvSpPr>
          <p:cNvPr id="11" name="Oval 10">
            <a:extLst>
              <a:ext uri="{FF2B5EF4-FFF2-40B4-BE49-F238E27FC236}">
                <a16:creationId xmlns:a16="http://schemas.microsoft.com/office/drawing/2014/main" id="{37DF32DF-8B23-400E-B61F-111547826C36}"/>
              </a:ext>
            </a:extLst>
          </p:cNvPr>
          <p:cNvSpPr/>
          <p:nvPr/>
        </p:nvSpPr>
        <p:spPr>
          <a:xfrm>
            <a:off x="8931000" y="1989000"/>
            <a:ext cx="2790000" cy="2790000"/>
          </a:xfrm>
          <a:prstGeom prst="ellipse">
            <a:avLst/>
          </a:prstGeom>
          <a:solidFill>
            <a:srgbClr val="3076BC"/>
          </a:solidFill>
          <a:ln>
            <a:solidFill>
              <a:srgbClr val="3076BC"/>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dirty="0">
                <a:solidFill>
                  <a:srgbClr val="FFFFFF"/>
                </a:solidFill>
              </a:rPr>
              <a:t>Giving us real-time feedback to make better products for everyone</a:t>
            </a:r>
          </a:p>
        </p:txBody>
      </p:sp>
      <p:cxnSp>
        <p:nvCxnSpPr>
          <p:cNvPr id="21" name="Straight Arrow Connector 20">
            <a:extLst>
              <a:ext uri="{FF2B5EF4-FFF2-40B4-BE49-F238E27FC236}">
                <a16:creationId xmlns:a16="http://schemas.microsoft.com/office/drawing/2014/main" id="{EA86BBEE-DEF2-47BC-AE26-16EFB1E8E2A2}"/>
              </a:ext>
            </a:extLst>
          </p:cNvPr>
          <p:cNvCxnSpPr>
            <a:stCxn id="8" idx="6"/>
            <a:endCxn id="10" idx="2"/>
          </p:cNvCxnSpPr>
          <p:nvPr/>
        </p:nvCxnSpPr>
        <p:spPr>
          <a:xfrm>
            <a:off x="3261000" y="3384000"/>
            <a:ext cx="1440000" cy="0"/>
          </a:xfrm>
          <a:prstGeom prst="straightConnector1">
            <a:avLst/>
          </a:prstGeom>
          <a:ln w="76200" cap="rnd">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B2B6D0A-F16B-4856-881B-834F7056C7E0}"/>
              </a:ext>
            </a:extLst>
          </p:cNvPr>
          <p:cNvCxnSpPr>
            <a:cxnSpLocks/>
            <a:stCxn id="10" idx="6"/>
            <a:endCxn id="11" idx="2"/>
          </p:cNvCxnSpPr>
          <p:nvPr/>
        </p:nvCxnSpPr>
        <p:spPr>
          <a:xfrm>
            <a:off x="7491000" y="3384000"/>
            <a:ext cx="1440000" cy="0"/>
          </a:xfrm>
          <a:prstGeom prst="straightConnector1">
            <a:avLst/>
          </a:prstGeom>
          <a:ln w="76200" cap="rnd">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727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E81B018-58A6-491D-8659-B3D2521D0B7F}"/>
              </a:ext>
            </a:extLst>
          </p:cNvPr>
          <p:cNvSpPr txBox="1">
            <a:spLocks/>
          </p:cNvSpPr>
          <p:nvPr/>
        </p:nvSpPr>
        <p:spPr bwMode="auto">
          <a:xfrm>
            <a:off x="584200" y="3339452"/>
            <a:ext cx="5440742" cy="920701"/>
          </a:xfrm>
          <a:prstGeom prst="rect">
            <a:avLst/>
          </a:prstGeom>
          <a:noFill/>
        </p:spPr>
        <p:txBody>
          <a:bodyPr vert="horz" wrap="square" lIns="0" tIns="0" rIns="0" bIns="0" rtlCol="0" anchor="t"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14000"/>
              </a:lnSpc>
              <a:spcBef>
                <a:spcPct val="0"/>
              </a:spcBef>
              <a:buClrTx/>
              <a:buSzTx/>
              <a:buFontTx/>
              <a:buNone/>
              <a:tabLst/>
              <a:defRPr/>
            </a:pPr>
            <a:r>
              <a:rPr kumimoji="0" lang="en-US" sz="1800" b="0" i="0" u="none" strike="noStrike" kern="1200" cap="none" spc="-50" normalizeH="0" noProof="0">
                <a:ln w="3175">
                  <a:noFill/>
                </a:ln>
                <a:solidFill>
                  <a:srgbClr val="235689"/>
                </a:solidFill>
                <a:effectLst/>
                <a:uLnTx/>
                <a:uFillTx/>
                <a:latin typeface="Segoe UI" panose="020B0502040204020203" pitchFamily="34" charset="0"/>
                <a:ea typeface="+mn-ea"/>
                <a:cs typeface="Segoe UI" panose="020B0502040204020203" pitchFamily="34" charset="0"/>
              </a:rPr>
              <a:t>Safer &amp; more reliable for customers</a:t>
            </a:r>
          </a:p>
          <a:p>
            <a:pPr marL="0" marR="0" lvl="0" indent="0" algn="l" defTabSz="932742" rtl="0" eaLnBrk="1" fontAlgn="auto" latinLnBrk="0" hangingPunct="1">
              <a:lnSpc>
                <a:spcPct val="114000"/>
              </a:lnSpc>
              <a:spcBef>
                <a:spcPct val="0"/>
              </a:spcBef>
              <a:buClrTx/>
              <a:buSzTx/>
              <a:buFontTx/>
              <a:buNone/>
              <a:tabLst/>
              <a:defRPr/>
            </a:pPr>
            <a:r>
              <a:rPr kumimoji="0" lang="en-US" sz="1800" b="0" i="0" u="none" strike="noStrike" kern="1200" cap="none" spc="-50" normalizeH="0" noProof="0">
                <a:ln w="3175">
                  <a:noFill/>
                </a:ln>
                <a:solidFill>
                  <a:srgbClr val="235689"/>
                </a:solidFill>
                <a:effectLst/>
                <a:uLnTx/>
                <a:uFillTx/>
                <a:latin typeface="Segoe UI" panose="020B0502040204020203" pitchFamily="34" charset="0"/>
                <a:ea typeface="+mn-ea"/>
                <a:cs typeface="Segoe UI" panose="020B0502040204020203" pitchFamily="34" charset="0"/>
              </a:rPr>
              <a:t>Better distribution &amp; discoverability </a:t>
            </a:r>
          </a:p>
          <a:p>
            <a:pPr marL="0" marR="0" lvl="0" indent="0" algn="l" defTabSz="932742" rtl="0" eaLnBrk="1" fontAlgn="auto" latinLnBrk="0" hangingPunct="1">
              <a:lnSpc>
                <a:spcPct val="114000"/>
              </a:lnSpc>
              <a:spcBef>
                <a:spcPct val="0"/>
              </a:spcBef>
              <a:buClrTx/>
              <a:buSzTx/>
              <a:buFontTx/>
              <a:buNone/>
              <a:tabLst/>
              <a:defRPr/>
            </a:pPr>
            <a:r>
              <a:rPr kumimoji="0" lang="en-US" sz="1800" b="0" i="0" u="none" strike="noStrike" kern="1200" cap="none" spc="-50" normalizeH="0" noProof="0">
                <a:ln w="3175">
                  <a:noFill/>
                </a:ln>
                <a:solidFill>
                  <a:srgbClr val="235689"/>
                </a:solidFill>
                <a:effectLst/>
                <a:uLnTx/>
                <a:uFillTx/>
                <a:latin typeface="Segoe UI" panose="020B0502040204020203" pitchFamily="34" charset="0"/>
                <a:ea typeface="+mn-ea"/>
                <a:cs typeface="Segoe UI" panose="020B0502040204020203" pitchFamily="34" charset="0"/>
              </a:rPr>
              <a:t>for developers</a:t>
            </a:r>
          </a:p>
        </p:txBody>
      </p:sp>
      <p:sp>
        <p:nvSpPr>
          <p:cNvPr id="5" name="Title 4">
            <a:extLst>
              <a:ext uri="{FF2B5EF4-FFF2-40B4-BE49-F238E27FC236}">
                <a16:creationId xmlns:a16="http://schemas.microsoft.com/office/drawing/2014/main" id="{DD8FB52D-F5FA-4434-A523-10E9821AD099}"/>
              </a:ext>
            </a:extLst>
          </p:cNvPr>
          <p:cNvSpPr>
            <a:spLocks noGrp="1"/>
          </p:cNvSpPr>
          <p:nvPr>
            <p:ph type="title"/>
          </p:nvPr>
        </p:nvSpPr>
        <p:spPr>
          <a:xfrm>
            <a:off x="588264" y="2504205"/>
            <a:ext cx="4746672" cy="553998"/>
          </a:xfrm>
        </p:spPr>
        <p:txBody>
          <a:bodyPr/>
          <a:lstStyle/>
          <a:p>
            <a:r>
              <a:rPr lang="en-US">
                <a:solidFill>
                  <a:srgbClr val="163555"/>
                </a:solidFill>
                <a:latin typeface="Segoe UI (heading)"/>
                <a:cs typeface="Segoe UI Semibold" panose="020B0702040204020203" pitchFamily="34" charset="0"/>
              </a:rPr>
              <a:t>Microsoft Store</a:t>
            </a:r>
            <a:endParaRPr lang="en-US">
              <a:solidFill>
                <a:srgbClr val="163555"/>
              </a:solidFill>
              <a:latin typeface="Segoe UI (heading)"/>
            </a:endParaRPr>
          </a:p>
        </p:txBody>
      </p:sp>
      <p:pic>
        <p:nvPicPr>
          <p:cNvPr id="6" name="Picture 5">
            <a:extLst>
              <a:ext uri="{FF2B5EF4-FFF2-40B4-BE49-F238E27FC236}">
                <a16:creationId xmlns:a16="http://schemas.microsoft.com/office/drawing/2014/main" id="{FAC59969-1EE2-496A-A6B6-A005D1E4C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pic>
        <p:nvPicPr>
          <p:cNvPr id="2" name="Picture 1">
            <a:extLst>
              <a:ext uri="{FF2B5EF4-FFF2-40B4-BE49-F238E27FC236}">
                <a16:creationId xmlns:a16="http://schemas.microsoft.com/office/drawing/2014/main" id="{11923531-C099-4B67-AF7C-DC3C47A53F0A}"/>
              </a:ext>
            </a:extLst>
          </p:cNvPr>
          <p:cNvPicPr>
            <a:picLocks noChangeAspect="1"/>
          </p:cNvPicPr>
          <p:nvPr/>
        </p:nvPicPr>
        <p:blipFill>
          <a:blip r:embed="rId4"/>
          <a:stretch>
            <a:fillRect/>
          </a:stretch>
        </p:blipFill>
        <p:spPr>
          <a:xfrm>
            <a:off x="5421000" y="0"/>
            <a:ext cx="6877050" cy="6858000"/>
          </a:xfrm>
          <a:prstGeom prst="rect">
            <a:avLst/>
          </a:prstGeom>
        </p:spPr>
      </p:pic>
    </p:spTree>
    <p:extLst>
      <p:ext uri="{BB962C8B-B14F-4D97-AF65-F5344CB8AC3E}">
        <p14:creationId xmlns:p14="http://schemas.microsoft.com/office/powerpoint/2010/main" val="262357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35" presetClass="path" presetSubtype="0" decel="100000" fill="hold" grpId="1" nodeType="withEffect">
                                  <p:stCondLst>
                                    <p:cond delay="550"/>
                                  </p:stCondLst>
                                  <p:childTnLst>
                                    <p:animMotion origin="layout" path="M -3.54167E-6 3.33333E-6 L -0.12265 3.33333E-6 " pathEditMode="relative" rAng="0" ptsTypes="AA">
                                      <p:cBhvr>
                                        <p:cTn id="9" dur="500" spd="-100000" fill="hold"/>
                                        <p:tgtEl>
                                          <p:spTgt spid="4"/>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6" name="Chart 35">
            <a:extLst>
              <a:ext uri="{FF2B5EF4-FFF2-40B4-BE49-F238E27FC236}">
                <a16:creationId xmlns:a16="http://schemas.microsoft.com/office/drawing/2014/main" id="{6638D514-1330-488F-89BD-2A9C7C71698A}"/>
              </a:ext>
            </a:extLst>
          </p:cNvPr>
          <p:cNvGraphicFramePr/>
          <p:nvPr>
            <p:extLst>
              <p:ext uri="{D42A27DB-BD31-4B8C-83A1-F6EECF244321}">
                <p14:modId xmlns:p14="http://schemas.microsoft.com/office/powerpoint/2010/main" val="2694615051"/>
              </p:ext>
            </p:extLst>
          </p:nvPr>
        </p:nvGraphicFramePr>
        <p:xfrm>
          <a:off x="6329706" y="1313329"/>
          <a:ext cx="5466054" cy="412799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Chart 36">
            <a:extLst>
              <a:ext uri="{FF2B5EF4-FFF2-40B4-BE49-F238E27FC236}">
                <a16:creationId xmlns:a16="http://schemas.microsoft.com/office/drawing/2014/main" id="{FCB5F603-DEAA-405C-8688-011FF619BFD6}"/>
              </a:ext>
            </a:extLst>
          </p:cNvPr>
          <p:cNvGraphicFramePr/>
          <p:nvPr>
            <p:extLst>
              <p:ext uri="{D42A27DB-BD31-4B8C-83A1-F6EECF244321}">
                <p14:modId xmlns:p14="http://schemas.microsoft.com/office/powerpoint/2010/main" val="556132644"/>
              </p:ext>
            </p:extLst>
          </p:nvPr>
        </p:nvGraphicFramePr>
        <p:xfrm>
          <a:off x="6625028" y="1540668"/>
          <a:ext cx="4863995" cy="3673318"/>
        </p:xfrm>
        <a:graphic>
          <a:graphicData uri="http://schemas.openxmlformats.org/drawingml/2006/chart">
            <c:chart xmlns:c="http://schemas.openxmlformats.org/drawingml/2006/chart" xmlns:r="http://schemas.openxmlformats.org/officeDocument/2006/relationships" r:id="rId4"/>
          </a:graphicData>
        </a:graphic>
      </p:graphicFrame>
      <p:sp>
        <p:nvSpPr>
          <p:cNvPr id="38" name="Rectangle 37">
            <a:extLst>
              <a:ext uri="{FF2B5EF4-FFF2-40B4-BE49-F238E27FC236}">
                <a16:creationId xmlns:a16="http://schemas.microsoft.com/office/drawing/2014/main" id="{71FA18A8-7E91-4490-9743-EF2C9FC2B5A6}"/>
              </a:ext>
            </a:extLst>
          </p:cNvPr>
          <p:cNvSpPr/>
          <p:nvPr/>
        </p:nvSpPr>
        <p:spPr bwMode="auto">
          <a:xfrm>
            <a:off x="-1" y="0"/>
            <a:ext cx="6086007" cy="6858000"/>
          </a:xfrm>
          <a:prstGeom prst="rect">
            <a:avLst/>
          </a:prstGeom>
          <a:solidFill>
            <a:srgbClr val="1635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9" name="Title 3">
            <a:extLst>
              <a:ext uri="{FF2B5EF4-FFF2-40B4-BE49-F238E27FC236}">
                <a16:creationId xmlns:a16="http://schemas.microsoft.com/office/drawing/2014/main" id="{252A888F-B5C1-4E3F-8127-4ADB9AE78B70}"/>
              </a:ext>
            </a:extLst>
          </p:cNvPr>
          <p:cNvSpPr txBox="1">
            <a:spLocks/>
          </p:cNvSpPr>
          <p:nvPr/>
        </p:nvSpPr>
        <p:spPr bwMode="auto">
          <a:xfrm>
            <a:off x="1120669" y="2129672"/>
            <a:ext cx="4560603" cy="11079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New revenue</a:t>
            </a:r>
            <a:r>
              <a:rPr kumimoji="0" lang="en-US" sz="3600" b="0" i="0" u="none" strike="noStrike" kern="1200" cap="none" spc="-50" normalizeH="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 </a:t>
            </a:r>
            <a:r>
              <a:rPr kumimoji="0" lang="en-US" sz="3600" b="0" i="0" u="none" strike="noStrike" kern="1200" cap="none" spc="-5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share model</a:t>
            </a:r>
          </a:p>
        </p:txBody>
      </p:sp>
      <p:sp>
        <p:nvSpPr>
          <p:cNvPr id="40" name="Title 3">
            <a:extLst>
              <a:ext uri="{FF2B5EF4-FFF2-40B4-BE49-F238E27FC236}">
                <a16:creationId xmlns:a16="http://schemas.microsoft.com/office/drawing/2014/main" id="{2F2898DA-0DDC-42F2-BA44-925BD216CD6F}"/>
              </a:ext>
            </a:extLst>
          </p:cNvPr>
          <p:cNvSpPr txBox="1">
            <a:spLocks/>
          </p:cNvSpPr>
          <p:nvPr/>
        </p:nvSpPr>
        <p:spPr bwMode="auto">
          <a:xfrm>
            <a:off x="1127935" y="3622531"/>
            <a:ext cx="3577279" cy="635751"/>
          </a:xfrm>
          <a:prstGeom prst="rect">
            <a:avLst/>
          </a:prstGeom>
          <a:noFill/>
        </p:spPr>
        <p:txBody>
          <a:bodyPr vert="horz" wrap="square" lIns="0" tIns="0" rIns="0" bIns="0" rtlCol="0" anchor="t" anchorCtr="0">
            <a:spAutoFit/>
          </a:bodyPr>
          <a:lstStyle>
            <a:defPPr>
              <a:defRPr lang="en-US"/>
            </a:defPPr>
            <a:lvl1pPr defTabSz="932742">
              <a:lnSpc>
                <a:spcPts val="2600"/>
              </a:lnSpc>
              <a:spcBef>
                <a:spcPct val="0"/>
              </a:spcBef>
              <a:spcAft>
                <a:spcPts val="1200"/>
              </a:spcAft>
              <a:buNone/>
              <a:defRPr b="0" cap="none" spc="0" baseline="0">
                <a:ln w="3175">
                  <a:noFill/>
                </a:ln>
                <a:gradFill>
                  <a:gsLst>
                    <a:gs pos="74359">
                      <a:srgbClr val="1A1A1A"/>
                    </a:gs>
                    <a:gs pos="57576">
                      <a:srgbClr val="1A1A1A"/>
                    </a:gs>
                  </a:gsLst>
                  <a:lin ang="5400000" scaled="0"/>
                </a:gradFill>
                <a:effectLst/>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dirty="0">
                <a:ln w="3175">
                  <a:noFill/>
                </a:ln>
                <a:solidFill>
                  <a:schemeClr val="bg1"/>
                </a:solidFill>
                <a:effectLst/>
                <a:uLnTx/>
                <a:uFillTx/>
                <a:latin typeface="Segoe UI Semibold" panose="020B0702040204020203" pitchFamily="34" charset="0"/>
                <a:ea typeface="+mn-ea"/>
                <a:cs typeface="Segoe UI Semibold" panose="020B0702040204020203" pitchFamily="34" charset="0"/>
              </a:rPr>
              <a:t>85% </a:t>
            </a:r>
            <a:r>
              <a:rPr kumimoji="0" lang="en-US" sz="1800" b="0" i="0" u="none" strike="noStrike" kern="1200" cap="none" spc="0" normalizeH="0" baseline="0" noProof="0" dirty="0">
                <a:ln w="3175">
                  <a:noFill/>
                </a:ln>
                <a:solidFill>
                  <a:schemeClr val="bg1"/>
                </a:solidFill>
                <a:effectLst/>
                <a:uLnTx/>
                <a:uFillTx/>
                <a:latin typeface="Segoe UI" panose="020B0502040204020203" pitchFamily="34" charset="0"/>
                <a:ea typeface="+mn-ea"/>
                <a:cs typeface="Segoe UI" panose="020B0502040204020203" pitchFamily="34" charset="0"/>
              </a:rPr>
              <a:t>when it’s found</a:t>
            </a:r>
            <a:br>
              <a:rPr kumimoji="0" lang="en-US" sz="1800" b="0" i="0" u="none" strike="noStrike" kern="1200" cap="none" spc="0" normalizeH="0" baseline="0" noProof="0" dirty="0">
                <a:ln w="3175">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w="3175">
                  <a:noFill/>
                </a:ln>
                <a:solidFill>
                  <a:schemeClr val="bg1"/>
                </a:solidFill>
                <a:effectLst/>
                <a:uLnTx/>
                <a:uFillTx/>
                <a:latin typeface="Segoe UI" panose="020B0502040204020203" pitchFamily="34" charset="0"/>
                <a:ea typeface="+mn-ea"/>
                <a:cs typeface="Segoe UI" panose="020B0502040204020203" pitchFamily="34" charset="0"/>
              </a:rPr>
              <a:t>in the Microsoft store</a:t>
            </a:r>
          </a:p>
        </p:txBody>
      </p:sp>
      <p:sp>
        <p:nvSpPr>
          <p:cNvPr id="41" name="Title 3">
            <a:extLst>
              <a:ext uri="{FF2B5EF4-FFF2-40B4-BE49-F238E27FC236}">
                <a16:creationId xmlns:a16="http://schemas.microsoft.com/office/drawing/2014/main" id="{504A9A93-3335-45F9-B00D-7FF2463A13DA}"/>
              </a:ext>
            </a:extLst>
          </p:cNvPr>
          <p:cNvSpPr txBox="1">
            <a:spLocks/>
          </p:cNvSpPr>
          <p:nvPr/>
        </p:nvSpPr>
        <p:spPr bwMode="auto">
          <a:xfrm>
            <a:off x="1120669" y="1343949"/>
            <a:ext cx="4108555" cy="43088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2800" b="1" dirty="0">
                <a:solidFill>
                  <a:srgbClr val="3076BC"/>
                </a:solidFill>
                <a:latin typeface="Segoe UI (Headings)"/>
                <a:cs typeface="Segoe UI Semibold" panose="020B0702040204020203" pitchFamily="34" charset="0"/>
              </a:rPr>
              <a:t>Announcing</a:t>
            </a:r>
            <a:endParaRPr kumimoji="0" lang="en-US" sz="2800" b="1" i="0" u="none" strike="noStrike" kern="1200" cap="none" spc="-50" normalizeH="0" baseline="0" noProof="0" dirty="0">
              <a:ln w="3175">
                <a:noFill/>
              </a:ln>
              <a:solidFill>
                <a:srgbClr val="3076BC"/>
              </a:solidFill>
              <a:effectLst/>
              <a:uLnTx/>
              <a:uFillTx/>
              <a:latin typeface="Segoe UI (Headings)"/>
              <a:cs typeface="Segoe UI Semibold" panose="020B0702040204020203" pitchFamily="34" charset="0"/>
            </a:endParaRPr>
          </a:p>
        </p:txBody>
      </p:sp>
      <p:pic>
        <p:nvPicPr>
          <p:cNvPr id="42" name="Picture 2" descr="Image result for get it from microsoft">
            <a:extLst>
              <a:ext uri="{FF2B5EF4-FFF2-40B4-BE49-F238E27FC236}">
                <a16:creationId xmlns:a16="http://schemas.microsoft.com/office/drawing/2014/main" id="{351E7EE5-ED0D-4710-85DA-BD92B2528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2290" y="3134358"/>
            <a:ext cx="1631866" cy="589284"/>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349DD1A5-6001-41D2-96EF-D7C7F24B0D24}"/>
              </a:ext>
            </a:extLst>
          </p:cNvPr>
          <p:cNvSpPr txBox="1"/>
          <p:nvPr/>
        </p:nvSpPr>
        <p:spPr>
          <a:xfrm>
            <a:off x="8242290" y="1220838"/>
            <a:ext cx="415178" cy="246221"/>
          </a:xfrm>
          <a:prstGeom prst="rect">
            <a:avLst/>
          </a:prstGeom>
          <a:solidFill>
            <a:schemeClr val="bg1"/>
          </a:solid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63555"/>
                </a:solidFill>
                <a:effectLst/>
                <a:uLnTx/>
                <a:uFillTx/>
                <a:latin typeface="Segoe UI"/>
                <a:ea typeface="+mn-ea"/>
                <a:cs typeface="+mn-cs"/>
              </a:rPr>
              <a:t>95%</a:t>
            </a:r>
          </a:p>
        </p:txBody>
      </p:sp>
      <p:sp>
        <p:nvSpPr>
          <p:cNvPr id="44" name="TextBox 43">
            <a:extLst>
              <a:ext uri="{FF2B5EF4-FFF2-40B4-BE49-F238E27FC236}">
                <a16:creationId xmlns:a16="http://schemas.microsoft.com/office/drawing/2014/main" id="{00DB8FE7-6710-43BC-B218-8F16C4FA3E3C}"/>
              </a:ext>
            </a:extLst>
          </p:cNvPr>
          <p:cNvSpPr txBox="1"/>
          <p:nvPr/>
        </p:nvSpPr>
        <p:spPr>
          <a:xfrm>
            <a:off x="7841420" y="2551560"/>
            <a:ext cx="41517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163555"/>
                </a:solidFill>
                <a:effectLst/>
                <a:uLnTx/>
                <a:uFillTx/>
                <a:latin typeface="Segoe UI"/>
                <a:ea typeface="+mn-ea"/>
                <a:cs typeface="+mn-cs"/>
              </a:rPr>
              <a:t>85%</a:t>
            </a:r>
          </a:p>
        </p:txBody>
      </p:sp>
      <p:grpSp>
        <p:nvGrpSpPr>
          <p:cNvPr id="2" name="Group 1">
            <a:extLst>
              <a:ext uri="{FF2B5EF4-FFF2-40B4-BE49-F238E27FC236}">
                <a16:creationId xmlns:a16="http://schemas.microsoft.com/office/drawing/2014/main" id="{CA5CDEBB-7E69-4C05-A3C2-C2962AACD656}"/>
              </a:ext>
            </a:extLst>
          </p:cNvPr>
          <p:cNvGrpSpPr/>
          <p:nvPr/>
        </p:nvGrpSpPr>
        <p:grpSpPr>
          <a:xfrm>
            <a:off x="7898736" y="5484000"/>
            <a:ext cx="2378933" cy="369332"/>
            <a:chOff x="7898736" y="5484000"/>
            <a:chExt cx="2378933" cy="369332"/>
          </a:xfrm>
        </p:grpSpPr>
        <p:sp>
          <p:nvSpPr>
            <p:cNvPr id="46" name="Rectangle 45">
              <a:extLst>
                <a:ext uri="{FF2B5EF4-FFF2-40B4-BE49-F238E27FC236}">
                  <a16:creationId xmlns:a16="http://schemas.microsoft.com/office/drawing/2014/main" id="{8B1D57D3-1F05-49F0-81EA-F5B1D5BB685B}"/>
                </a:ext>
              </a:extLst>
            </p:cNvPr>
            <p:cNvSpPr/>
            <p:nvPr/>
          </p:nvSpPr>
          <p:spPr>
            <a:xfrm>
              <a:off x="8184724" y="5484000"/>
              <a:ext cx="20929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w="3175">
                    <a:noFill/>
                  </a:ln>
                  <a:solidFill>
                    <a:srgbClr val="163555"/>
                  </a:solidFill>
                  <a:effectLst/>
                  <a:uLnTx/>
                  <a:uFillTx/>
                  <a:latin typeface="Segoe UI" panose="020B0502040204020203" pitchFamily="34" charset="0"/>
                  <a:ea typeface="+mn-ea"/>
                  <a:cs typeface="Segoe UI" panose="020B0502040204020203" pitchFamily="34" charset="0"/>
                </a:rPr>
                <a:t>Developer revenue</a:t>
              </a:r>
              <a:endParaRPr kumimoji="0" lang="en-US" sz="1800" b="0" i="0" u="none" strike="noStrike" kern="1200" cap="none" spc="0" normalizeH="0" baseline="0" noProof="0">
                <a:ln>
                  <a:noFill/>
                </a:ln>
                <a:solidFill>
                  <a:srgbClr val="163555"/>
                </a:solidFill>
                <a:effectLst/>
                <a:uLnTx/>
                <a:uFillTx/>
                <a:latin typeface="Segoe UI"/>
                <a:ea typeface="+mn-ea"/>
              </a:endParaRPr>
            </a:p>
          </p:txBody>
        </p:sp>
        <p:sp>
          <p:nvSpPr>
            <p:cNvPr id="48" name="Rectangle 47">
              <a:extLst>
                <a:ext uri="{FF2B5EF4-FFF2-40B4-BE49-F238E27FC236}">
                  <a16:creationId xmlns:a16="http://schemas.microsoft.com/office/drawing/2014/main" id="{6A2AE4DF-4495-4389-A71E-90E0375F27E6}"/>
                </a:ext>
              </a:extLst>
            </p:cNvPr>
            <p:cNvSpPr/>
            <p:nvPr/>
          </p:nvSpPr>
          <p:spPr>
            <a:xfrm rot="5400000">
              <a:off x="7896659" y="5554665"/>
              <a:ext cx="257012" cy="252857"/>
            </a:xfrm>
            <a:prstGeom prst="rect">
              <a:avLst/>
            </a:prstGeom>
            <a:solidFill>
              <a:srgbClr val="3076BC"/>
            </a:solidFill>
            <a:ln w="412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sp>
        <p:nvSpPr>
          <p:cNvPr id="49" name="Isosceles Triangle 48">
            <a:extLst>
              <a:ext uri="{FF2B5EF4-FFF2-40B4-BE49-F238E27FC236}">
                <a16:creationId xmlns:a16="http://schemas.microsoft.com/office/drawing/2014/main" id="{578EF9CA-2102-4BF5-9807-7622CFAF4B9C}"/>
              </a:ext>
            </a:extLst>
          </p:cNvPr>
          <p:cNvSpPr/>
          <p:nvPr/>
        </p:nvSpPr>
        <p:spPr>
          <a:xfrm rot="5400000" flipH="1" flipV="1">
            <a:off x="7896659" y="5553248"/>
            <a:ext cx="257012" cy="252857"/>
          </a:xfrm>
          <a:prstGeom prst="triangle">
            <a:avLst>
              <a:gd name="adj" fmla="val 0"/>
            </a:avLst>
          </a:prstGeom>
          <a:solidFill>
            <a:srgbClr val="235689"/>
          </a:solidFill>
          <a:ln w="412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0" name="Title 3">
            <a:extLst>
              <a:ext uri="{FF2B5EF4-FFF2-40B4-BE49-F238E27FC236}">
                <a16:creationId xmlns:a16="http://schemas.microsoft.com/office/drawing/2014/main" id="{485F7C34-8F6F-4089-8385-0AE8842C422E}"/>
              </a:ext>
            </a:extLst>
          </p:cNvPr>
          <p:cNvSpPr txBox="1">
            <a:spLocks/>
          </p:cNvSpPr>
          <p:nvPr/>
        </p:nvSpPr>
        <p:spPr bwMode="auto">
          <a:xfrm>
            <a:off x="1137560" y="4562685"/>
            <a:ext cx="3577279" cy="969176"/>
          </a:xfrm>
          <a:prstGeom prst="rect">
            <a:avLst/>
          </a:prstGeom>
          <a:noFill/>
        </p:spPr>
        <p:txBody>
          <a:bodyPr vert="horz" wrap="square" lIns="0" tIns="0" rIns="0" bIns="0" rtlCol="0" anchor="t" anchorCtr="0">
            <a:spAutoFit/>
          </a:bodyPr>
          <a:lstStyle>
            <a:defPPr>
              <a:defRPr lang="en-US"/>
            </a:defPPr>
            <a:lvl1pPr defTabSz="932742">
              <a:lnSpc>
                <a:spcPts val="2600"/>
              </a:lnSpc>
              <a:spcBef>
                <a:spcPct val="0"/>
              </a:spcBef>
              <a:spcAft>
                <a:spcPts val="1200"/>
              </a:spcAft>
              <a:buNone/>
              <a:defRPr b="0" cap="none" spc="0" baseline="0">
                <a:ln w="3175">
                  <a:noFill/>
                </a:ln>
                <a:gradFill>
                  <a:gsLst>
                    <a:gs pos="74359">
                      <a:srgbClr val="1A1A1A"/>
                    </a:gs>
                    <a:gs pos="57576">
                      <a:srgbClr val="1A1A1A"/>
                    </a:gs>
                  </a:gsLst>
                  <a:lin ang="5400000" scaled="0"/>
                </a:gradFill>
                <a:effectLst/>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a:ln w="3175">
                  <a:noFill/>
                </a:ln>
                <a:solidFill>
                  <a:schemeClr val="bg1"/>
                </a:solidFill>
                <a:effectLst/>
                <a:uLnTx/>
                <a:uFillTx/>
                <a:latin typeface="Segoe UI Semibold" panose="020B0702040204020203" pitchFamily="34" charset="0"/>
                <a:ea typeface="+mn-ea"/>
                <a:cs typeface="Segoe UI Semibold" panose="020B0702040204020203" pitchFamily="34" charset="0"/>
              </a:rPr>
              <a:t>95% </a:t>
            </a:r>
            <a:r>
              <a:rPr kumimoji="0" lang="en-US" sz="1800" b="0" i="0" u="none" strike="noStrike" kern="1200" cap="none" spc="0" normalizeH="0" baseline="0" noProof="0">
                <a:ln w="3175">
                  <a:noFill/>
                </a:ln>
                <a:solidFill>
                  <a:schemeClr val="bg1"/>
                </a:solidFill>
                <a:effectLst/>
                <a:uLnTx/>
                <a:uFillTx/>
                <a:latin typeface="Segoe UI" panose="020B0502040204020203" pitchFamily="34" charset="0"/>
                <a:ea typeface="+mn-ea"/>
                <a:cs typeface="Segoe UI" panose="020B0502040204020203" pitchFamily="34" charset="0"/>
              </a:rPr>
              <a:t>when you direct your customers to your app</a:t>
            </a:r>
            <a:br>
              <a:rPr kumimoji="0" lang="en-US" sz="1800" b="0" i="0" u="none" strike="noStrike" kern="1200" cap="none" spc="0" normalizeH="0" baseline="0" noProof="0">
                <a:ln w="3175">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a:ln w="3175">
                  <a:noFill/>
                </a:ln>
                <a:solidFill>
                  <a:schemeClr val="bg1"/>
                </a:solidFill>
                <a:effectLst/>
                <a:uLnTx/>
                <a:uFillTx/>
                <a:latin typeface="Segoe UI" panose="020B0502040204020203" pitchFamily="34" charset="0"/>
                <a:ea typeface="+mn-ea"/>
                <a:cs typeface="Segoe UI" panose="020B0502040204020203" pitchFamily="34" charset="0"/>
              </a:rPr>
              <a:t>in the Microsoft store</a:t>
            </a:r>
          </a:p>
        </p:txBody>
      </p:sp>
      <p:pic>
        <p:nvPicPr>
          <p:cNvPr id="16" name="Picture 15">
            <a:extLst>
              <a:ext uri="{FF2B5EF4-FFF2-40B4-BE49-F238E27FC236}">
                <a16:creationId xmlns:a16="http://schemas.microsoft.com/office/drawing/2014/main" id="{8E6CCE09-E0C3-460A-8FA4-F33239D52F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Tree>
    <p:extLst>
      <p:ext uri="{BB962C8B-B14F-4D97-AF65-F5344CB8AC3E}">
        <p14:creationId xmlns:p14="http://schemas.microsoft.com/office/powerpoint/2010/main" val="172497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3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38"/>
                                        </p:tgtEl>
                                      </p:cBhvr>
                                      <p:by x="0" y="0"/>
                                    </p:animScale>
                                  </p:childTnLst>
                                </p:cTn>
                              </p:par>
                              <p:par>
                                <p:cTn id="9" presetID="42" presetClass="path" presetSubtype="0" decel="100000" fill="hold" grpId="2" nodeType="withEffect">
                                  <p:stCondLst>
                                    <p:cond delay="500"/>
                                  </p:stCondLst>
                                  <p:childTnLst>
                                    <p:animMotion origin="layout" path="M 6.25E-7 0 L -0.21003 0.37338 " pathEditMode="relative" rAng="0" ptsTypes="AA">
                                      <p:cBhvr>
                                        <p:cTn id="10" dur="500" spd="-100000" fill="hold"/>
                                        <p:tgtEl>
                                          <p:spTgt spid="38"/>
                                        </p:tgtEl>
                                        <p:attrNameLst>
                                          <p:attrName>ppt_x</p:attrName>
                                          <p:attrName>ppt_y</p:attrName>
                                        </p:attrNameLst>
                                      </p:cBhvr>
                                      <p:rCtr x="-10508" y="18657"/>
                                    </p:animMotion>
                                  </p:childTnLst>
                                </p:cTn>
                              </p:par>
                              <p:par>
                                <p:cTn id="11" presetID="10" presetClass="entr" presetSubtype="0" fill="hold" grpId="0" nodeType="withEffect">
                                  <p:stCondLst>
                                    <p:cond delay="7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250"/>
                                        <p:tgtEl>
                                          <p:spTgt spid="39"/>
                                        </p:tgtEl>
                                      </p:cBhvr>
                                    </p:animEffect>
                                  </p:childTnLst>
                                </p:cTn>
                              </p:par>
                              <p:par>
                                <p:cTn id="14" presetID="35" presetClass="path" presetSubtype="0" decel="100000" fill="hold" grpId="1" nodeType="withEffect">
                                  <p:stCondLst>
                                    <p:cond delay="500"/>
                                  </p:stCondLst>
                                  <p:childTnLst>
                                    <p:animMotion origin="layout" path="M 3.75E-6 -3.7037E-6 L -0.12409 -3.7037E-6 " pathEditMode="relative" rAng="0" ptsTypes="AA">
                                      <p:cBhvr>
                                        <p:cTn id="15" dur="500" spd="-100000" fill="hold"/>
                                        <p:tgtEl>
                                          <p:spTgt spid="39"/>
                                        </p:tgtEl>
                                        <p:attrNameLst>
                                          <p:attrName>ppt_x</p:attrName>
                                          <p:attrName>ppt_y</p:attrName>
                                        </p:attrNameLst>
                                      </p:cBhvr>
                                      <p:rCtr x="-6211" y="0"/>
                                    </p:animMotion>
                                  </p:childTnLst>
                                </p:cTn>
                              </p:par>
                              <p:par>
                                <p:cTn id="16" presetID="10" presetClass="entr" presetSubtype="0" fill="hold" grpId="0" nodeType="withEffect">
                                  <p:stCondLst>
                                    <p:cond delay="750"/>
                                  </p:stCondLst>
                                  <p:childTnLst>
                                    <p:set>
                                      <p:cBhvr>
                                        <p:cTn id="17" dur="1" fill="hold">
                                          <p:stCondLst>
                                            <p:cond delay="0"/>
                                          </p:stCondLst>
                                        </p:cTn>
                                        <p:tgtEl>
                                          <p:spTgt spid="41"/>
                                        </p:tgtEl>
                                        <p:attrNameLst>
                                          <p:attrName>style.visibility</p:attrName>
                                        </p:attrNameLst>
                                      </p:cBhvr>
                                      <p:to>
                                        <p:strVal val="visible"/>
                                      </p:to>
                                    </p:set>
                                    <p:animEffect transition="in" filter="fade">
                                      <p:cBhvr>
                                        <p:cTn id="18" dur="250"/>
                                        <p:tgtEl>
                                          <p:spTgt spid="41"/>
                                        </p:tgtEl>
                                      </p:cBhvr>
                                    </p:animEffect>
                                  </p:childTnLst>
                                </p:cTn>
                              </p:par>
                              <p:par>
                                <p:cTn id="19" presetID="35" presetClass="path" presetSubtype="0" decel="100000" fill="hold" grpId="1" nodeType="withEffect">
                                  <p:stCondLst>
                                    <p:cond delay="500"/>
                                  </p:stCondLst>
                                  <p:childTnLst>
                                    <p:animMotion origin="layout" path="M 6.25E-7 4.07407E-6 L -0.12409 4.07407E-6 " pathEditMode="relative" rAng="0" ptsTypes="AA">
                                      <p:cBhvr>
                                        <p:cTn id="20" dur="500" spd="-100000" fill="hold"/>
                                        <p:tgtEl>
                                          <p:spTgt spid="41"/>
                                        </p:tgtEl>
                                        <p:attrNameLst>
                                          <p:attrName>ppt_x</p:attrName>
                                          <p:attrName>ppt_y</p:attrName>
                                        </p:attrNameLst>
                                      </p:cBhvr>
                                      <p:rCtr x="-6211" y="0"/>
                                    </p:animMotion>
                                  </p:childTnLst>
                                </p:cTn>
                              </p:par>
                              <p:par>
                                <p:cTn id="21" presetID="10" presetClass="entr" presetSubtype="0" fill="hold" nodeType="withEffect">
                                  <p:stCondLst>
                                    <p:cond delay="75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350"/>
                                        <p:tgtEl>
                                          <p:spTgt spid="42"/>
                                        </p:tgtEl>
                                      </p:cBhvr>
                                    </p:animEffect>
                                  </p:childTnLst>
                                </p:cTn>
                              </p:par>
                              <p:par>
                                <p:cTn id="24" presetID="42" presetClass="path" presetSubtype="0" decel="100000" fill="hold" nodeType="withEffect">
                                  <p:stCondLst>
                                    <p:cond delay="750"/>
                                  </p:stCondLst>
                                  <p:childTnLst>
                                    <p:animMotion origin="layout" path="M 1.25E-6 0 L 1.25E-6 0.02731 " pathEditMode="relative" rAng="0" ptsTypes="AA">
                                      <p:cBhvr>
                                        <p:cTn id="25" dur="300" spd="-100000" fill="hold"/>
                                        <p:tgtEl>
                                          <p:spTgt spid="42"/>
                                        </p:tgtEl>
                                        <p:attrNameLst>
                                          <p:attrName>ppt_x</p:attrName>
                                          <p:attrName>ppt_y</p:attrName>
                                        </p:attrNameLst>
                                      </p:cBhvr>
                                      <p:rCtr x="0" y="1366"/>
                                    </p:animMotion>
                                  </p:childTnLst>
                                </p:cTn>
                              </p:par>
                            </p:childTnLst>
                          </p:cTn>
                        </p:par>
                        <p:par>
                          <p:cTn id="26" fill="hold">
                            <p:stCondLst>
                              <p:cond delay="1100"/>
                            </p:stCondLst>
                            <p:childTnLst>
                              <p:par>
                                <p:cTn id="27" presetID="21" presetClass="entr" presetSubtype="1" fill="hold" grpId="0" nodeType="after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heel(1)">
                                      <p:cBhvr>
                                        <p:cTn id="29" dur="1000"/>
                                        <p:tgtEl>
                                          <p:spTgt spid="37"/>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35" presetClass="path" presetSubtype="0" decel="100000" fill="hold" grpId="1" nodeType="withEffect">
                                  <p:stCondLst>
                                    <p:cond delay="250"/>
                                  </p:stCondLst>
                                  <p:childTnLst>
                                    <p:animMotion origin="layout" path="M -2.70833E-6 2.96296E-6 L -0.12265 2.96296E-6 " pathEditMode="relative" rAng="0" ptsTypes="AA">
                                      <p:cBhvr>
                                        <p:cTn id="34" dur="500" spd="-100000" fill="hold"/>
                                        <p:tgtEl>
                                          <p:spTgt spid="40"/>
                                        </p:tgtEl>
                                        <p:attrNameLst>
                                          <p:attrName>ppt_x</p:attrName>
                                          <p:attrName>ppt_y</p:attrName>
                                        </p:attrNameLst>
                                      </p:cBhvr>
                                      <p:rCtr x="-6133" y="0"/>
                                    </p:animMotion>
                                  </p:childTnLst>
                                </p:cTn>
                              </p:par>
                              <p:par>
                                <p:cTn id="35" presetID="10" presetClass="entr" presetSubtype="0" fill="hold" grpId="0" nodeType="withEffect">
                                  <p:stCondLst>
                                    <p:cond delay="75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350"/>
                                        <p:tgtEl>
                                          <p:spTgt spid="44"/>
                                        </p:tgtEl>
                                      </p:cBhvr>
                                    </p:animEffect>
                                  </p:childTnLst>
                                </p:cTn>
                              </p:par>
                              <p:par>
                                <p:cTn id="38" presetID="42" presetClass="path" presetSubtype="0" decel="100000" fill="hold" grpId="1" nodeType="withEffect">
                                  <p:stCondLst>
                                    <p:cond delay="750"/>
                                  </p:stCondLst>
                                  <p:childTnLst>
                                    <p:animMotion origin="layout" path="M 3.75E-6 -4.81481E-6 L -0.01342 -0.0206 " pathEditMode="relative" rAng="0" ptsTypes="AA">
                                      <p:cBhvr>
                                        <p:cTn id="39" dur="300" spd="-100000" fill="hold"/>
                                        <p:tgtEl>
                                          <p:spTgt spid="44"/>
                                        </p:tgtEl>
                                        <p:attrNameLst>
                                          <p:attrName>ppt_x</p:attrName>
                                          <p:attrName>ppt_y</p:attrName>
                                        </p:attrNameLst>
                                      </p:cBhvr>
                                      <p:rCtr x="-677" y="-1042"/>
                                    </p:animMotion>
                                  </p:childTnLst>
                                </p:cTn>
                              </p:par>
                              <p:par>
                                <p:cTn id="40" presetID="10" presetClass="entr" presetSubtype="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heel(1)">
                                      <p:cBhvr>
                                        <p:cTn id="47" dur="1000"/>
                                        <p:tgtEl>
                                          <p:spTgt spid="3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50"/>
                                        </p:tgtEl>
                                        <p:attrNameLst>
                                          <p:attrName>style.visibility</p:attrName>
                                        </p:attrNameLst>
                                      </p:cBhvr>
                                      <p:to>
                                        <p:strVal val="visible"/>
                                      </p:to>
                                    </p:set>
                                    <p:animEffect transition="in" filter="fade">
                                      <p:cBhvr>
                                        <p:cTn id="50" dur="250"/>
                                        <p:tgtEl>
                                          <p:spTgt spid="50"/>
                                        </p:tgtEl>
                                      </p:cBhvr>
                                    </p:animEffect>
                                  </p:childTnLst>
                                </p:cTn>
                              </p:par>
                              <p:par>
                                <p:cTn id="51" presetID="35" presetClass="path" presetSubtype="0" decel="100000" fill="hold" grpId="1" nodeType="withEffect">
                                  <p:stCondLst>
                                    <p:cond delay="250"/>
                                  </p:stCondLst>
                                  <p:childTnLst>
                                    <p:animMotion origin="layout" path="M -3.95833E-6 4.81481E-6 L -0.12265 4.81481E-6 " pathEditMode="relative" rAng="0" ptsTypes="AA">
                                      <p:cBhvr>
                                        <p:cTn id="52" dur="500" spd="-100000" fill="hold"/>
                                        <p:tgtEl>
                                          <p:spTgt spid="50"/>
                                        </p:tgtEl>
                                        <p:attrNameLst>
                                          <p:attrName>ppt_x</p:attrName>
                                          <p:attrName>ppt_y</p:attrName>
                                        </p:attrNameLst>
                                      </p:cBhvr>
                                      <p:rCtr x="-6133" y="0"/>
                                    </p:animMotion>
                                  </p:childTnLst>
                                </p:cTn>
                              </p:par>
                              <p:par>
                                <p:cTn id="53" presetID="10" presetClass="entr" presetSubtype="0" fill="hold" grpId="0" nodeType="withEffect">
                                  <p:stCondLst>
                                    <p:cond delay="750"/>
                                  </p:stCondLst>
                                  <p:childTnLst>
                                    <p:set>
                                      <p:cBhvr>
                                        <p:cTn id="54" dur="1" fill="hold">
                                          <p:stCondLst>
                                            <p:cond delay="0"/>
                                          </p:stCondLst>
                                        </p:cTn>
                                        <p:tgtEl>
                                          <p:spTgt spid="43"/>
                                        </p:tgtEl>
                                        <p:attrNameLst>
                                          <p:attrName>style.visibility</p:attrName>
                                        </p:attrNameLst>
                                      </p:cBhvr>
                                      <p:to>
                                        <p:strVal val="visible"/>
                                      </p:to>
                                    </p:set>
                                    <p:animEffect transition="in" filter="fade">
                                      <p:cBhvr>
                                        <p:cTn id="55" dur="350"/>
                                        <p:tgtEl>
                                          <p:spTgt spid="43"/>
                                        </p:tgtEl>
                                      </p:cBhvr>
                                    </p:animEffect>
                                  </p:childTnLst>
                                </p:cTn>
                              </p:par>
                              <p:par>
                                <p:cTn id="56" presetID="42" presetClass="path" presetSubtype="0" decel="100000" fill="hold" grpId="1" nodeType="withEffect">
                                  <p:stCondLst>
                                    <p:cond delay="750"/>
                                  </p:stCondLst>
                                  <p:childTnLst>
                                    <p:animMotion origin="layout" path="M 1.04167E-6 -3.33333E-6 L 0.00534 0.04584 " pathEditMode="relative" rAng="0" ptsTypes="AA">
                                      <p:cBhvr>
                                        <p:cTn id="57" dur="300" spd="-100000" fill="hold"/>
                                        <p:tgtEl>
                                          <p:spTgt spid="43"/>
                                        </p:tgtEl>
                                        <p:attrNameLst>
                                          <p:attrName>ppt_x</p:attrName>
                                          <p:attrName>ppt_y</p:attrName>
                                        </p:attrNameLst>
                                      </p:cBhvr>
                                      <p:rCtr x="260" y="2292"/>
                                    </p:animMotion>
                                  </p:childTnLst>
                                </p:cTn>
                              </p:par>
                              <p:par>
                                <p:cTn id="58" presetID="10" presetClass="entr" presetSubtype="0" fill="hold" grpId="0" nodeType="withEffect">
                                  <p:stCondLst>
                                    <p:cond delay="25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Graphic spid="37" grpId="0">
        <p:bldAsOne/>
      </p:bldGraphic>
      <p:bldP spid="38" grpId="0" animBg="1"/>
      <p:bldP spid="38" grpId="1" animBg="1"/>
      <p:bldP spid="38" grpId="2" animBg="1"/>
      <p:bldP spid="39" grpId="0"/>
      <p:bldP spid="39" grpId="1"/>
      <p:bldP spid="40" grpId="0"/>
      <p:bldP spid="40" grpId="1"/>
      <p:bldP spid="41" grpId="0"/>
      <p:bldP spid="41" grpId="1"/>
      <p:bldP spid="43" grpId="0" animBg="1"/>
      <p:bldP spid="43" grpId="1" animBg="1"/>
      <p:bldP spid="44" grpId="0"/>
      <p:bldP spid="44" grpId="1"/>
      <p:bldP spid="49" grpId="0" animBg="1"/>
      <p:bldP spid="50" grpId="0"/>
      <p:bldP spid="5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94754C82-B466-455A-B0CE-37FC51A51EF1}"/>
              </a:ext>
            </a:extLst>
          </p:cNvPr>
          <p:cNvGrpSpPr/>
          <p:nvPr/>
        </p:nvGrpSpPr>
        <p:grpSpPr>
          <a:xfrm>
            <a:off x="0" y="0"/>
            <a:ext cx="12192000" cy="6858000"/>
            <a:chOff x="0" y="0"/>
            <a:chExt cx="12192000" cy="6858000"/>
          </a:xfrm>
        </p:grpSpPr>
        <p:pic>
          <p:nvPicPr>
            <p:cNvPr id="21" name="Picture 20">
              <a:extLst>
                <a:ext uri="{FF2B5EF4-FFF2-40B4-BE49-F238E27FC236}">
                  <a16:creationId xmlns:a16="http://schemas.microsoft.com/office/drawing/2014/main" id="{E6A38947-1988-4588-A1CA-0B845734A41B}"/>
                </a:ext>
              </a:extLst>
            </p:cNvPr>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2" name="Rectangle 21">
              <a:extLst>
                <a:ext uri="{FF2B5EF4-FFF2-40B4-BE49-F238E27FC236}">
                  <a16:creationId xmlns:a16="http://schemas.microsoft.com/office/drawing/2014/main" id="{8F95D796-F3C8-4760-BFBF-38B551F13016}"/>
                </a:ext>
              </a:extLst>
            </p:cNvPr>
            <p:cNvSpPr/>
            <p:nvPr/>
          </p:nvSpPr>
          <p:spPr bwMode="auto">
            <a:xfrm>
              <a:off x="0" y="0"/>
              <a:ext cx="12192000" cy="6858000"/>
            </a:xfrm>
            <a:prstGeom prst="rect">
              <a:avLst/>
            </a:prstGeom>
            <a:gradFill flip="none" rotWithShape="1">
              <a:gsLst>
                <a:gs pos="19000">
                  <a:srgbClr val="000000">
                    <a:alpha val="0"/>
                  </a:srgbClr>
                </a:gs>
                <a:gs pos="100000">
                  <a:srgbClr val="000000">
                    <a:alpha val="71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18" name="Picture 17">
            <a:extLst>
              <a:ext uri="{FF2B5EF4-FFF2-40B4-BE49-F238E27FC236}">
                <a16:creationId xmlns:a16="http://schemas.microsoft.com/office/drawing/2014/main" id="{3016A0B1-B499-4073-B853-B8030396BF43}"/>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8387F8B0-098E-4739-9EB5-51E63EF88F95}"/>
              </a:ext>
            </a:extLst>
          </p:cNvPr>
          <p:cNvSpPr/>
          <p:nvPr/>
        </p:nvSpPr>
        <p:spPr bwMode="auto">
          <a:xfrm>
            <a:off x="584200" y="868680"/>
            <a:ext cx="5120640" cy="5120640"/>
          </a:xfrm>
          <a:prstGeom prst="rect">
            <a:avLst/>
          </a:prstGeom>
          <a:solidFill>
            <a:schemeClr val="bg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Title 3">
            <a:extLst>
              <a:ext uri="{FF2B5EF4-FFF2-40B4-BE49-F238E27FC236}">
                <a16:creationId xmlns:a16="http://schemas.microsoft.com/office/drawing/2014/main" id="{F59E0659-2573-4F96-ADD4-3B39A781CE30}"/>
              </a:ext>
            </a:extLst>
          </p:cNvPr>
          <p:cNvSpPr txBox="1">
            <a:spLocks/>
          </p:cNvSpPr>
          <p:nvPr/>
        </p:nvSpPr>
        <p:spPr bwMode="auto">
          <a:xfrm>
            <a:off x="1120669" y="2129672"/>
            <a:ext cx="4108555" cy="11079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MSIX</a:t>
            </a:r>
            <a:br>
              <a:rPr kumimoji="0" lang="en-US" sz="3600" b="0" i="0" u="none" strike="noStrike" kern="1200" cap="none" spc="-50" normalizeH="0" baseline="0" noProof="0" dirty="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3600" b="0" i="0" u="none" strike="noStrike" kern="1200" cap="none" spc="-50" normalizeH="0" baseline="0" noProof="0" dirty="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Packaging Tool</a:t>
            </a:r>
          </a:p>
        </p:txBody>
      </p:sp>
      <p:sp>
        <p:nvSpPr>
          <p:cNvPr id="13" name="Title 3">
            <a:extLst>
              <a:ext uri="{FF2B5EF4-FFF2-40B4-BE49-F238E27FC236}">
                <a16:creationId xmlns:a16="http://schemas.microsoft.com/office/drawing/2014/main" id="{3A907AED-513F-412A-BA1F-F212FD455BFA}"/>
              </a:ext>
            </a:extLst>
          </p:cNvPr>
          <p:cNvSpPr txBox="1">
            <a:spLocks/>
          </p:cNvSpPr>
          <p:nvPr/>
        </p:nvSpPr>
        <p:spPr bwMode="auto">
          <a:xfrm>
            <a:off x="1137560" y="3622531"/>
            <a:ext cx="2862939" cy="1450718"/>
          </a:xfrm>
          <a:prstGeom prst="rect">
            <a:avLst/>
          </a:prstGeom>
          <a:noFill/>
        </p:spPr>
        <p:txBody>
          <a:bodyPr vert="horz" wrap="square" lIns="0" tIns="0" rIns="0" bIns="0" rtlCol="0" anchor="t" anchorCtr="0">
            <a:spAutoFit/>
          </a:bodyPr>
          <a:lstStyle>
            <a:defPPr>
              <a:defRPr lang="en-US"/>
            </a:defPPr>
            <a:lvl1pPr defTabSz="932742">
              <a:lnSpc>
                <a:spcPts val="2600"/>
              </a:lnSpc>
              <a:spcBef>
                <a:spcPct val="0"/>
              </a:spcBef>
              <a:spcAft>
                <a:spcPts val="1200"/>
              </a:spcAft>
              <a:buNone/>
              <a:defRPr b="0" cap="none" spc="0" baseline="0">
                <a:ln w="3175">
                  <a:noFill/>
                </a:ln>
                <a:gradFill>
                  <a:gsLst>
                    <a:gs pos="74359">
                      <a:srgbClr val="1A1A1A"/>
                    </a:gs>
                    <a:gs pos="57576">
                      <a:srgbClr val="1A1A1A"/>
                    </a:gs>
                  </a:gsLst>
                  <a:lin ang="5400000" scaled="0"/>
                </a:gradFill>
                <a:effectLst/>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dirty="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Convert your entire application catalog</a:t>
            </a:r>
          </a:p>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dirty="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Command line, script,</a:t>
            </a:r>
            <a:br>
              <a:rPr kumimoji="0" lang="en-US" sz="1800" b="0" i="0" u="none" strike="noStrike" kern="1200" cap="none" spc="0" normalizeH="0" baseline="0" noProof="0" dirty="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or full UI for automation</a:t>
            </a:r>
          </a:p>
        </p:txBody>
      </p:sp>
      <p:sp>
        <p:nvSpPr>
          <p:cNvPr id="14" name="Title 3">
            <a:extLst>
              <a:ext uri="{FF2B5EF4-FFF2-40B4-BE49-F238E27FC236}">
                <a16:creationId xmlns:a16="http://schemas.microsoft.com/office/drawing/2014/main" id="{47C68110-258F-4361-A563-1F6B96663676}"/>
              </a:ext>
            </a:extLst>
          </p:cNvPr>
          <p:cNvSpPr txBox="1">
            <a:spLocks/>
          </p:cNvSpPr>
          <p:nvPr/>
        </p:nvSpPr>
        <p:spPr bwMode="auto">
          <a:xfrm>
            <a:off x="1120669" y="1343949"/>
            <a:ext cx="4108555" cy="43088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lvl="0">
              <a:lnSpc>
                <a:spcPct val="100000"/>
              </a:lnSpc>
              <a:defRPr/>
            </a:pPr>
            <a:r>
              <a:rPr lang="en-US" sz="2800" dirty="0">
                <a:solidFill>
                  <a:srgbClr val="E3008C"/>
                </a:solidFill>
                <a:latin typeface="Segoe UI Semibold" panose="020B0702040204020203" pitchFamily="34" charset="0"/>
                <a:cs typeface="Segoe UI Semibold" panose="020B0702040204020203" pitchFamily="34" charset="0"/>
              </a:rPr>
              <a:t>Announcing</a:t>
            </a:r>
          </a:p>
        </p:txBody>
      </p:sp>
      <p:sp>
        <p:nvSpPr>
          <p:cNvPr id="17" name="tool" title="Icon of a skrewdriver and wrench">
            <a:extLst>
              <a:ext uri="{FF2B5EF4-FFF2-40B4-BE49-F238E27FC236}">
                <a16:creationId xmlns:a16="http://schemas.microsoft.com/office/drawing/2014/main" id="{8BF2FFFF-8948-422C-A99E-8DF5BDD2A34C}"/>
              </a:ext>
            </a:extLst>
          </p:cNvPr>
          <p:cNvSpPr>
            <a:spLocks noChangeAspect="1" noEditPoints="1"/>
          </p:cNvSpPr>
          <p:nvPr/>
        </p:nvSpPr>
        <p:spPr bwMode="auto">
          <a:xfrm>
            <a:off x="7931181" y="2562225"/>
            <a:ext cx="990380" cy="139504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381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document">
            <a:extLst>
              <a:ext uri="{FF2B5EF4-FFF2-40B4-BE49-F238E27FC236}">
                <a16:creationId xmlns:a16="http://schemas.microsoft.com/office/drawing/2014/main" id="{026AC4AC-0E81-4905-B3A7-41CAF7BA5EAF}"/>
              </a:ext>
            </a:extLst>
          </p:cNvPr>
          <p:cNvSpPr>
            <a:spLocks noChangeAspect="1" noEditPoints="1"/>
          </p:cNvSpPr>
          <p:nvPr/>
        </p:nvSpPr>
        <p:spPr bwMode="auto">
          <a:xfrm>
            <a:off x="9536330" y="2562225"/>
            <a:ext cx="1020768" cy="1395048"/>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38100" cap="flat">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18D3C946-0EE5-4ED6-A575-ED8E65562A5B}"/>
              </a:ext>
            </a:extLst>
          </p:cNvPr>
          <p:cNvSpPr txBox="1"/>
          <p:nvPr/>
        </p:nvSpPr>
        <p:spPr>
          <a:xfrm>
            <a:off x="9707860" y="3220528"/>
            <a:ext cx="66485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MSIX</a:t>
            </a:r>
          </a:p>
        </p:txBody>
      </p:sp>
    </p:spTree>
    <p:extLst>
      <p:ext uri="{BB962C8B-B14F-4D97-AF65-F5344CB8AC3E}">
        <p14:creationId xmlns:p14="http://schemas.microsoft.com/office/powerpoint/2010/main" val="385820247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500"/>
                                  </p:stCondLst>
                                  <p:childTnLst>
                                    <p:set>
                                      <p:cBhvr>
                                        <p:cTn id="6" dur="1" fill="hold">
                                          <p:stCondLst>
                                            <p:cond delay="0"/>
                                          </p:stCondLst>
                                        </p:cTn>
                                        <p:tgtEl>
                                          <p:spTgt spid="11"/>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11"/>
                                        </p:tgtEl>
                                      </p:cBhvr>
                                      <p:by x="0" y="0"/>
                                    </p:animScale>
                                  </p:childTnLst>
                                </p:cTn>
                              </p:par>
                              <p:par>
                                <p:cTn id="9" presetID="42" presetClass="path" presetSubtype="0" decel="100000" fill="hold" grpId="2" nodeType="withEffect">
                                  <p:stCondLst>
                                    <p:cond delay="500"/>
                                  </p:stCondLst>
                                  <p:childTnLst>
                                    <p:animMotion origin="layout" path="M -2.70833E-6 0 L -0.21002 0.37338 " pathEditMode="relative" rAng="0" ptsTypes="AA">
                                      <p:cBhvr>
                                        <p:cTn id="10" dur="500" spd="-100000" fill="hold"/>
                                        <p:tgtEl>
                                          <p:spTgt spid="11"/>
                                        </p:tgtEl>
                                        <p:attrNameLst>
                                          <p:attrName>ppt_x</p:attrName>
                                          <p:attrName>ppt_y</p:attrName>
                                        </p:attrNameLst>
                                      </p:cBhvr>
                                      <p:rCtr x="-10508" y="18657"/>
                                    </p:animMotion>
                                  </p:childTnLst>
                                </p:cTn>
                              </p:par>
                              <p:par>
                                <p:cTn id="11" presetID="10" presetClass="entr" presetSubtype="0" fill="hold" grpId="0" nodeType="withEffect">
                                  <p:stCondLst>
                                    <p:cond delay="7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250"/>
                                        <p:tgtEl>
                                          <p:spTgt spid="12"/>
                                        </p:tgtEl>
                                      </p:cBhvr>
                                    </p:animEffect>
                                  </p:childTnLst>
                                </p:cTn>
                              </p:par>
                              <p:par>
                                <p:cTn id="14" presetID="35" presetClass="path" presetSubtype="0" decel="100000" fill="hold" grpId="1" nodeType="withEffect">
                                  <p:stCondLst>
                                    <p:cond delay="500"/>
                                  </p:stCondLst>
                                  <p:childTnLst>
                                    <p:animMotion origin="layout" path="M 3.33333E-6 -3.7037E-6 L -0.12409 -3.7037E-6 " pathEditMode="relative" rAng="0" ptsTypes="AA">
                                      <p:cBhvr>
                                        <p:cTn id="15" dur="500" spd="-100000" fill="hold"/>
                                        <p:tgtEl>
                                          <p:spTgt spid="12"/>
                                        </p:tgtEl>
                                        <p:attrNameLst>
                                          <p:attrName>ppt_x</p:attrName>
                                          <p:attrName>ppt_y</p:attrName>
                                        </p:attrNameLst>
                                      </p:cBhvr>
                                      <p:rCtr x="-6211" y="0"/>
                                    </p:animMotion>
                                  </p:childTnLst>
                                </p:cTn>
                              </p:par>
                              <p:par>
                                <p:cTn id="16" presetID="10" presetClass="entr" presetSubtype="0" fill="hold" grpId="0" nodeType="withEffect">
                                  <p:stCondLst>
                                    <p:cond delay="8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250"/>
                                        <p:tgtEl>
                                          <p:spTgt spid="13"/>
                                        </p:tgtEl>
                                      </p:cBhvr>
                                    </p:animEffect>
                                  </p:childTnLst>
                                </p:cTn>
                              </p:par>
                              <p:par>
                                <p:cTn id="19" presetID="35" presetClass="path" presetSubtype="0" decel="100000" fill="hold" grpId="1" nodeType="withEffect">
                                  <p:stCondLst>
                                    <p:cond delay="550"/>
                                  </p:stCondLst>
                                  <p:childTnLst>
                                    <p:animMotion origin="layout" path="M 2.91667E-6 2.22222E-6 L -0.12266 2.22222E-6 " pathEditMode="relative" rAng="0" ptsTypes="AA">
                                      <p:cBhvr>
                                        <p:cTn id="20" dur="500" spd="-100000" fill="hold"/>
                                        <p:tgtEl>
                                          <p:spTgt spid="13"/>
                                        </p:tgtEl>
                                        <p:attrNameLst>
                                          <p:attrName>ppt_x</p:attrName>
                                          <p:attrName>ppt_y</p:attrName>
                                        </p:attrNameLst>
                                      </p:cBhvr>
                                      <p:rCtr x="-6133" y="0"/>
                                    </p:animMotion>
                                  </p:childTnLst>
                                </p:cTn>
                              </p:par>
                              <p:par>
                                <p:cTn id="21" presetID="10" presetClass="entr" presetSubtype="0" fill="hold" grpId="0" nodeType="withEffect">
                                  <p:stCondLst>
                                    <p:cond delay="7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250"/>
                                        <p:tgtEl>
                                          <p:spTgt spid="14"/>
                                        </p:tgtEl>
                                      </p:cBhvr>
                                    </p:animEffect>
                                  </p:childTnLst>
                                </p:cTn>
                              </p:par>
                              <p:par>
                                <p:cTn id="24" presetID="35" presetClass="path" presetSubtype="0" decel="100000" fill="hold" grpId="1" nodeType="withEffect">
                                  <p:stCondLst>
                                    <p:cond delay="500"/>
                                  </p:stCondLst>
                                  <p:childTnLst>
                                    <p:animMotion origin="layout" path="M 6.25E-7 4.07407E-6 L -0.12409 4.07407E-6 " pathEditMode="relative" rAng="0" ptsTypes="AA">
                                      <p:cBhvr>
                                        <p:cTn id="25" dur="500" spd="-100000" fill="hold"/>
                                        <p:tgtEl>
                                          <p:spTgt spid="14"/>
                                        </p:tgtEl>
                                        <p:attrNameLst>
                                          <p:attrName>ppt_x</p:attrName>
                                          <p:attrName>ppt_y</p:attrName>
                                        </p:attrNameLst>
                                      </p:cBhvr>
                                      <p:rCtr x="-6211" y="0"/>
                                    </p:animMotion>
                                  </p:childTnLst>
                                </p:cTn>
                              </p:par>
                              <p:par>
                                <p:cTn id="26" presetID="1" presetClass="entr" presetSubtype="0" fill="hold" nodeType="withEffect">
                                  <p:stCondLst>
                                    <p:cond delay="100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p:bldP spid="12" grpId="1"/>
      <p:bldP spid="13" grpId="0"/>
      <p:bldP spid="13" grpId="1"/>
      <p:bldP spid="14" grpId="0"/>
      <p:bldP spid="1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807F878-7111-495B-ABF2-D7AD44C62FF4}"/>
              </a:ext>
            </a:extLst>
          </p:cNvPr>
          <p:cNvPicPr>
            <a:picLocks noChangeAspect="1"/>
          </p:cNvPicPr>
          <p:nvPr/>
        </p:nvPicPr>
        <p:blipFill rotWithShape="1">
          <a:blip r:embed="rId3"/>
          <a:srcRect l="161" t="2336" r="161" b="13561"/>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8387F8B0-098E-4739-9EB5-51E63EF88F95}"/>
              </a:ext>
            </a:extLst>
          </p:cNvPr>
          <p:cNvSpPr/>
          <p:nvPr/>
        </p:nvSpPr>
        <p:spPr bwMode="auto">
          <a:xfrm>
            <a:off x="584200" y="868680"/>
            <a:ext cx="5120640" cy="5120640"/>
          </a:xfrm>
          <a:prstGeom prst="rect">
            <a:avLst/>
          </a:prstGeom>
          <a:solidFill>
            <a:schemeClr val="bg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Title 3">
            <a:extLst>
              <a:ext uri="{FF2B5EF4-FFF2-40B4-BE49-F238E27FC236}">
                <a16:creationId xmlns:a16="http://schemas.microsoft.com/office/drawing/2014/main" id="{F59E0659-2573-4F96-ADD4-3B39A781CE30}"/>
              </a:ext>
            </a:extLst>
          </p:cNvPr>
          <p:cNvSpPr txBox="1">
            <a:spLocks/>
          </p:cNvSpPr>
          <p:nvPr/>
        </p:nvSpPr>
        <p:spPr bwMode="auto">
          <a:xfrm>
            <a:off x="1120669" y="2129672"/>
            <a:ext cx="4108555" cy="11079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t>UWP XAML</a:t>
            </a:r>
            <a:br>
              <a:rPr kumimoji="0" lang="en-US" sz="3600" b="0" i="0" u="none" strike="noStrike" kern="1200" cap="none" spc="-50" normalizeH="0" baseline="0" noProof="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3600" b="0" i="0" u="none" strike="noStrike" kern="1200" cap="none" spc="-50" normalizeH="0" baseline="0" noProof="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t>Islands</a:t>
            </a:r>
          </a:p>
        </p:txBody>
      </p:sp>
      <p:sp>
        <p:nvSpPr>
          <p:cNvPr id="14" name="Title 3">
            <a:extLst>
              <a:ext uri="{FF2B5EF4-FFF2-40B4-BE49-F238E27FC236}">
                <a16:creationId xmlns:a16="http://schemas.microsoft.com/office/drawing/2014/main" id="{47C68110-258F-4361-A563-1F6B96663676}"/>
              </a:ext>
            </a:extLst>
          </p:cNvPr>
          <p:cNvSpPr txBox="1">
            <a:spLocks/>
          </p:cNvSpPr>
          <p:nvPr/>
        </p:nvSpPr>
        <p:spPr bwMode="auto">
          <a:xfrm>
            <a:off x="1120669" y="1343949"/>
            <a:ext cx="4108555" cy="43088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E3008C"/>
                </a:solidFill>
                <a:effectLst/>
                <a:uLnTx/>
                <a:uFillTx/>
                <a:latin typeface="Segoe UI Semibold" panose="020B0702040204020203" pitchFamily="34" charset="0"/>
                <a:ea typeface="+mn-ea"/>
                <a:cs typeface="Segoe UI Semibold" panose="020B0702040204020203" pitchFamily="34" charset="0"/>
              </a:rPr>
              <a:t>Announcing</a:t>
            </a:r>
          </a:p>
        </p:txBody>
      </p:sp>
      <p:sp>
        <p:nvSpPr>
          <p:cNvPr id="28" name="Cross 27">
            <a:extLst>
              <a:ext uri="{FF2B5EF4-FFF2-40B4-BE49-F238E27FC236}">
                <a16:creationId xmlns:a16="http://schemas.microsoft.com/office/drawing/2014/main" id="{F96AAFC5-8034-480D-8327-275B17918133}"/>
              </a:ext>
            </a:extLst>
          </p:cNvPr>
          <p:cNvSpPr/>
          <p:nvPr/>
        </p:nvSpPr>
        <p:spPr bwMode="auto">
          <a:xfrm>
            <a:off x="-986681" y="3045742"/>
            <a:ext cx="766518" cy="766516"/>
          </a:xfrm>
          <a:prstGeom prst="plus">
            <a:avLst>
              <a:gd name="adj" fmla="val 47597"/>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website_3">
            <a:extLst>
              <a:ext uri="{FF2B5EF4-FFF2-40B4-BE49-F238E27FC236}">
                <a16:creationId xmlns:a16="http://schemas.microsoft.com/office/drawing/2014/main" id="{89EC7704-3DB7-4B88-A504-F29BF9C27462}"/>
              </a:ext>
            </a:extLst>
          </p:cNvPr>
          <p:cNvSpPr>
            <a:spLocks noChangeAspect="1" noEditPoints="1"/>
          </p:cNvSpPr>
          <p:nvPr/>
        </p:nvSpPr>
        <p:spPr bwMode="auto">
          <a:xfrm>
            <a:off x="8273871" y="1958112"/>
            <a:ext cx="1602866" cy="1398518"/>
          </a:xfrm>
          <a:custGeom>
            <a:avLst/>
            <a:gdLst>
              <a:gd name="T0" fmla="*/ 0 w 251"/>
              <a:gd name="T1" fmla="*/ 104 h 219"/>
              <a:gd name="T2" fmla="*/ 0 w 251"/>
              <a:gd name="T3" fmla="*/ 0 h 219"/>
              <a:gd name="T4" fmla="*/ 0 w 251"/>
              <a:gd name="T5" fmla="*/ 0 h 219"/>
              <a:gd name="T6" fmla="*/ 251 w 251"/>
              <a:gd name="T7" fmla="*/ 0 h 219"/>
              <a:gd name="T8" fmla="*/ 251 w 251"/>
              <a:gd name="T9" fmla="*/ 219 h 219"/>
              <a:gd name="T10" fmla="*/ 0 w 251"/>
              <a:gd name="T11" fmla="*/ 219 h 219"/>
              <a:gd name="T12" fmla="*/ 0 w 251"/>
              <a:gd name="T13" fmla="*/ 104 h 219"/>
              <a:gd name="T14" fmla="*/ 133 w 251"/>
              <a:gd name="T15" fmla="*/ 72 h 219"/>
              <a:gd name="T16" fmla="*/ 133 w 251"/>
              <a:gd name="T17" fmla="*/ 36 h 219"/>
              <a:gd name="T18" fmla="*/ 31 w 251"/>
              <a:gd name="T19" fmla="*/ 36 h 219"/>
              <a:gd name="T20" fmla="*/ 31 w 251"/>
              <a:gd name="T21" fmla="*/ 102 h 219"/>
              <a:gd name="T22" fmla="*/ 52 w 251"/>
              <a:gd name="T23" fmla="*/ 102 h 219"/>
              <a:gd name="T24" fmla="*/ 133 w 251"/>
              <a:gd name="T25" fmla="*/ 102 h 219"/>
              <a:gd name="T26" fmla="*/ 133 w 251"/>
              <a:gd name="T27" fmla="*/ 102 h 219"/>
              <a:gd name="T28" fmla="*/ 133 w 251"/>
              <a:gd name="T29" fmla="*/ 102 h 219"/>
              <a:gd name="T30" fmla="*/ 133 w 251"/>
              <a:gd name="T31" fmla="*/ 72 h 219"/>
              <a:gd name="T32" fmla="*/ 57 w 251"/>
              <a:gd name="T33" fmla="*/ 104 h 219"/>
              <a:gd name="T34" fmla="*/ 57 w 251"/>
              <a:gd name="T35" fmla="*/ 148 h 219"/>
              <a:gd name="T36" fmla="*/ 210 w 251"/>
              <a:gd name="T37" fmla="*/ 148 h 219"/>
              <a:gd name="T38" fmla="*/ 210 w 251"/>
              <a:gd name="T39" fmla="*/ 67 h 219"/>
              <a:gd name="T40" fmla="*/ 133 w 251"/>
              <a:gd name="T41" fmla="*/ 67 h 219"/>
              <a:gd name="T42" fmla="*/ 0 w 251"/>
              <a:gd name="T43" fmla="*/ 184 h 219"/>
              <a:gd name="T44" fmla="*/ 251 w 251"/>
              <a:gd name="T45" fmla="*/ 18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1" h="219">
                <a:moveTo>
                  <a:pt x="0" y="104"/>
                </a:moveTo>
                <a:lnTo>
                  <a:pt x="0" y="0"/>
                </a:lnTo>
                <a:lnTo>
                  <a:pt x="0" y="0"/>
                </a:lnTo>
                <a:lnTo>
                  <a:pt x="251" y="0"/>
                </a:lnTo>
                <a:lnTo>
                  <a:pt x="251" y="219"/>
                </a:lnTo>
                <a:lnTo>
                  <a:pt x="0" y="219"/>
                </a:lnTo>
                <a:lnTo>
                  <a:pt x="0" y="104"/>
                </a:lnTo>
                <a:moveTo>
                  <a:pt x="133" y="72"/>
                </a:moveTo>
                <a:lnTo>
                  <a:pt x="133" y="36"/>
                </a:lnTo>
                <a:lnTo>
                  <a:pt x="31" y="36"/>
                </a:lnTo>
                <a:lnTo>
                  <a:pt x="31" y="102"/>
                </a:lnTo>
                <a:lnTo>
                  <a:pt x="52" y="102"/>
                </a:lnTo>
                <a:lnTo>
                  <a:pt x="133" y="102"/>
                </a:lnTo>
                <a:lnTo>
                  <a:pt x="133" y="102"/>
                </a:lnTo>
                <a:lnTo>
                  <a:pt x="133" y="102"/>
                </a:lnTo>
                <a:lnTo>
                  <a:pt x="133" y="72"/>
                </a:lnTo>
                <a:moveTo>
                  <a:pt x="57" y="104"/>
                </a:moveTo>
                <a:lnTo>
                  <a:pt x="57" y="148"/>
                </a:lnTo>
                <a:lnTo>
                  <a:pt x="210" y="148"/>
                </a:lnTo>
                <a:lnTo>
                  <a:pt x="210" y="67"/>
                </a:lnTo>
                <a:lnTo>
                  <a:pt x="133" y="67"/>
                </a:lnTo>
                <a:moveTo>
                  <a:pt x="0" y="184"/>
                </a:moveTo>
                <a:lnTo>
                  <a:pt x="251" y="184"/>
                </a:lnTo>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Title 3">
            <a:extLst>
              <a:ext uri="{FF2B5EF4-FFF2-40B4-BE49-F238E27FC236}">
                <a16:creationId xmlns:a16="http://schemas.microsoft.com/office/drawing/2014/main" id="{08CB70AE-DCFF-49D8-BA00-72DCC129A6CD}"/>
              </a:ext>
            </a:extLst>
          </p:cNvPr>
          <p:cNvSpPr txBox="1">
            <a:spLocks/>
          </p:cNvSpPr>
          <p:nvPr/>
        </p:nvSpPr>
        <p:spPr bwMode="auto">
          <a:xfrm>
            <a:off x="7638693" y="3788812"/>
            <a:ext cx="2873222" cy="1181862"/>
          </a:xfrm>
          <a:prstGeom prst="rect">
            <a:avLst/>
          </a:prstGeom>
          <a:noFill/>
        </p:spPr>
        <p:txBody>
          <a:bodyPr wrap="non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3200" b="0" i="0" u="none" strike="noStrike" cap="none" spc="0" normalizeH="0" baseline="0">
                <a:ln>
                  <a:noFill/>
                </a:ln>
                <a:solidFill>
                  <a:srgbClr val="1A1A1A"/>
                </a:solidFill>
                <a:effectLst/>
                <a:uLnTx/>
                <a:uFillTx/>
                <a:latin typeface="Segoe UI Semibold"/>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mn-cs"/>
              </a:rPr>
              <a:t>UWP</a:t>
            </a:r>
            <a:br>
              <a:rPr kumimoji="0" lang="en-US" sz="3200" b="0" i="0" u="none" strike="noStrike" kern="1200" cap="none" spc="0" normalizeH="0" baseline="0" noProof="0">
                <a:ln>
                  <a:noFill/>
                </a:ln>
                <a:solidFill>
                  <a:srgbClr val="FFFFFF"/>
                </a:solidFill>
                <a:effectLst/>
                <a:uLnTx/>
                <a:uFillTx/>
                <a:latin typeface="Segoe UI Semibold"/>
                <a:ea typeface="+mn-ea"/>
                <a:cs typeface="+mn-cs"/>
              </a:rPr>
            </a:br>
            <a:r>
              <a:rPr kumimoji="0" lang="en-US" sz="3200" b="0" i="0" u="none" strike="noStrike" kern="1200" cap="none" spc="0" normalizeH="0" baseline="0" noProof="0">
                <a:ln>
                  <a:noFill/>
                </a:ln>
                <a:solidFill>
                  <a:srgbClr val="FFFFFF"/>
                </a:solidFill>
                <a:effectLst/>
                <a:uLnTx/>
                <a:uFillTx/>
                <a:latin typeface="Segoe UI Semibold"/>
                <a:ea typeface="+mn-ea"/>
                <a:cs typeface="+mn-cs"/>
              </a:rPr>
              <a:t>XAML Islands</a:t>
            </a:r>
          </a:p>
        </p:txBody>
      </p:sp>
      <p:pic>
        <p:nvPicPr>
          <p:cNvPr id="16" name="Picture 15">
            <a:extLst>
              <a:ext uri="{FF2B5EF4-FFF2-40B4-BE49-F238E27FC236}">
                <a16:creationId xmlns:a16="http://schemas.microsoft.com/office/drawing/2014/main" id="{3B3EFB76-07E9-4BD7-8196-C6C4EDEDB3E4}"/>
              </a:ext>
            </a:extLst>
          </p:cNvPr>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2745640" y="2309436"/>
            <a:ext cx="908438" cy="1059844"/>
          </a:xfrm>
          <a:prstGeom prst="rect">
            <a:avLst/>
          </a:prstGeom>
        </p:spPr>
      </p:pic>
      <p:sp>
        <p:nvSpPr>
          <p:cNvPr id="17" name="TextBox 16">
            <a:extLst>
              <a:ext uri="{FF2B5EF4-FFF2-40B4-BE49-F238E27FC236}">
                <a16:creationId xmlns:a16="http://schemas.microsoft.com/office/drawing/2014/main" id="{7398A875-4252-4CA5-B147-495AEF04DFD8}"/>
              </a:ext>
            </a:extLst>
          </p:cNvPr>
          <p:cNvSpPr txBox="1"/>
          <p:nvPr/>
        </p:nvSpPr>
        <p:spPr>
          <a:xfrm>
            <a:off x="-3836524" y="4154689"/>
            <a:ext cx="3090205" cy="1181862"/>
          </a:xfrm>
          <a:prstGeom prst="rect">
            <a:avLst/>
          </a:prstGeom>
          <a:noFill/>
        </p:spPr>
        <p:txBody>
          <a:bodyPr wrap="non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3200" b="0" i="0" u="none" strike="noStrike" cap="none" spc="0" normalizeH="0" baseline="0">
                <a:ln>
                  <a:noFill/>
                </a:ln>
                <a:effectLst/>
                <a:uLnTx/>
                <a:uFillTx/>
                <a:latin typeface="+mj-lt"/>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1A1A1A"/>
                </a:solidFill>
                <a:effectLst/>
                <a:uLnTx/>
                <a:uFillTx/>
                <a:latin typeface="Segoe UI Semibold"/>
                <a:ea typeface="+mn-ea"/>
                <a:cs typeface="+mn-cs"/>
              </a:rPr>
              <a:t>Fluent</a:t>
            </a:r>
            <a:br>
              <a:rPr kumimoji="0" lang="en-US" sz="3200" b="0" i="0" u="none" strike="noStrike" kern="1200" cap="none" spc="0" normalizeH="0" baseline="0" noProof="0">
                <a:ln>
                  <a:noFill/>
                </a:ln>
                <a:solidFill>
                  <a:srgbClr val="1A1A1A"/>
                </a:solidFill>
                <a:effectLst/>
                <a:uLnTx/>
                <a:uFillTx/>
                <a:latin typeface="Segoe UI Semibold"/>
                <a:ea typeface="+mn-ea"/>
                <a:cs typeface="+mn-cs"/>
              </a:rPr>
            </a:br>
            <a:r>
              <a:rPr kumimoji="0" lang="en-US" sz="3200" b="0" i="0" u="none" strike="noStrike" kern="1200" cap="none" spc="0" normalizeH="0" baseline="0" noProof="0">
                <a:ln>
                  <a:noFill/>
                </a:ln>
                <a:solidFill>
                  <a:srgbClr val="1A1A1A"/>
                </a:solidFill>
                <a:effectLst/>
                <a:uLnTx/>
                <a:uFillTx/>
                <a:latin typeface="Segoe UI Semibold"/>
                <a:ea typeface="+mn-ea"/>
                <a:cs typeface="+mn-cs"/>
              </a:rPr>
              <a:t>Design System</a:t>
            </a:r>
          </a:p>
        </p:txBody>
      </p:sp>
      <p:sp>
        <p:nvSpPr>
          <p:cNvPr id="13" name="Title 3">
            <a:extLst>
              <a:ext uri="{FF2B5EF4-FFF2-40B4-BE49-F238E27FC236}">
                <a16:creationId xmlns:a16="http://schemas.microsoft.com/office/drawing/2014/main" id="{56CA8B68-8FCA-433A-85F7-B34E3A07500E}"/>
              </a:ext>
            </a:extLst>
          </p:cNvPr>
          <p:cNvSpPr txBox="1">
            <a:spLocks/>
          </p:cNvSpPr>
          <p:nvPr/>
        </p:nvSpPr>
        <p:spPr bwMode="auto">
          <a:xfrm>
            <a:off x="1137560" y="3622531"/>
            <a:ext cx="3320140" cy="1276953"/>
          </a:xfrm>
          <a:prstGeom prst="rect">
            <a:avLst/>
          </a:prstGeom>
          <a:noFill/>
        </p:spPr>
        <p:txBody>
          <a:bodyPr vert="horz" wrap="square" lIns="0" tIns="0" rIns="0" bIns="0" rtlCol="0" anchor="t" anchorCtr="0">
            <a:spAutoFit/>
          </a:bodyPr>
          <a:lstStyle>
            <a:defPPr>
              <a:defRPr lang="en-US"/>
            </a:defPPr>
            <a:lvl1pPr defTabSz="932742">
              <a:lnSpc>
                <a:spcPts val="2600"/>
              </a:lnSpc>
              <a:spcBef>
                <a:spcPct val="0"/>
              </a:spcBef>
              <a:spcAft>
                <a:spcPts val="1200"/>
              </a:spcAft>
              <a:buNone/>
              <a:defRPr b="0" cap="none" spc="0" baseline="0">
                <a:ln w="3175">
                  <a:noFill/>
                </a:ln>
                <a:gradFill>
                  <a:gsLst>
                    <a:gs pos="74359">
                      <a:srgbClr val="1A1A1A"/>
                    </a:gs>
                    <a:gs pos="57576">
                      <a:srgbClr val="1A1A1A"/>
                    </a:gs>
                  </a:gsLst>
                  <a:lin ang="5400000" scaled="0"/>
                </a:gradFill>
                <a:effectLst/>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WinForms</a:t>
            </a:r>
          </a:p>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WPF</a:t>
            </a:r>
          </a:p>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Win32</a:t>
            </a:r>
          </a:p>
        </p:txBody>
      </p:sp>
    </p:spTree>
    <p:extLst>
      <p:ext uri="{BB962C8B-B14F-4D97-AF65-F5344CB8AC3E}">
        <p14:creationId xmlns:p14="http://schemas.microsoft.com/office/powerpoint/2010/main" val="384322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350"/>
                                        <p:tgtEl>
                                          <p:spTgt spid="20"/>
                                        </p:tgtEl>
                                      </p:cBhvr>
                                    </p:animEffect>
                                  </p:childTnLst>
                                </p:cTn>
                              </p:par>
                              <p:par>
                                <p:cTn id="8" presetID="42" presetClass="path" presetSubtype="0" decel="100000" fill="hold" grpId="1" nodeType="withEffect">
                                  <p:stCondLst>
                                    <p:cond delay="0"/>
                                  </p:stCondLst>
                                  <p:childTnLst>
                                    <p:animMotion origin="layout" path="M -4.16667E-6 -4.07407E-6 L -4.16667E-6 0.02732 " pathEditMode="relative" rAng="0" ptsTypes="AA">
                                      <p:cBhvr>
                                        <p:cTn id="9" dur="300" spd="-100000" fill="hold"/>
                                        <p:tgtEl>
                                          <p:spTgt spid="20"/>
                                        </p:tgtEl>
                                        <p:attrNameLst>
                                          <p:attrName>ppt_x</p:attrName>
                                          <p:attrName>ppt_y</p:attrName>
                                        </p:attrNameLst>
                                      </p:cBhvr>
                                      <p:rCtr x="0" y="1366"/>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350"/>
                                        <p:tgtEl>
                                          <p:spTgt spid="21"/>
                                        </p:tgtEl>
                                      </p:cBhvr>
                                    </p:animEffect>
                                  </p:childTnLst>
                                </p:cTn>
                              </p:par>
                              <p:par>
                                <p:cTn id="13" presetID="42" presetClass="path" presetSubtype="0" decel="100000" fill="hold" grpId="1" nodeType="withEffect">
                                  <p:stCondLst>
                                    <p:cond delay="0"/>
                                  </p:stCondLst>
                                  <p:childTnLst>
                                    <p:animMotion origin="layout" path="M -4.16667E-6 -4.07407E-6 L -4.16667E-6 0.02732 " pathEditMode="relative" rAng="0" ptsTypes="AA">
                                      <p:cBhvr>
                                        <p:cTn id="14" dur="300" spd="-100000" fill="hold"/>
                                        <p:tgtEl>
                                          <p:spTgt spid="21"/>
                                        </p:tgtEl>
                                        <p:attrNameLst>
                                          <p:attrName>ppt_x</p:attrName>
                                          <p:attrName>ppt_y</p:attrName>
                                        </p:attrNameLst>
                                      </p:cBhvr>
                                      <p:rCtr x="0" y="1366"/>
                                    </p:animMotion>
                                  </p:childTnLst>
                                </p:cTn>
                              </p:par>
                              <p:par>
                                <p:cTn id="15" presetID="1" presetClass="entr" presetSubtype="0" fill="hold" grpId="1" nodeType="withEffect">
                                  <p:stCondLst>
                                    <p:cond delay="500"/>
                                  </p:stCondLst>
                                  <p:childTnLst>
                                    <p:set>
                                      <p:cBhvr>
                                        <p:cTn id="16" dur="1" fill="hold">
                                          <p:stCondLst>
                                            <p:cond delay="0"/>
                                          </p:stCondLst>
                                        </p:cTn>
                                        <p:tgtEl>
                                          <p:spTgt spid="11"/>
                                        </p:tgtEl>
                                        <p:attrNameLst>
                                          <p:attrName>style.visibility</p:attrName>
                                        </p:attrNameLst>
                                      </p:cBhvr>
                                      <p:to>
                                        <p:strVal val="visible"/>
                                      </p:to>
                                    </p:set>
                                  </p:childTnLst>
                                </p:cTn>
                              </p:par>
                              <p:par>
                                <p:cTn id="17" presetID="6" presetClass="emph" presetSubtype="0" accel="100000" autoRev="1" fill="hold" grpId="0" nodeType="withEffect">
                                  <p:stCondLst>
                                    <p:cond delay="0"/>
                                  </p:stCondLst>
                                  <p:childTnLst>
                                    <p:animScale>
                                      <p:cBhvr>
                                        <p:cTn id="18" dur="500" fill="hold"/>
                                        <p:tgtEl>
                                          <p:spTgt spid="11"/>
                                        </p:tgtEl>
                                      </p:cBhvr>
                                      <p:by x="0" y="0"/>
                                    </p:animScale>
                                  </p:childTnLst>
                                </p:cTn>
                              </p:par>
                              <p:par>
                                <p:cTn id="19" presetID="42" presetClass="path" presetSubtype="0" decel="100000" fill="hold" grpId="2" nodeType="withEffect">
                                  <p:stCondLst>
                                    <p:cond delay="500"/>
                                  </p:stCondLst>
                                  <p:childTnLst>
                                    <p:animMotion origin="layout" path="M -2.70833E-6 0 L -0.21002 0.37338 " pathEditMode="relative" rAng="0" ptsTypes="AA">
                                      <p:cBhvr>
                                        <p:cTn id="20" dur="500" spd="-100000" fill="hold"/>
                                        <p:tgtEl>
                                          <p:spTgt spid="11"/>
                                        </p:tgtEl>
                                        <p:attrNameLst>
                                          <p:attrName>ppt_x</p:attrName>
                                          <p:attrName>ppt_y</p:attrName>
                                        </p:attrNameLst>
                                      </p:cBhvr>
                                      <p:rCtr x="-10508" y="18657"/>
                                    </p:animMotion>
                                  </p:childTnLst>
                                </p:cTn>
                              </p:par>
                              <p:par>
                                <p:cTn id="21" presetID="10" presetClass="entr" presetSubtype="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50"/>
                                        <p:tgtEl>
                                          <p:spTgt spid="12"/>
                                        </p:tgtEl>
                                      </p:cBhvr>
                                    </p:animEffect>
                                  </p:childTnLst>
                                </p:cTn>
                              </p:par>
                              <p:par>
                                <p:cTn id="24" presetID="35" presetClass="path" presetSubtype="0" decel="100000" fill="hold" grpId="1" nodeType="withEffect">
                                  <p:stCondLst>
                                    <p:cond delay="500"/>
                                  </p:stCondLst>
                                  <p:childTnLst>
                                    <p:animMotion origin="layout" path="M 3.33333E-6 -3.7037E-6 L -0.12409 -3.7037E-6 " pathEditMode="relative" rAng="0" ptsTypes="AA">
                                      <p:cBhvr>
                                        <p:cTn id="25" dur="500" spd="-100000" fill="hold"/>
                                        <p:tgtEl>
                                          <p:spTgt spid="12"/>
                                        </p:tgtEl>
                                        <p:attrNameLst>
                                          <p:attrName>ppt_x</p:attrName>
                                          <p:attrName>ppt_y</p:attrName>
                                        </p:attrNameLst>
                                      </p:cBhvr>
                                      <p:rCtr x="-6211" y="0"/>
                                    </p:animMotion>
                                  </p:childTnLst>
                                </p:cTn>
                              </p:par>
                              <p:par>
                                <p:cTn id="26" presetID="10" presetClass="entr" presetSubtype="0" fill="hold" grpId="0" nodeType="withEffect">
                                  <p:stCondLst>
                                    <p:cond delay="75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50"/>
                                        <p:tgtEl>
                                          <p:spTgt spid="13"/>
                                        </p:tgtEl>
                                      </p:cBhvr>
                                    </p:animEffect>
                                  </p:childTnLst>
                                </p:cTn>
                              </p:par>
                              <p:par>
                                <p:cTn id="29" presetID="35" presetClass="path" presetSubtype="0" decel="100000" fill="hold" grpId="1" nodeType="withEffect">
                                  <p:stCondLst>
                                    <p:cond delay="500"/>
                                  </p:stCondLst>
                                  <p:childTnLst>
                                    <p:animMotion origin="layout" path="M 2.91667E-6 3.7037E-6 L -0.12266 3.7037E-6 " pathEditMode="relative" rAng="0" ptsTypes="AA">
                                      <p:cBhvr>
                                        <p:cTn id="30" dur="500" spd="-100000" fill="hold"/>
                                        <p:tgtEl>
                                          <p:spTgt spid="13"/>
                                        </p:tgtEl>
                                        <p:attrNameLst>
                                          <p:attrName>ppt_x</p:attrName>
                                          <p:attrName>ppt_y</p:attrName>
                                        </p:attrNameLst>
                                      </p:cBhvr>
                                      <p:rCtr x="-6133" y="0"/>
                                    </p:animMotion>
                                  </p:childTnLst>
                                </p:cTn>
                              </p:par>
                              <p:par>
                                <p:cTn id="31" presetID="10" presetClass="entr" presetSubtype="0"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par>
                                <p:cTn id="34" presetID="35" presetClass="path" presetSubtype="0" decel="100000" fill="hold" grpId="1" nodeType="withEffect">
                                  <p:stCondLst>
                                    <p:cond delay="500"/>
                                  </p:stCondLst>
                                  <p:childTnLst>
                                    <p:animMotion origin="layout" path="M 6.25E-7 4.07407E-6 L -0.12409 4.07407E-6 " pathEditMode="relative" rAng="0" ptsTypes="AA">
                                      <p:cBhvr>
                                        <p:cTn id="35" dur="500" spd="-100000" fill="hold"/>
                                        <p:tgtEl>
                                          <p:spTgt spid="14"/>
                                        </p:tgtEl>
                                        <p:attrNameLst>
                                          <p:attrName>ppt_x</p:attrName>
                                          <p:attrName>ppt_y</p:attrName>
                                        </p:attrNameLst>
                                      </p:cBhvr>
                                      <p:rCtr x="-6211" y="0"/>
                                    </p:animMotion>
                                  </p:childTnLst>
                                </p:cTn>
                              </p:par>
                              <p:par>
                                <p:cTn id="36" presetID="1" presetClass="entr" presetSubtype="0" fill="hold" grpId="0" nodeType="withEffect">
                                  <p:stCondLst>
                                    <p:cond delay="750"/>
                                  </p:stCondLst>
                                  <p:childTnLst>
                                    <p:set>
                                      <p:cBhvr>
                                        <p:cTn id="37"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p:bldP spid="12" grpId="1"/>
      <p:bldP spid="14" grpId="0"/>
      <p:bldP spid="14" grpId="1"/>
      <p:bldP spid="28" grpId="0" animBg="1"/>
      <p:bldP spid="20" grpId="0" animBg="1"/>
      <p:bldP spid="20" grpId="1" animBg="1"/>
      <p:bldP spid="21" grpId="0"/>
      <p:bldP spid="21" grpId="1"/>
      <p:bldP spid="13" grpId="0"/>
      <p:bldP spid="13" grpId="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63555"/>
        </a:solidFill>
        <a:effectLst/>
      </p:bgPr>
    </p:bg>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4701F2E1-4378-4776-A788-91021F0C50CD}"/>
              </a:ext>
            </a:extLst>
          </p:cNvPr>
          <p:cNvGrpSpPr/>
          <p:nvPr/>
        </p:nvGrpSpPr>
        <p:grpSpPr>
          <a:xfrm>
            <a:off x="1767610" y="1989000"/>
            <a:ext cx="3746855" cy="3635260"/>
            <a:chOff x="1767610" y="1475033"/>
            <a:chExt cx="3746855" cy="3635260"/>
          </a:xfrm>
        </p:grpSpPr>
        <p:pic>
          <p:nvPicPr>
            <p:cNvPr id="10" name="Picture 9">
              <a:extLst>
                <a:ext uri="{FF2B5EF4-FFF2-40B4-BE49-F238E27FC236}">
                  <a16:creationId xmlns:a16="http://schemas.microsoft.com/office/drawing/2014/main" id="{86748DAE-A3F8-4F31-A611-08560AC1A3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7610" y="1475033"/>
              <a:ext cx="3746855" cy="3137487"/>
            </a:xfrm>
            <a:prstGeom prst="rect">
              <a:avLst/>
            </a:prstGeom>
          </p:spPr>
        </p:pic>
        <p:sp>
          <p:nvSpPr>
            <p:cNvPr id="15" name="Text Placeholder 3">
              <a:extLst>
                <a:ext uri="{FF2B5EF4-FFF2-40B4-BE49-F238E27FC236}">
                  <a16:creationId xmlns:a16="http://schemas.microsoft.com/office/drawing/2014/main" id="{8598CBE9-27B5-40EB-8369-AABE565EB38B}"/>
                </a:ext>
              </a:extLst>
            </p:cNvPr>
            <p:cNvSpPr txBox="1">
              <a:spLocks/>
            </p:cNvSpPr>
            <p:nvPr/>
          </p:nvSpPr>
          <p:spPr>
            <a:xfrm>
              <a:off x="2944697" y="4509834"/>
              <a:ext cx="1457755" cy="600459"/>
            </a:xfrm>
            <a:prstGeom prst="rect">
              <a:avLst/>
            </a:prstGeom>
            <a:noFill/>
            <a:effectLst/>
          </p:spPr>
          <p:txBody>
            <a:bodyPr lIns="0" tIns="0" rIns="0" bIns="0"/>
            <a:lstStyle>
              <a:lvl1pPr marL="0" indent="0" algn="l" defTabSz="914400" rtl="0" eaLnBrk="1" latinLnBrk="0" hangingPunct="1">
                <a:lnSpc>
                  <a:spcPct val="100000"/>
                </a:lnSpc>
                <a:spcBef>
                  <a:spcPts val="0"/>
                </a:spcBef>
                <a:buFontTx/>
                <a:buNone/>
                <a:defRPr sz="6000" b="1"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Depth</a:t>
              </a:r>
            </a:p>
          </p:txBody>
        </p:sp>
      </p:grpSp>
      <p:grpSp>
        <p:nvGrpSpPr>
          <p:cNvPr id="22" name="Group 21">
            <a:extLst>
              <a:ext uri="{FF2B5EF4-FFF2-40B4-BE49-F238E27FC236}">
                <a16:creationId xmlns:a16="http://schemas.microsoft.com/office/drawing/2014/main" id="{E3F294BD-9C8B-4740-908E-9981E37D756E}"/>
              </a:ext>
            </a:extLst>
          </p:cNvPr>
          <p:cNvGrpSpPr/>
          <p:nvPr/>
        </p:nvGrpSpPr>
        <p:grpSpPr>
          <a:xfrm>
            <a:off x="4160421" y="1989000"/>
            <a:ext cx="3746854" cy="3635260"/>
            <a:chOff x="4160421" y="1475033"/>
            <a:chExt cx="3746854" cy="3635260"/>
          </a:xfrm>
        </p:grpSpPr>
        <p:pic>
          <p:nvPicPr>
            <p:cNvPr id="11" name="Picture 10">
              <a:extLst>
                <a:ext uri="{FF2B5EF4-FFF2-40B4-BE49-F238E27FC236}">
                  <a16:creationId xmlns:a16="http://schemas.microsoft.com/office/drawing/2014/main" id="{72B65B97-1C32-456D-ADA1-8F74C30905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0421" y="1475033"/>
              <a:ext cx="3746854" cy="3137487"/>
            </a:xfrm>
            <a:prstGeom prst="rect">
              <a:avLst/>
            </a:prstGeom>
          </p:spPr>
        </p:pic>
        <p:sp>
          <p:nvSpPr>
            <p:cNvPr id="16" name="Text Placeholder 3">
              <a:extLst>
                <a:ext uri="{FF2B5EF4-FFF2-40B4-BE49-F238E27FC236}">
                  <a16:creationId xmlns:a16="http://schemas.microsoft.com/office/drawing/2014/main" id="{E021C9EA-7EFF-47FA-8DC6-F54822BEB58C}"/>
                </a:ext>
              </a:extLst>
            </p:cNvPr>
            <p:cNvSpPr txBox="1">
              <a:spLocks/>
            </p:cNvSpPr>
            <p:nvPr/>
          </p:nvSpPr>
          <p:spPr>
            <a:xfrm>
              <a:off x="5341595" y="4509834"/>
              <a:ext cx="1457755" cy="600459"/>
            </a:xfrm>
            <a:prstGeom prst="rect">
              <a:avLst/>
            </a:prstGeom>
            <a:noFill/>
            <a:effectLst/>
          </p:spPr>
          <p:txBody>
            <a:bodyPr lIns="0" tIns="0" rIns="0" bIns="0"/>
            <a:lstStyle>
              <a:lvl1pPr marL="0" indent="0" algn="l" defTabSz="914400" rtl="0" eaLnBrk="1" latinLnBrk="0" hangingPunct="1">
                <a:lnSpc>
                  <a:spcPct val="100000"/>
                </a:lnSpc>
                <a:spcBef>
                  <a:spcPts val="0"/>
                </a:spcBef>
                <a:buFontTx/>
                <a:buNone/>
                <a:defRPr sz="6000" b="1"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Motion</a:t>
              </a:r>
            </a:p>
          </p:txBody>
        </p:sp>
      </p:grpSp>
      <p:grpSp>
        <p:nvGrpSpPr>
          <p:cNvPr id="23" name="Group 22">
            <a:extLst>
              <a:ext uri="{FF2B5EF4-FFF2-40B4-BE49-F238E27FC236}">
                <a16:creationId xmlns:a16="http://schemas.microsoft.com/office/drawing/2014/main" id="{D90419E7-A7DB-49C3-9C76-D52C1E1ECAF4}"/>
              </a:ext>
            </a:extLst>
          </p:cNvPr>
          <p:cNvGrpSpPr/>
          <p:nvPr/>
        </p:nvGrpSpPr>
        <p:grpSpPr>
          <a:xfrm>
            <a:off x="6553230" y="1989000"/>
            <a:ext cx="3746854" cy="3642392"/>
            <a:chOff x="6553230" y="1475033"/>
            <a:chExt cx="3746854" cy="3642392"/>
          </a:xfrm>
        </p:grpSpPr>
        <p:pic>
          <p:nvPicPr>
            <p:cNvPr id="12" name="Picture 11">
              <a:extLst>
                <a:ext uri="{FF2B5EF4-FFF2-40B4-BE49-F238E27FC236}">
                  <a16:creationId xmlns:a16="http://schemas.microsoft.com/office/drawing/2014/main" id="{B8B80F1F-D1C7-4F0E-AAE6-C5643A204A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53230" y="1475033"/>
              <a:ext cx="3746854" cy="3137487"/>
            </a:xfrm>
            <a:prstGeom prst="rect">
              <a:avLst/>
            </a:prstGeom>
          </p:spPr>
        </p:pic>
        <p:sp>
          <p:nvSpPr>
            <p:cNvPr id="17" name="Text Placeholder 3">
              <a:extLst>
                <a:ext uri="{FF2B5EF4-FFF2-40B4-BE49-F238E27FC236}">
                  <a16:creationId xmlns:a16="http://schemas.microsoft.com/office/drawing/2014/main" id="{E68B346A-7B1D-47BD-A4BF-CE26E3351BC2}"/>
                </a:ext>
              </a:extLst>
            </p:cNvPr>
            <p:cNvSpPr txBox="1">
              <a:spLocks/>
            </p:cNvSpPr>
            <p:nvPr/>
          </p:nvSpPr>
          <p:spPr>
            <a:xfrm>
              <a:off x="7623595" y="4516966"/>
              <a:ext cx="1701861" cy="600459"/>
            </a:xfrm>
            <a:prstGeom prst="rect">
              <a:avLst/>
            </a:prstGeom>
            <a:noFill/>
            <a:effectLst/>
          </p:spPr>
          <p:txBody>
            <a:bodyPr lIns="0" tIns="0" rIns="0" bIns="0"/>
            <a:lstStyle>
              <a:lvl1pPr marL="0" indent="0" algn="l" defTabSz="914400" rtl="0" eaLnBrk="1" latinLnBrk="0" hangingPunct="1">
                <a:lnSpc>
                  <a:spcPct val="100000"/>
                </a:lnSpc>
                <a:spcBef>
                  <a:spcPts val="0"/>
                </a:spcBef>
                <a:buFontTx/>
                <a:buNone/>
                <a:defRPr sz="6000" b="1"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Material</a:t>
              </a:r>
            </a:p>
          </p:txBody>
        </p:sp>
      </p:grpSp>
      <p:grpSp>
        <p:nvGrpSpPr>
          <p:cNvPr id="24" name="Group 23">
            <a:extLst>
              <a:ext uri="{FF2B5EF4-FFF2-40B4-BE49-F238E27FC236}">
                <a16:creationId xmlns:a16="http://schemas.microsoft.com/office/drawing/2014/main" id="{3F9F823B-07C6-495B-8CC6-A1E661AE2FE8}"/>
              </a:ext>
            </a:extLst>
          </p:cNvPr>
          <p:cNvGrpSpPr/>
          <p:nvPr/>
        </p:nvGrpSpPr>
        <p:grpSpPr>
          <a:xfrm>
            <a:off x="8946038" y="1989000"/>
            <a:ext cx="3746854" cy="3635259"/>
            <a:chOff x="8946038" y="1475033"/>
            <a:chExt cx="3746854" cy="3635259"/>
          </a:xfrm>
        </p:grpSpPr>
        <p:pic>
          <p:nvPicPr>
            <p:cNvPr id="13" name="Picture 12">
              <a:extLst>
                <a:ext uri="{FF2B5EF4-FFF2-40B4-BE49-F238E27FC236}">
                  <a16:creationId xmlns:a16="http://schemas.microsoft.com/office/drawing/2014/main" id="{E4F1A93A-6CAD-4F9A-9D01-6D86B9D654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46038" y="1475033"/>
              <a:ext cx="3746854" cy="3137487"/>
            </a:xfrm>
            <a:prstGeom prst="rect">
              <a:avLst/>
            </a:prstGeom>
          </p:spPr>
        </p:pic>
        <p:sp>
          <p:nvSpPr>
            <p:cNvPr id="18" name="Text Placeholder 3">
              <a:extLst>
                <a:ext uri="{FF2B5EF4-FFF2-40B4-BE49-F238E27FC236}">
                  <a16:creationId xmlns:a16="http://schemas.microsoft.com/office/drawing/2014/main" id="{4A30C1E4-D1A3-4FBE-BA2F-C41FF0079EED}"/>
                </a:ext>
              </a:extLst>
            </p:cNvPr>
            <p:cNvSpPr txBox="1">
              <a:spLocks/>
            </p:cNvSpPr>
            <p:nvPr/>
          </p:nvSpPr>
          <p:spPr>
            <a:xfrm>
              <a:off x="10156234" y="4509833"/>
              <a:ext cx="1457755" cy="600459"/>
            </a:xfrm>
            <a:prstGeom prst="rect">
              <a:avLst/>
            </a:prstGeom>
            <a:noFill/>
            <a:effectLst/>
          </p:spPr>
          <p:txBody>
            <a:bodyPr lIns="0" tIns="0" rIns="0" bIns="0"/>
            <a:lstStyle>
              <a:lvl1pPr marL="0" indent="0" algn="l" defTabSz="914400" rtl="0" eaLnBrk="1" latinLnBrk="0" hangingPunct="1">
                <a:lnSpc>
                  <a:spcPct val="100000"/>
                </a:lnSpc>
                <a:spcBef>
                  <a:spcPts val="0"/>
                </a:spcBef>
                <a:buFontTx/>
                <a:buNone/>
                <a:defRPr sz="6000" b="1"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Scale</a:t>
              </a:r>
            </a:p>
          </p:txBody>
        </p:sp>
      </p:grpSp>
      <p:grpSp>
        <p:nvGrpSpPr>
          <p:cNvPr id="20" name="Group 19">
            <a:extLst>
              <a:ext uri="{FF2B5EF4-FFF2-40B4-BE49-F238E27FC236}">
                <a16:creationId xmlns:a16="http://schemas.microsoft.com/office/drawing/2014/main" id="{88159BCB-6F12-49B1-91C9-BB8935309E50}"/>
              </a:ext>
            </a:extLst>
          </p:cNvPr>
          <p:cNvGrpSpPr/>
          <p:nvPr/>
        </p:nvGrpSpPr>
        <p:grpSpPr>
          <a:xfrm>
            <a:off x="-625199" y="1989000"/>
            <a:ext cx="3746854" cy="3635260"/>
            <a:chOff x="-625199" y="1475033"/>
            <a:chExt cx="3746854" cy="3635260"/>
          </a:xfrm>
        </p:grpSpPr>
        <p:pic>
          <p:nvPicPr>
            <p:cNvPr id="14" name="Picture 13">
              <a:extLst>
                <a:ext uri="{FF2B5EF4-FFF2-40B4-BE49-F238E27FC236}">
                  <a16:creationId xmlns:a16="http://schemas.microsoft.com/office/drawing/2014/main" id="{3BECB075-E86C-4344-BECA-9C0BF6D1C4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5199" y="1475033"/>
              <a:ext cx="3746854" cy="3137487"/>
            </a:xfrm>
            <a:prstGeom prst="rect">
              <a:avLst/>
            </a:prstGeom>
          </p:spPr>
        </p:pic>
        <p:sp>
          <p:nvSpPr>
            <p:cNvPr id="19" name="Text Placeholder 3">
              <a:extLst>
                <a:ext uri="{FF2B5EF4-FFF2-40B4-BE49-F238E27FC236}">
                  <a16:creationId xmlns:a16="http://schemas.microsoft.com/office/drawing/2014/main" id="{D9D9752D-85EF-4ECE-9799-F3AF3013AB29}"/>
                </a:ext>
              </a:extLst>
            </p:cNvPr>
            <p:cNvSpPr txBox="1">
              <a:spLocks/>
            </p:cNvSpPr>
            <p:nvPr/>
          </p:nvSpPr>
          <p:spPr>
            <a:xfrm>
              <a:off x="519351" y="4509834"/>
              <a:ext cx="1457755" cy="600459"/>
            </a:xfrm>
            <a:prstGeom prst="rect">
              <a:avLst/>
            </a:prstGeom>
            <a:noFill/>
            <a:effectLst/>
          </p:spPr>
          <p:txBody>
            <a:bodyPr lIns="0" tIns="0" rIns="0" bIns="0"/>
            <a:lstStyle>
              <a:lvl1pPr marL="0" indent="0" algn="l" defTabSz="914400" rtl="0" eaLnBrk="1" latinLnBrk="0" hangingPunct="1">
                <a:lnSpc>
                  <a:spcPct val="100000"/>
                </a:lnSpc>
                <a:spcBef>
                  <a:spcPts val="0"/>
                </a:spcBef>
                <a:buFontTx/>
                <a:buNone/>
                <a:defRPr sz="6000" b="1"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Light</a:t>
              </a:r>
            </a:p>
          </p:txBody>
        </p:sp>
      </p:grpSp>
      <p:sp>
        <p:nvSpPr>
          <p:cNvPr id="3" name="Title 2">
            <a:extLst>
              <a:ext uri="{FF2B5EF4-FFF2-40B4-BE49-F238E27FC236}">
                <a16:creationId xmlns:a16="http://schemas.microsoft.com/office/drawing/2014/main" id="{AF724B09-4E57-46D0-B164-01A07EA1E2CE}"/>
              </a:ext>
            </a:extLst>
          </p:cNvPr>
          <p:cNvSpPr>
            <a:spLocks noGrp="1"/>
          </p:cNvSpPr>
          <p:nvPr>
            <p:ph type="title"/>
          </p:nvPr>
        </p:nvSpPr>
        <p:spPr/>
        <p:txBody>
          <a:bodyPr/>
          <a:lstStyle/>
          <a:p>
            <a:pPr algn="ctr"/>
            <a:r>
              <a:rPr lang="en-GB" dirty="0">
                <a:solidFill>
                  <a:srgbClr val="F2F2F2"/>
                </a:solidFill>
              </a:rPr>
              <a:t>Fluent Design</a:t>
            </a:r>
          </a:p>
        </p:txBody>
      </p:sp>
    </p:spTree>
    <p:extLst>
      <p:ext uri="{BB962C8B-B14F-4D97-AF65-F5344CB8AC3E}">
        <p14:creationId xmlns:p14="http://schemas.microsoft.com/office/powerpoint/2010/main" val="33525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4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6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80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87AD43-7641-42BB-AF4C-3D4B4D0A98F9}"/>
              </a:ext>
            </a:extLst>
          </p:cNvPr>
          <p:cNvSpPr txBox="1"/>
          <p:nvPr/>
        </p:nvSpPr>
        <p:spPr>
          <a:xfrm>
            <a:off x="3531000" y="3244334"/>
            <a:ext cx="5130000" cy="369332"/>
          </a:xfrm>
          <a:prstGeom prst="rect">
            <a:avLst/>
          </a:prstGeom>
          <a:noFill/>
        </p:spPr>
        <p:txBody>
          <a:bodyPr wrap="square" rtlCol="0">
            <a:spAutoFit/>
          </a:bodyPr>
          <a:lstStyle/>
          <a:p>
            <a:pPr algn="ctr"/>
            <a:r>
              <a:rPr lang="en-US" dirty="0"/>
              <a:t>Fluent Design </a:t>
            </a:r>
            <a:r>
              <a:rPr lang="en-US" dirty="0">
                <a:hlinkClick r:id="rId3"/>
              </a:rPr>
              <a:t>video</a:t>
            </a:r>
            <a:endParaRPr lang="en-US" dirty="0"/>
          </a:p>
        </p:txBody>
      </p:sp>
    </p:spTree>
    <p:extLst>
      <p:ext uri="{BB962C8B-B14F-4D97-AF65-F5344CB8AC3E}">
        <p14:creationId xmlns:p14="http://schemas.microsoft.com/office/powerpoint/2010/main" val="3089674120"/>
      </p:ext>
    </p:extLst>
  </p:cSld>
  <p:clrMapOvr>
    <a:masterClrMapping/>
  </p:clrMapOvr>
  <mc:AlternateContent xmlns:mc="http://schemas.openxmlformats.org/markup-compatibility/2006" xmlns:p14="http://schemas.microsoft.com/office/powerpoint/2010/main">
    <mc:Choice Requires="p14">
      <p:transition spd="med" p14:dur="700" advClick="0" advTm="47000">
        <p:fade/>
      </p:transition>
    </mc:Choice>
    <mc:Fallback xmlns="">
      <p:transition spd="med" advClick="0" advTm="47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C972CEC-3DAC-48D3-90CB-825C44485AB8}"/>
              </a:ext>
            </a:extLst>
          </p:cNvPr>
          <p:cNvPicPr>
            <a:picLocks noChangeAspect="1"/>
          </p:cNvPicPr>
          <p:nvPr/>
        </p:nvPicPr>
        <p:blipFill rotWithShape="1">
          <a:blip r:embed="rId3"/>
          <a:srcRect l="161" t="2336" r="161" b="13561"/>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8387F8B0-098E-4739-9EB5-51E63EF88F95}"/>
              </a:ext>
            </a:extLst>
          </p:cNvPr>
          <p:cNvSpPr/>
          <p:nvPr/>
        </p:nvSpPr>
        <p:spPr bwMode="auto">
          <a:xfrm>
            <a:off x="584200" y="868680"/>
            <a:ext cx="5120640" cy="5120640"/>
          </a:xfrm>
          <a:prstGeom prst="rect">
            <a:avLst/>
          </a:prstGeom>
          <a:solidFill>
            <a:schemeClr val="bg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Title 3">
            <a:extLst>
              <a:ext uri="{FF2B5EF4-FFF2-40B4-BE49-F238E27FC236}">
                <a16:creationId xmlns:a16="http://schemas.microsoft.com/office/drawing/2014/main" id="{F59E0659-2573-4F96-ADD4-3B39A781CE30}"/>
              </a:ext>
            </a:extLst>
          </p:cNvPr>
          <p:cNvSpPr txBox="1">
            <a:spLocks/>
          </p:cNvSpPr>
          <p:nvPr/>
        </p:nvSpPr>
        <p:spPr bwMode="auto">
          <a:xfrm>
            <a:off x="1120669" y="2129672"/>
            <a:ext cx="4108555" cy="11079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UI</a:t>
            </a:r>
            <a:br>
              <a:rPr kumimoji="0" lang="en-US" sz="3600" b="0" i="0" u="none" strike="noStrike" kern="1200" cap="none" spc="-50" normalizeH="0" baseline="0" noProof="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3600" b="0" i="0" u="none" strike="noStrike" kern="1200" cap="none" spc="-50" normalizeH="0" baseline="0" noProof="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t>Library</a:t>
            </a:r>
          </a:p>
        </p:txBody>
      </p:sp>
      <p:sp>
        <p:nvSpPr>
          <p:cNvPr id="14" name="Title 3">
            <a:extLst>
              <a:ext uri="{FF2B5EF4-FFF2-40B4-BE49-F238E27FC236}">
                <a16:creationId xmlns:a16="http://schemas.microsoft.com/office/drawing/2014/main" id="{47C68110-258F-4361-A563-1F6B96663676}"/>
              </a:ext>
            </a:extLst>
          </p:cNvPr>
          <p:cNvSpPr txBox="1">
            <a:spLocks/>
          </p:cNvSpPr>
          <p:nvPr/>
        </p:nvSpPr>
        <p:spPr bwMode="auto">
          <a:xfrm>
            <a:off x="1120669" y="1343949"/>
            <a:ext cx="4108555" cy="43088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E3008C"/>
                </a:solidFill>
                <a:effectLst/>
                <a:uLnTx/>
                <a:uFillTx/>
                <a:latin typeface="Segoe UI Semibold" panose="020B0702040204020203" pitchFamily="34" charset="0"/>
                <a:ea typeface="+mn-ea"/>
                <a:cs typeface="Segoe UI Semibold" panose="020B0702040204020203" pitchFamily="34" charset="0"/>
              </a:rPr>
              <a:t>Announcing</a:t>
            </a:r>
          </a:p>
        </p:txBody>
      </p:sp>
      <p:sp>
        <p:nvSpPr>
          <p:cNvPr id="8" name="browser">
            <a:extLst>
              <a:ext uri="{FF2B5EF4-FFF2-40B4-BE49-F238E27FC236}">
                <a16:creationId xmlns:a16="http://schemas.microsoft.com/office/drawing/2014/main" id="{2B208633-419B-49B6-9685-245AEC10ECCC}"/>
              </a:ext>
            </a:extLst>
          </p:cNvPr>
          <p:cNvSpPr>
            <a:spLocks noChangeAspect="1" noEditPoints="1"/>
          </p:cNvSpPr>
          <p:nvPr/>
        </p:nvSpPr>
        <p:spPr bwMode="auto">
          <a:xfrm>
            <a:off x="8249615" y="2124071"/>
            <a:ext cx="1627122" cy="1398518"/>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path>
            </a:pathLst>
          </a:custGeom>
          <a:noFill/>
          <a:ln w="381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itle 3">
            <a:extLst>
              <a:ext uri="{FF2B5EF4-FFF2-40B4-BE49-F238E27FC236}">
                <a16:creationId xmlns:a16="http://schemas.microsoft.com/office/drawing/2014/main" id="{E1F99DDF-2B4A-4857-8420-90D7BCA11038}"/>
              </a:ext>
            </a:extLst>
          </p:cNvPr>
          <p:cNvSpPr txBox="1">
            <a:spLocks/>
          </p:cNvSpPr>
          <p:nvPr/>
        </p:nvSpPr>
        <p:spPr bwMode="auto">
          <a:xfrm>
            <a:off x="8315160" y="4110639"/>
            <a:ext cx="1520289" cy="738664"/>
          </a:xfrm>
          <a:prstGeom prst="rect">
            <a:avLst/>
          </a:prstGeom>
          <a:noFill/>
        </p:spPr>
        <p:txBody>
          <a:bodyPr wrap="non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3200" b="0" i="0" u="none" strike="noStrike" cap="none" spc="0" normalizeH="0" baseline="0">
                <a:ln>
                  <a:noFill/>
                </a:ln>
                <a:solidFill>
                  <a:srgbClr val="1A1A1A"/>
                </a:solidFill>
                <a:effectLst/>
                <a:uLnTx/>
                <a:uFillTx/>
                <a:latin typeface="Segoe UI Semibold"/>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err="1">
                <a:ln>
                  <a:noFill/>
                </a:ln>
                <a:solidFill>
                  <a:srgbClr val="FFFFFF"/>
                </a:solidFill>
                <a:effectLst/>
                <a:uLnTx/>
                <a:uFillTx/>
                <a:latin typeface="Segoe UI Semibold"/>
                <a:ea typeface="+mn-ea"/>
                <a:cs typeface="+mn-cs"/>
              </a:rPr>
              <a:t>WinUI</a:t>
            </a:r>
            <a:endParaRPr kumimoji="0" lang="en-US" sz="32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3" name="windows">
            <a:extLst>
              <a:ext uri="{FF2B5EF4-FFF2-40B4-BE49-F238E27FC236}">
                <a16:creationId xmlns:a16="http://schemas.microsoft.com/office/drawing/2014/main" id="{801AE13D-2738-4191-8FCA-B9AB45D14118}"/>
              </a:ext>
            </a:extLst>
          </p:cNvPr>
          <p:cNvSpPr>
            <a:spLocks noChangeAspect="1" noEditPoints="1"/>
          </p:cNvSpPr>
          <p:nvPr/>
        </p:nvSpPr>
        <p:spPr bwMode="auto">
          <a:xfrm>
            <a:off x="8883663" y="2737739"/>
            <a:ext cx="383282" cy="381814"/>
          </a:xfrm>
          <a:custGeom>
            <a:avLst/>
            <a:gdLst>
              <a:gd name="T0" fmla="*/ 119 w 261"/>
              <a:gd name="T1" fmla="*/ 20 h 260"/>
              <a:gd name="T2" fmla="*/ 261 w 261"/>
              <a:gd name="T3" fmla="*/ 0 h 260"/>
              <a:gd name="T4" fmla="*/ 261 w 261"/>
              <a:gd name="T5" fmla="*/ 123 h 260"/>
              <a:gd name="T6" fmla="*/ 119 w 261"/>
              <a:gd name="T7" fmla="*/ 123 h 260"/>
              <a:gd name="T8" fmla="*/ 119 w 261"/>
              <a:gd name="T9" fmla="*/ 20 h 260"/>
              <a:gd name="T10" fmla="*/ 119 w 261"/>
              <a:gd name="T11" fmla="*/ 20 h 260"/>
              <a:gd name="T12" fmla="*/ 119 w 261"/>
              <a:gd name="T13" fmla="*/ 20 h 260"/>
              <a:gd name="T14" fmla="*/ 108 w 261"/>
              <a:gd name="T15" fmla="*/ 123 h 260"/>
              <a:gd name="T16" fmla="*/ 108 w 261"/>
              <a:gd name="T17" fmla="*/ 20 h 260"/>
              <a:gd name="T18" fmla="*/ 0 w 261"/>
              <a:gd name="T19" fmla="*/ 36 h 260"/>
              <a:gd name="T20" fmla="*/ 0 w 261"/>
              <a:gd name="T21" fmla="*/ 123 h 260"/>
              <a:gd name="T22" fmla="*/ 108 w 261"/>
              <a:gd name="T23" fmla="*/ 123 h 260"/>
              <a:gd name="T24" fmla="*/ 108 w 261"/>
              <a:gd name="T25" fmla="*/ 123 h 260"/>
              <a:gd name="T26" fmla="*/ 108 w 261"/>
              <a:gd name="T27" fmla="*/ 123 h 260"/>
              <a:gd name="T28" fmla="*/ 108 w 261"/>
              <a:gd name="T29" fmla="*/ 134 h 260"/>
              <a:gd name="T30" fmla="*/ 0 w 261"/>
              <a:gd name="T31" fmla="*/ 134 h 260"/>
              <a:gd name="T32" fmla="*/ 0 w 261"/>
              <a:gd name="T33" fmla="*/ 224 h 260"/>
              <a:gd name="T34" fmla="*/ 108 w 261"/>
              <a:gd name="T35" fmla="*/ 240 h 260"/>
              <a:gd name="T36" fmla="*/ 108 w 261"/>
              <a:gd name="T37" fmla="*/ 134 h 260"/>
              <a:gd name="T38" fmla="*/ 108 w 261"/>
              <a:gd name="T39" fmla="*/ 134 h 260"/>
              <a:gd name="T40" fmla="*/ 108 w 261"/>
              <a:gd name="T41" fmla="*/ 134 h 260"/>
              <a:gd name="T42" fmla="*/ 119 w 261"/>
              <a:gd name="T43" fmla="*/ 134 h 260"/>
              <a:gd name="T44" fmla="*/ 119 w 261"/>
              <a:gd name="T45" fmla="*/ 240 h 260"/>
              <a:gd name="T46" fmla="*/ 261 w 261"/>
              <a:gd name="T47" fmla="*/ 260 h 260"/>
              <a:gd name="T48" fmla="*/ 261 w 261"/>
              <a:gd name="T49" fmla="*/ 134 h 260"/>
              <a:gd name="T50" fmla="*/ 119 w 261"/>
              <a:gd name="T51" fmla="*/ 134 h 260"/>
              <a:gd name="T52" fmla="*/ 119 w 261"/>
              <a:gd name="T53" fmla="*/ 134 h 260"/>
              <a:gd name="T54" fmla="*/ 119 w 261"/>
              <a:gd name="T55" fmla="*/ 13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1" h="260">
                <a:moveTo>
                  <a:pt x="119" y="20"/>
                </a:moveTo>
                <a:lnTo>
                  <a:pt x="261" y="0"/>
                </a:lnTo>
                <a:lnTo>
                  <a:pt x="261" y="123"/>
                </a:lnTo>
                <a:lnTo>
                  <a:pt x="119" y="123"/>
                </a:lnTo>
                <a:lnTo>
                  <a:pt x="119" y="20"/>
                </a:lnTo>
                <a:lnTo>
                  <a:pt x="119" y="20"/>
                </a:lnTo>
                <a:lnTo>
                  <a:pt x="119" y="20"/>
                </a:lnTo>
                <a:close/>
                <a:moveTo>
                  <a:pt x="108" y="123"/>
                </a:moveTo>
                <a:lnTo>
                  <a:pt x="108" y="20"/>
                </a:lnTo>
                <a:lnTo>
                  <a:pt x="0" y="36"/>
                </a:lnTo>
                <a:lnTo>
                  <a:pt x="0" y="123"/>
                </a:lnTo>
                <a:lnTo>
                  <a:pt x="108" y="123"/>
                </a:lnTo>
                <a:lnTo>
                  <a:pt x="108" y="123"/>
                </a:lnTo>
                <a:lnTo>
                  <a:pt x="108" y="123"/>
                </a:lnTo>
                <a:close/>
                <a:moveTo>
                  <a:pt x="108" y="134"/>
                </a:moveTo>
                <a:lnTo>
                  <a:pt x="0" y="134"/>
                </a:lnTo>
                <a:lnTo>
                  <a:pt x="0" y="224"/>
                </a:lnTo>
                <a:lnTo>
                  <a:pt x="108" y="240"/>
                </a:lnTo>
                <a:lnTo>
                  <a:pt x="108" y="134"/>
                </a:lnTo>
                <a:lnTo>
                  <a:pt x="108" y="134"/>
                </a:lnTo>
                <a:lnTo>
                  <a:pt x="108" y="134"/>
                </a:lnTo>
                <a:close/>
                <a:moveTo>
                  <a:pt x="119" y="134"/>
                </a:moveTo>
                <a:lnTo>
                  <a:pt x="119" y="240"/>
                </a:lnTo>
                <a:lnTo>
                  <a:pt x="261" y="260"/>
                </a:lnTo>
                <a:lnTo>
                  <a:pt x="261" y="134"/>
                </a:lnTo>
                <a:lnTo>
                  <a:pt x="119" y="134"/>
                </a:lnTo>
                <a:lnTo>
                  <a:pt x="119" y="134"/>
                </a:lnTo>
                <a:lnTo>
                  <a:pt x="119" y="134"/>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6" name="Title 3">
            <a:extLst>
              <a:ext uri="{FF2B5EF4-FFF2-40B4-BE49-F238E27FC236}">
                <a16:creationId xmlns:a16="http://schemas.microsoft.com/office/drawing/2014/main" id="{1FF3ACA9-EECB-482E-A7F0-6CE4E39875EA}"/>
              </a:ext>
            </a:extLst>
          </p:cNvPr>
          <p:cNvSpPr txBox="1">
            <a:spLocks/>
          </p:cNvSpPr>
          <p:nvPr/>
        </p:nvSpPr>
        <p:spPr bwMode="auto">
          <a:xfrm>
            <a:off x="1137560" y="3622531"/>
            <a:ext cx="3320140" cy="795474"/>
          </a:xfrm>
          <a:prstGeom prst="rect">
            <a:avLst/>
          </a:prstGeom>
          <a:noFill/>
        </p:spPr>
        <p:txBody>
          <a:bodyPr vert="horz" wrap="square" lIns="0" tIns="0" rIns="0" bIns="0" rtlCol="0" anchor="t" anchorCtr="0">
            <a:spAutoFit/>
          </a:bodyPr>
          <a:lstStyle>
            <a:defPPr>
              <a:defRPr lang="en-US"/>
            </a:defPPr>
            <a:lvl1pPr defTabSz="932742">
              <a:lnSpc>
                <a:spcPts val="2600"/>
              </a:lnSpc>
              <a:spcBef>
                <a:spcPct val="0"/>
              </a:spcBef>
              <a:spcAft>
                <a:spcPts val="1200"/>
              </a:spcAft>
              <a:buNone/>
              <a:defRPr b="0" cap="none" spc="0" baseline="0">
                <a:ln w="3175">
                  <a:noFill/>
                </a:ln>
                <a:gradFill>
                  <a:gsLst>
                    <a:gs pos="74359">
                      <a:srgbClr val="1A1A1A"/>
                    </a:gs>
                    <a:gs pos="57576">
                      <a:srgbClr val="1A1A1A"/>
                    </a:gs>
                  </a:gsLst>
                  <a:lin ang="5400000" scaled="0"/>
                </a:gradFill>
                <a:effectLst/>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Native platform controls</a:t>
            </a:r>
          </a:p>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Anniversary U</a:t>
            </a:r>
            <a:r>
              <a:rPr kumimoji="0" lang="en-US" sz="1800" b="0" i="0" u="none" strike="noStrike" kern="1200" cap="none" spc="0" normalizeH="0" baseline="0" noProof="0" err="1">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pdate</a:t>
            </a:r>
            <a:r>
              <a:rPr kumimoji="0" lang="en-US" sz="1800" b="0" i="0" u="none" strike="noStrike" kern="1200" cap="none" spc="0" normalizeH="0" baseline="0" noProof="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 and newer</a:t>
            </a:r>
          </a:p>
        </p:txBody>
      </p:sp>
    </p:spTree>
    <p:extLst>
      <p:ext uri="{BB962C8B-B14F-4D97-AF65-F5344CB8AC3E}">
        <p14:creationId xmlns:p14="http://schemas.microsoft.com/office/powerpoint/2010/main" val="166260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50"/>
                                        <p:tgtEl>
                                          <p:spTgt spid="13"/>
                                        </p:tgtEl>
                                      </p:cBhvr>
                                    </p:animEffect>
                                  </p:childTnLst>
                                </p:cTn>
                              </p:par>
                              <p:par>
                                <p:cTn id="8" presetID="42" presetClass="path" presetSubtype="0" decel="100000" fill="hold" grpId="1" nodeType="withEffect">
                                  <p:stCondLst>
                                    <p:cond delay="0"/>
                                  </p:stCondLst>
                                  <p:childTnLst>
                                    <p:animMotion origin="layout" path="M -4.16667E-6 -4.07407E-6 L -4.16667E-6 0.02732 " pathEditMode="relative" rAng="0" ptsTypes="AA">
                                      <p:cBhvr>
                                        <p:cTn id="9" dur="300" spd="-100000" fill="hold"/>
                                        <p:tgtEl>
                                          <p:spTgt spid="13"/>
                                        </p:tgtEl>
                                        <p:attrNameLst>
                                          <p:attrName>ppt_x</p:attrName>
                                          <p:attrName>ppt_y</p:attrName>
                                        </p:attrNameLst>
                                      </p:cBhvr>
                                      <p:rCtr x="0" y="1366"/>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350"/>
                                        <p:tgtEl>
                                          <p:spTgt spid="8"/>
                                        </p:tgtEl>
                                      </p:cBhvr>
                                    </p:animEffect>
                                  </p:childTnLst>
                                </p:cTn>
                              </p:par>
                              <p:par>
                                <p:cTn id="13" presetID="42" presetClass="path" presetSubtype="0" decel="100000" fill="hold" grpId="1" nodeType="withEffect">
                                  <p:stCondLst>
                                    <p:cond delay="0"/>
                                  </p:stCondLst>
                                  <p:childTnLst>
                                    <p:animMotion origin="layout" path="M -4.16667E-6 -4.07407E-6 L -4.16667E-6 0.02732 " pathEditMode="relative" rAng="0" ptsTypes="AA">
                                      <p:cBhvr>
                                        <p:cTn id="14" dur="300" spd="-100000" fill="hold"/>
                                        <p:tgtEl>
                                          <p:spTgt spid="8"/>
                                        </p:tgtEl>
                                        <p:attrNameLst>
                                          <p:attrName>ppt_x</p:attrName>
                                          <p:attrName>ppt_y</p:attrName>
                                        </p:attrNameLst>
                                      </p:cBhvr>
                                      <p:rCtr x="0" y="1366"/>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350"/>
                                        <p:tgtEl>
                                          <p:spTgt spid="10"/>
                                        </p:tgtEl>
                                      </p:cBhvr>
                                    </p:animEffect>
                                  </p:childTnLst>
                                </p:cTn>
                              </p:par>
                              <p:par>
                                <p:cTn id="18" presetID="42" presetClass="path" presetSubtype="0" decel="100000" fill="hold" grpId="1" nodeType="withEffect">
                                  <p:stCondLst>
                                    <p:cond delay="0"/>
                                  </p:stCondLst>
                                  <p:childTnLst>
                                    <p:animMotion origin="layout" path="M -4.16667E-6 -4.07407E-6 L -4.16667E-6 0.02732 " pathEditMode="relative" rAng="0" ptsTypes="AA">
                                      <p:cBhvr>
                                        <p:cTn id="19" dur="300" spd="-100000" fill="hold"/>
                                        <p:tgtEl>
                                          <p:spTgt spid="10"/>
                                        </p:tgtEl>
                                        <p:attrNameLst>
                                          <p:attrName>ppt_x</p:attrName>
                                          <p:attrName>ppt_y</p:attrName>
                                        </p:attrNameLst>
                                      </p:cBhvr>
                                      <p:rCtr x="0" y="1366"/>
                                    </p:animMotion>
                                  </p:childTnLst>
                                </p:cTn>
                              </p:par>
                              <p:par>
                                <p:cTn id="20" presetID="1" presetClass="entr" presetSubtype="0" fill="hold" grpId="1" nodeType="withEffect">
                                  <p:stCondLst>
                                    <p:cond delay="500"/>
                                  </p:stCondLst>
                                  <p:childTnLst>
                                    <p:set>
                                      <p:cBhvr>
                                        <p:cTn id="21" dur="1" fill="hold">
                                          <p:stCondLst>
                                            <p:cond delay="0"/>
                                          </p:stCondLst>
                                        </p:cTn>
                                        <p:tgtEl>
                                          <p:spTgt spid="11"/>
                                        </p:tgtEl>
                                        <p:attrNameLst>
                                          <p:attrName>style.visibility</p:attrName>
                                        </p:attrNameLst>
                                      </p:cBhvr>
                                      <p:to>
                                        <p:strVal val="visible"/>
                                      </p:to>
                                    </p:set>
                                  </p:childTnLst>
                                </p:cTn>
                              </p:par>
                              <p:par>
                                <p:cTn id="22" presetID="6" presetClass="emph" presetSubtype="0" accel="100000" autoRev="1" fill="hold" grpId="0" nodeType="withEffect">
                                  <p:stCondLst>
                                    <p:cond delay="0"/>
                                  </p:stCondLst>
                                  <p:childTnLst>
                                    <p:animScale>
                                      <p:cBhvr>
                                        <p:cTn id="23" dur="500" fill="hold"/>
                                        <p:tgtEl>
                                          <p:spTgt spid="11"/>
                                        </p:tgtEl>
                                      </p:cBhvr>
                                      <p:by x="0" y="0"/>
                                    </p:animScale>
                                  </p:childTnLst>
                                </p:cTn>
                              </p:par>
                              <p:par>
                                <p:cTn id="24" presetID="42" presetClass="path" presetSubtype="0" decel="100000" fill="hold" grpId="2" nodeType="withEffect">
                                  <p:stCondLst>
                                    <p:cond delay="500"/>
                                  </p:stCondLst>
                                  <p:childTnLst>
                                    <p:animMotion origin="layout" path="M -2.70833E-6 0 L -0.21002 0.37338 " pathEditMode="relative" rAng="0" ptsTypes="AA">
                                      <p:cBhvr>
                                        <p:cTn id="25" dur="500" spd="-100000" fill="hold"/>
                                        <p:tgtEl>
                                          <p:spTgt spid="11"/>
                                        </p:tgtEl>
                                        <p:attrNameLst>
                                          <p:attrName>ppt_x</p:attrName>
                                          <p:attrName>ppt_y</p:attrName>
                                        </p:attrNameLst>
                                      </p:cBhvr>
                                      <p:rCtr x="-10508" y="18657"/>
                                    </p:animMotion>
                                  </p:childTnLst>
                                </p:cTn>
                              </p:par>
                              <p:par>
                                <p:cTn id="26" presetID="10" presetClass="entr" presetSubtype="0" fill="hold" grpId="0" nodeType="withEffect">
                                  <p:stCondLst>
                                    <p:cond delay="75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250"/>
                                        <p:tgtEl>
                                          <p:spTgt spid="12"/>
                                        </p:tgtEl>
                                      </p:cBhvr>
                                    </p:animEffect>
                                  </p:childTnLst>
                                </p:cTn>
                              </p:par>
                              <p:par>
                                <p:cTn id="29" presetID="35" presetClass="path" presetSubtype="0" decel="100000" fill="hold" grpId="1" nodeType="withEffect">
                                  <p:stCondLst>
                                    <p:cond delay="500"/>
                                  </p:stCondLst>
                                  <p:childTnLst>
                                    <p:animMotion origin="layout" path="M 3.33333E-6 -3.7037E-6 L -0.12409 -3.7037E-6 " pathEditMode="relative" rAng="0" ptsTypes="AA">
                                      <p:cBhvr>
                                        <p:cTn id="30" dur="500" spd="-100000" fill="hold"/>
                                        <p:tgtEl>
                                          <p:spTgt spid="12"/>
                                        </p:tgtEl>
                                        <p:attrNameLst>
                                          <p:attrName>ppt_x</p:attrName>
                                          <p:attrName>ppt_y</p:attrName>
                                        </p:attrNameLst>
                                      </p:cBhvr>
                                      <p:rCtr x="-6211" y="0"/>
                                    </p:animMotion>
                                  </p:childTnLst>
                                </p:cTn>
                              </p:par>
                              <p:par>
                                <p:cTn id="31" presetID="10" presetClass="entr" presetSubtype="0"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par>
                                <p:cTn id="34" presetID="35" presetClass="path" presetSubtype="0" decel="100000" fill="hold" grpId="1" nodeType="withEffect">
                                  <p:stCondLst>
                                    <p:cond delay="500"/>
                                  </p:stCondLst>
                                  <p:childTnLst>
                                    <p:animMotion origin="layout" path="M 6.25E-7 4.07407E-6 L -0.12409 4.07407E-6 " pathEditMode="relative" rAng="0" ptsTypes="AA">
                                      <p:cBhvr>
                                        <p:cTn id="35" dur="500" spd="-100000" fill="hold"/>
                                        <p:tgtEl>
                                          <p:spTgt spid="14"/>
                                        </p:tgtEl>
                                        <p:attrNameLst>
                                          <p:attrName>ppt_x</p:attrName>
                                          <p:attrName>ppt_y</p:attrName>
                                        </p:attrNameLst>
                                      </p:cBhvr>
                                      <p:rCtr x="-6211" y="0"/>
                                    </p:animMotion>
                                  </p:childTnLst>
                                </p:cTn>
                              </p:par>
                              <p:par>
                                <p:cTn id="36" presetID="10" presetClass="entr" presetSubtype="0" fill="hold" grpId="0" nodeType="withEffect">
                                  <p:stCondLst>
                                    <p:cond delay="80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250"/>
                                        <p:tgtEl>
                                          <p:spTgt spid="16"/>
                                        </p:tgtEl>
                                      </p:cBhvr>
                                    </p:animEffect>
                                  </p:childTnLst>
                                </p:cTn>
                              </p:par>
                              <p:par>
                                <p:cTn id="39" presetID="35" presetClass="path" presetSubtype="0" decel="100000" fill="hold" grpId="1" nodeType="withEffect">
                                  <p:stCondLst>
                                    <p:cond delay="550"/>
                                  </p:stCondLst>
                                  <p:childTnLst>
                                    <p:animMotion origin="layout" path="M 2.91667E-6 -1.11111E-6 L -0.12266 -1.11111E-6 " pathEditMode="relative" rAng="0" ptsTypes="AA">
                                      <p:cBhvr>
                                        <p:cTn id="40" dur="500" spd="-100000" fill="hold"/>
                                        <p:tgtEl>
                                          <p:spTgt spid="16"/>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p:bldP spid="12" grpId="1"/>
      <p:bldP spid="14" grpId="0"/>
      <p:bldP spid="14" grpId="1"/>
      <p:bldP spid="8" grpId="0" animBg="1"/>
      <p:bldP spid="8" grpId="1" animBg="1"/>
      <p:bldP spid="10" grpId="0"/>
      <p:bldP spid="10" grpId="1"/>
      <p:bldP spid="13" grpId="0" animBg="1"/>
      <p:bldP spid="13" grpId="1" animBg="1"/>
      <p:bldP spid="16" grpId="0"/>
      <p:bldP spid="16"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C972CEC-3DAC-48D3-90CB-825C44485AB8}"/>
              </a:ext>
            </a:extLst>
          </p:cNvPr>
          <p:cNvPicPr>
            <a:picLocks noChangeAspect="1"/>
          </p:cNvPicPr>
          <p:nvPr/>
        </p:nvPicPr>
        <p:blipFill rotWithShape="1">
          <a:blip r:embed="rId3"/>
          <a:srcRect l="161" t="2336" r="161" b="13561"/>
          <a:stretch/>
        </p:blipFill>
        <p:spPr>
          <a:xfrm>
            <a:off x="0" y="0"/>
            <a:ext cx="12192000" cy="6858000"/>
          </a:xfrm>
          <a:prstGeom prst="rect">
            <a:avLst/>
          </a:prstGeom>
        </p:spPr>
      </p:pic>
      <p:pic>
        <p:nvPicPr>
          <p:cNvPr id="3" name="Picture 2">
            <a:extLst>
              <a:ext uri="{FF2B5EF4-FFF2-40B4-BE49-F238E27FC236}">
                <a16:creationId xmlns:a16="http://schemas.microsoft.com/office/drawing/2014/main" id="{1FD9B75D-3F35-4F10-ADD8-0A456D4B69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2317" y="911480"/>
            <a:ext cx="8021585" cy="3881412"/>
          </a:xfrm>
          <a:prstGeom prst="rect">
            <a:avLst/>
          </a:prstGeom>
        </p:spPr>
      </p:pic>
      <p:sp>
        <p:nvSpPr>
          <p:cNvPr id="11" name="Rectangle 10">
            <a:extLst>
              <a:ext uri="{FF2B5EF4-FFF2-40B4-BE49-F238E27FC236}">
                <a16:creationId xmlns:a16="http://schemas.microsoft.com/office/drawing/2014/main" id="{8387F8B0-098E-4739-9EB5-51E63EF88F95}"/>
              </a:ext>
            </a:extLst>
          </p:cNvPr>
          <p:cNvSpPr/>
          <p:nvPr/>
        </p:nvSpPr>
        <p:spPr bwMode="auto">
          <a:xfrm>
            <a:off x="584200" y="868680"/>
            <a:ext cx="5120640" cy="5120640"/>
          </a:xfrm>
          <a:prstGeom prst="rect">
            <a:avLst/>
          </a:prstGeom>
          <a:solidFill>
            <a:schemeClr val="bg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Title 3">
            <a:extLst>
              <a:ext uri="{FF2B5EF4-FFF2-40B4-BE49-F238E27FC236}">
                <a16:creationId xmlns:a16="http://schemas.microsoft.com/office/drawing/2014/main" id="{F59E0659-2573-4F96-ADD4-3B39A781CE30}"/>
              </a:ext>
            </a:extLst>
          </p:cNvPr>
          <p:cNvSpPr txBox="1">
            <a:spLocks/>
          </p:cNvSpPr>
          <p:nvPr/>
        </p:nvSpPr>
        <p:spPr bwMode="auto">
          <a:xfrm>
            <a:off x="1120669" y="2129672"/>
            <a:ext cx="4435331" cy="11079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Windows Community Toolkit 3.0</a:t>
            </a:r>
          </a:p>
        </p:txBody>
      </p:sp>
      <p:sp>
        <p:nvSpPr>
          <p:cNvPr id="14" name="Title 3">
            <a:extLst>
              <a:ext uri="{FF2B5EF4-FFF2-40B4-BE49-F238E27FC236}">
                <a16:creationId xmlns:a16="http://schemas.microsoft.com/office/drawing/2014/main" id="{47C68110-258F-4361-A563-1F6B96663676}"/>
              </a:ext>
            </a:extLst>
          </p:cNvPr>
          <p:cNvSpPr txBox="1">
            <a:spLocks/>
          </p:cNvSpPr>
          <p:nvPr/>
        </p:nvSpPr>
        <p:spPr bwMode="auto">
          <a:xfrm>
            <a:off x="1120669" y="1343949"/>
            <a:ext cx="4108555" cy="43088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E3008C"/>
                </a:solidFill>
                <a:effectLst/>
                <a:uLnTx/>
                <a:uFillTx/>
                <a:latin typeface="Segoe UI Semibold" panose="020B0702040204020203" pitchFamily="34" charset="0"/>
                <a:ea typeface="+mn-ea"/>
                <a:cs typeface="Segoe UI Semibold" panose="020B0702040204020203" pitchFamily="34" charset="0"/>
              </a:rPr>
              <a:t>Announcing</a:t>
            </a:r>
          </a:p>
        </p:txBody>
      </p:sp>
      <p:sp>
        <p:nvSpPr>
          <p:cNvPr id="10" name="Title 3">
            <a:extLst>
              <a:ext uri="{FF2B5EF4-FFF2-40B4-BE49-F238E27FC236}">
                <a16:creationId xmlns:a16="http://schemas.microsoft.com/office/drawing/2014/main" id="{E1F99DDF-2B4A-4857-8420-90D7BCA11038}"/>
              </a:ext>
            </a:extLst>
          </p:cNvPr>
          <p:cNvSpPr txBox="1">
            <a:spLocks/>
          </p:cNvSpPr>
          <p:nvPr/>
        </p:nvSpPr>
        <p:spPr bwMode="auto">
          <a:xfrm>
            <a:off x="6888492" y="4110639"/>
            <a:ext cx="4373633" cy="1258806"/>
          </a:xfrm>
          <a:prstGeom prst="rect">
            <a:avLst/>
          </a:prstGeom>
          <a:noFill/>
        </p:spPr>
        <p:txBody>
          <a:bodyPr wrap="non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3200" b="0" i="0" u="none" strike="noStrike" cap="none" spc="0" normalizeH="0" baseline="0">
                <a:ln>
                  <a:noFill/>
                </a:ln>
                <a:solidFill>
                  <a:srgbClr val="1A1A1A"/>
                </a:solidFill>
                <a:effectLst/>
                <a:uLnTx/>
                <a:uFillTx/>
                <a:latin typeface="Segoe UI Semibold"/>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dirty="0">
                <a:ln>
                  <a:noFill/>
                </a:ln>
                <a:solidFill>
                  <a:srgbClr val="FFFFFF"/>
                </a:solidFill>
                <a:effectLst/>
                <a:uLnTx/>
                <a:uFillTx/>
                <a:latin typeface="Segoe UI Semibold"/>
                <a:ea typeface="+mn-ea"/>
                <a:cs typeface="+mn-cs"/>
              </a:rPr>
              <a:t>Windows Community</a:t>
            </a:r>
          </a:p>
          <a:p>
            <a:pPr marL="0" marR="0" lvl="0" indent="0" algn="ctr" defTabSz="914400" rtl="0" eaLnBrk="1" fontAlgn="auto" latinLnBrk="0" hangingPunct="1">
              <a:lnSpc>
                <a:spcPct val="90000"/>
              </a:lnSpc>
              <a:spcBef>
                <a:spcPts val="0"/>
              </a:spcBef>
              <a:spcAft>
                <a:spcPts val="600"/>
              </a:spcAft>
              <a:buClrTx/>
              <a:buSzTx/>
              <a:buFontTx/>
              <a:buNone/>
              <a:tabLst/>
              <a:defRPr/>
            </a:pPr>
            <a:r>
              <a:rPr lang="en-US" dirty="0">
                <a:solidFill>
                  <a:srgbClr val="FFFFFF"/>
                </a:solidFill>
              </a:rPr>
              <a:t>Toolkit 3.0</a:t>
            </a:r>
            <a:endParaRPr kumimoji="0" lang="en-US" sz="3200" b="0" i="0" u="none" strike="noStrike" kern="1200" cap="none" spc="0" normalizeH="0" baseline="0" noProof="0" dirty="0">
              <a:ln>
                <a:noFill/>
              </a:ln>
              <a:solidFill>
                <a:srgbClr val="FFFFFF"/>
              </a:solidFill>
              <a:effectLst/>
              <a:uLnTx/>
              <a:uFillTx/>
              <a:latin typeface="Segoe UI Semibold"/>
              <a:ea typeface="+mn-ea"/>
              <a:cs typeface="+mn-cs"/>
            </a:endParaRPr>
          </a:p>
        </p:txBody>
      </p:sp>
      <p:sp>
        <p:nvSpPr>
          <p:cNvPr id="16" name="Title 3">
            <a:extLst>
              <a:ext uri="{FF2B5EF4-FFF2-40B4-BE49-F238E27FC236}">
                <a16:creationId xmlns:a16="http://schemas.microsoft.com/office/drawing/2014/main" id="{1FF3ACA9-EECB-482E-A7F0-6CE4E39875EA}"/>
              </a:ext>
            </a:extLst>
          </p:cNvPr>
          <p:cNvSpPr txBox="1">
            <a:spLocks/>
          </p:cNvSpPr>
          <p:nvPr/>
        </p:nvSpPr>
        <p:spPr bwMode="auto">
          <a:xfrm>
            <a:off x="1137560" y="3622531"/>
            <a:ext cx="3320140" cy="789640"/>
          </a:xfrm>
          <a:prstGeom prst="rect">
            <a:avLst/>
          </a:prstGeom>
          <a:noFill/>
        </p:spPr>
        <p:txBody>
          <a:bodyPr vert="horz" wrap="square" lIns="0" tIns="0" rIns="0" bIns="0" rtlCol="0" anchor="t" anchorCtr="0">
            <a:spAutoFit/>
          </a:bodyPr>
          <a:lstStyle>
            <a:defPPr>
              <a:defRPr lang="en-US"/>
            </a:defPPr>
            <a:lvl1pPr defTabSz="932742">
              <a:lnSpc>
                <a:spcPts val="2600"/>
              </a:lnSpc>
              <a:spcBef>
                <a:spcPct val="0"/>
              </a:spcBef>
              <a:spcAft>
                <a:spcPts val="1200"/>
              </a:spcAft>
              <a:buNone/>
              <a:defRPr b="0" cap="none" spc="0" baseline="0">
                <a:ln w="3175">
                  <a:noFill/>
                </a:ln>
                <a:gradFill>
                  <a:gsLst>
                    <a:gs pos="74359">
                      <a:srgbClr val="1A1A1A"/>
                    </a:gs>
                    <a:gs pos="57576">
                      <a:srgbClr val="1A1A1A"/>
                    </a:gs>
                  </a:gsLst>
                  <a:lin ang="5400000" scaled="0"/>
                </a:gradFill>
                <a:effectLst/>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dirty="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50+ controls, 60+ helpers</a:t>
            </a:r>
          </a:p>
          <a:p>
            <a:r>
              <a:rPr lang="en-US" dirty="0"/>
              <a:t>aka.ms/windowstoolkit</a:t>
            </a:r>
          </a:p>
        </p:txBody>
      </p:sp>
    </p:spTree>
    <p:extLst>
      <p:ext uri="{BB962C8B-B14F-4D97-AF65-F5344CB8AC3E}">
        <p14:creationId xmlns:p14="http://schemas.microsoft.com/office/powerpoint/2010/main" val="184674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50"/>
                                        <p:tgtEl>
                                          <p:spTgt spid="10"/>
                                        </p:tgtEl>
                                      </p:cBhvr>
                                    </p:animEffect>
                                  </p:childTnLst>
                                </p:cTn>
                              </p:par>
                              <p:par>
                                <p:cTn id="8" presetID="42" presetClass="path" presetSubtype="0" decel="100000" fill="hold" grpId="1" nodeType="withEffect">
                                  <p:stCondLst>
                                    <p:cond delay="0"/>
                                  </p:stCondLst>
                                  <p:childTnLst>
                                    <p:animMotion origin="layout" path="M -4.16667E-6 -4.07407E-6 L -4.16667E-6 0.02732 " pathEditMode="relative" rAng="0" ptsTypes="AA">
                                      <p:cBhvr>
                                        <p:cTn id="9" dur="300" spd="-100000" fill="hold"/>
                                        <p:tgtEl>
                                          <p:spTgt spid="10"/>
                                        </p:tgtEl>
                                        <p:attrNameLst>
                                          <p:attrName>ppt_x</p:attrName>
                                          <p:attrName>ppt_y</p:attrName>
                                        </p:attrNameLst>
                                      </p:cBhvr>
                                      <p:rCtr x="0" y="1366"/>
                                    </p:animMotion>
                                  </p:childTnLst>
                                </p:cTn>
                              </p:par>
                              <p:par>
                                <p:cTn id="10" presetID="1" presetClass="entr" presetSubtype="0" fill="hold" grpId="1" nodeType="withEffect">
                                  <p:stCondLst>
                                    <p:cond delay="500"/>
                                  </p:stCondLst>
                                  <p:childTnLst>
                                    <p:set>
                                      <p:cBhvr>
                                        <p:cTn id="11" dur="1" fill="hold">
                                          <p:stCondLst>
                                            <p:cond delay="0"/>
                                          </p:stCondLst>
                                        </p:cTn>
                                        <p:tgtEl>
                                          <p:spTgt spid="11"/>
                                        </p:tgtEl>
                                        <p:attrNameLst>
                                          <p:attrName>style.visibility</p:attrName>
                                        </p:attrNameLst>
                                      </p:cBhvr>
                                      <p:to>
                                        <p:strVal val="visible"/>
                                      </p:to>
                                    </p:set>
                                  </p:childTnLst>
                                </p:cTn>
                              </p:par>
                              <p:par>
                                <p:cTn id="12" presetID="6" presetClass="emph" presetSubtype="0" accel="100000" autoRev="1" fill="hold" grpId="0" nodeType="withEffect">
                                  <p:stCondLst>
                                    <p:cond delay="0"/>
                                  </p:stCondLst>
                                  <p:childTnLst>
                                    <p:animScale>
                                      <p:cBhvr>
                                        <p:cTn id="13" dur="500" fill="hold"/>
                                        <p:tgtEl>
                                          <p:spTgt spid="11"/>
                                        </p:tgtEl>
                                      </p:cBhvr>
                                      <p:by x="0" y="0"/>
                                    </p:animScale>
                                  </p:childTnLst>
                                </p:cTn>
                              </p:par>
                              <p:par>
                                <p:cTn id="14" presetID="42" presetClass="path" presetSubtype="0" decel="100000" fill="hold" grpId="2" nodeType="withEffect">
                                  <p:stCondLst>
                                    <p:cond delay="500"/>
                                  </p:stCondLst>
                                  <p:childTnLst>
                                    <p:animMotion origin="layout" path="M -2.70833E-6 0 L -0.21002 0.37338 " pathEditMode="relative" rAng="0" ptsTypes="AA">
                                      <p:cBhvr>
                                        <p:cTn id="15" dur="500" spd="-100000" fill="hold"/>
                                        <p:tgtEl>
                                          <p:spTgt spid="11"/>
                                        </p:tgtEl>
                                        <p:attrNameLst>
                                          <p:attrName>ppt_x</p:attrName>
                                          <p:attrName>ppt_y</p:attrName>
                                        </p:attrNameLst>
                                      </p:cBhvr>
                                      <p:rCtr x="-10508" y="18657"/>
                                    </p:animMotion>
                                  </p:childTnLst>
                                </p:cTn>
                              </p:par>
                              <p:par>
                                <p:cTn id="16" presetID="10" presetClass="entr" presetSubtype="0" fill="hold" grpId="0" nodeType="withEffect">
                                  <p:stCondLst>
                                    <p:cond delay="75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250"/>
                                        <p:tgtEl>
                                          <p:spTgt spid="12"/>
                                        </p:tgtEl>
                                      </p:cBhvr>
                                    </p:animEffect>
                                  </p:childTnLst>
                                </p:cTn>
                              </p:par>
                              <p:par>
                                <p:cTn id="19" presetID="35" presetClass="path" presetSubtype="0" decel="100000" fill="hold" grpId="1" nodeType="withEffect">
                                  <p:stCondLst>
                                    <p:cond delay="500"/>
                                  </p:stCondLst>
                                  <p:childTnLst>
                                    <p:animMotion origin="layout" path="M 3.33333E-6 -3.7037E-6 L -0.12409 -3.7037E-6 " pathEditMode="relative" rAng="0" ptsTypes="AA">
                                      <p:cBhvr>
                                        <p:cTn id="20" dur="500" spd="-100000" fill="hold"/>
                                        <p:tgtEl>
                                          <p:spTgt spid="12"/>
                                        </p:tgtEl>
                                        <p:attrNameLst>
                                          <p:attrName>ppt_x</p:attrName>
                                          <p:attrName>ppt_y</p:attrName>
                                        </p:attrNameLst>
                                      </p:cBhvr>
                                      <p:rCtr x="-6211" y="0"/>
                                    </p:animMotion>
                                  </p:childTnLst>
                                </p:cTn>
                              </p:par>
                              <p:par>
                                <p:cTn id="21" presetID="10" presetClass="entr" presetSubtype="0" fill="hold" grpId="0" nodeType="withEffect">
                                  <p:stCondLst>
                                    <p:cond delay="75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250"/>
                                        <p:tgtEl>
                                          <p:spTgt spid="14"/>
                                        </p:tgtEl>
                                      </p:cBhvr>
                                    </p:animEffect>
                                  </p:childTnLst>
                                </p:cTn>
                              </p:par>
                              <p:par>
                                <p:cTn id="24" presetID="35" presetClass="path" presetSubtype="0" decel="100000" fill="hold" grpId="1" nodeType="withEffect">
                                  <p:stCondLst>
                                    <p:cond delay="500"/>
                                  </p:stCondLst>
                                  <p:childTnLst>
                                    <p:animMotion origin="layout" path="M 6.25E-7 4.07407E-6 L -0.12409 4.07407E-6 " pathEditMode="relative" rAng="0" ptsTypes="AA">
                                      <p:cBhvr>
                                        <p:cTn id="25" dur="500" spd="-100000" fill="hold"/>
                                        <p:tgtEl>
                                          <p:spTgt spid="14"/>
                                        </p:tgtEl>
                                        <p:attrNameLst>
                                          <p:attrName>ppt_x</p:attrName>
                                          <p:attrName>ppt_y</p:attrName>
                                        </p:attrNameLst>
                                      </p:cBhvr>
                                      <p:rCtr x="-6211" y="0"/>
                                    </p:animMotion>
                                  </p:childTnLst>
                                </p:cTn>
                              </p:par>
                              <p:par>
                                <p:cTn id="26" presetID="10" presetClass="entr" presetSubtype="0" fill="hold" grpId="0" nodeType="withEffect">
                                  <p:stCondLst>
                                    <p:cond delay="80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250"/>
                                        <p:tgtEl>
                                          <p:spTgt spid="16"/>
                                        </p:tgtEl>
                                      </p:cBhvr>
                                    </p:animEffect>
                                  </p:childTnLst>
                                </p:cTn>
                              </p:par>
                              <p:par>
                                <p:cTn id="29" presetID="35" presetClass="path" presetSubtype="0" decel="100000" fill="hold" grpId="1" nodeType="withEffect">
                                  <p:stCondLst>
                                    <p:cond delay="550"/>
                                  </p:stCondLst>
                                  <p:childTnLst>
                                    <p:animMotion origin="layout" path="M 2.91667E-6 -1.11111E-6 L -0.12266 -1.11111E-6 " pathEditMode="relative" rAng="0" ptsTypes="AA">
                                      <p:cBhvr>
                                        <p:cTn id="30" dur="500" spd="-100000" fill="hold"/>
                                        <p:tgtEl>
                                          <p:spTgt spid="16"/>
                                        </p:tgtEl>
                                        <p:attrNameLst>
                                          <p:attrName>ppt_x</p:attrName>
                                          <p:attrName>ppt_y</p:attrName>
                                        </p:attrNameLst>
                                      </p:cBhvr>
                                      <p:rCtr x="-61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p:bldP spid="12" grpId="1"/>
      <p:bldP spid="14" grpId="0"/>
      <p:bldP spid="14" grpId="1"/>
      <p:bldP spid="10" grpId="0"/>
      <p:bldP spid="10" grpId="1"/>
      <p:bldP spid="16" grpId="0"/>
      <p:bldP spid="16"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54DB8-CBB1-4FBF-9965-B100C6A3F20D}"/>
              </a:ext>
            </a:extLst>
          </p:cNvPr>
          <p:cNvSpPr>
            <a:spLocks noGrp="1"/>
          </p:cNvSpPr>
          <p:nvPr>
            <p:ph type="title"/>
          </p:nvPr>
        </p:nvSpPr>
        <p:spPr/>
        <p:txBody>
          <a:bodyPr/>
          <a:lstStyle/>
          <a:p>
            <a:r>
              <a:rPr lang="en-US" dirty="0"/>
              <a:t>Windows Community Toolkit 3.0</a:t>
            </a:r>
          </a:p>
        </p:txBody>
      </p:sp>
      <p:sp>
        <p:nvSpPr>
          <p:cNvPr id="3" name="Subtitle 2">
            <a:extLst>
              <a:ext uri="{FF2B5EF4-FFF2-40B4-BE49-F238E27FC236}">
                <a16:creationId xmlns:a16="http://schemas.microsoft.com/office/drawing/2014/main" id="{71896D77-5A6A-4DCB-BC7B-CA49EC43EE83}"/>
              </a:ext>
            </a:extLst>
          </p:cNvPr>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355723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DBF87F9-CC84-4686-A1FA-A4A5FC926ABA}"/>
              </a:ext>
            </a:extLst>
          </p:cNvPr>
          <p:cNvPicPr>
            <a:picLocks noChangeAspect="1"/>
          </p:cNvPicPr>
          <p:nvPr/>
        </p:nvPicPr>
        <p:blipFill rotWithShape="1">
          <a:blip r:embed="rId3"/>
          <a:srcRect l="161" t="2336" r="161" b="13561"/>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8387F8B0-098E-4739-9EB5-51E63EF88F95}"/>
              </a:ext>
            </a:extLst>
          </p:cNvPr>
          <p:cNvSpPr/>
          <p:nvPr/>
        </p:nvSpPr>
        <p:spPr bwMode="auto">
          <a:xfrm>
            <a:off x="584200" y="868680"/>
            <a:ext cx="5120640" cy="5120640"/>
          </a:xfrm>
          <a:prstGeom prst="rect">
            <a:avLst/>
          </a:prstGeom>
          <a:solidFill>
            <a:schemeClr val="bg1"/>
          </a:solidFill>
          <a:ln>
            <a:noFill/>
          </a:ln>
          <a:effectLst>
            <a:outerShdw blurRad="1905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 name="Title 3">
            <a:extLst>
              <a:ext uri="{FF2B5EF4-FFF2-40B4-BE49-F238E27FC236}">
                <a16:creationId xmlns:a16="http://schemas.microsoft.com/office/drawing/2014/main" id="{F59E0659-2573-4F96-ADD4-3B39A781CE30}"/>
              </a:ext>
            </a:extLst>
          </p:cNvPr>
          <p:cNvSpPr txBox="1">
            <a:spLocks/>
          </p:cNvSpPr>
          <p:nvPr/>
        </p:nvSpPr>
        <p:spPr bwMode="auto">
          <a:xfrm>
            <a:off x="1120669" y="2129672"/>
            <a:ext cx="4108555" cy="1107996"/>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t>.NET</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gradFill>
                  <a:gsLst>
                    <a:gs pos="74359">
                      <a:srgbClr val="1A1A1A"/>
                    </a:gs>
                    <a:gs pos="57576">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Core 3.0</a:t>
            </a:r>
          </a:p>
        </p:txBody>
      </p:sp>
      <p:sp>
        <p:nvSpPr>
          <p:cNvPr id="13" name="Title 3">
            <a:extLst>
              <a:ext uri="{FF2B5EF4-FFF2-40B4-BE49-F238E27FC236}">
                <a16:creationId xmlns:a16="http://schemas.microsoft.com/office/drawing/2014/main" id="{3A907AED-513F-412A-BA1F-F212FD455BFA}"/>
              </a:ext>
            </a:extLst>
          </p:cNvPr>
          <p:cNvSpPr txBox="1">
            <a:spLocks/>
          </p:cNvSpPr>
          <p:nvPr/>
        </p:nvSpPr>
        <p:spPr bwMode="auto">
          <a:xfrm>
            <a:off x="1137560" y="3616697"/>
            <a:ext cx="3320140" cy="1764266"/>
          </a:xfrm>
          <a:prstGeom prst="rect">
            <a:avLst/>
          </a:prstGeom>
          <a:noFill/>
        </p:spPr>
        <p:txBody>
          <a:bodyPr vert="horz" wrap="square" lIns="0" tIns="0" rIns="0" bIns="0" rtlCol="0" anchor="t" anchorCtr="0">
            <a:spAutoFit/>
          </a:bodyPr>
          <a:lstStyle>
            <a:defPPr>
              <a:defRPr lang="en-US"/>
            </a:defPPr>
            <a:lvl1pPr defTabSz="932742">
              <a:lnSpc>
                <a:spcPts val="2600"/>
              </a:lnSpc>
              <a:spcBef>
                <a:spcPct val="0"/>
              </a:spcBef>
              <a:spcAft>
                <a:spcPts val="1200"/>
              </a:spcAft>
              <a:buNone/>
              <a:defRPr b="0" cap="none" spc="0" baseline="0">
                <a:ln w="3175">
                  <a:noFill/>
                </a:ln>
                <a:gradFill>
                  <a:gsLst>
                    <a:gs pos="74359">
                      <a:srgbClr val="1A1A1A"/>
                    </a:gs>
                    <a:gs pos="57576">
                      <a:srgbClr val="1A1A1A"/>
                    </a:gs>
                  </a:gsLst>
                  <a:lin ang="5400000" scaled="0"/>
                </a:gradFill>
                <a:effectLst/>
                <a:latin typeface="Segoe UI" panose="020B0502040204020203" pitchFamily="34" charset="0"/>
                <a:cs typeface="Segoe UI" panose="020B0502040204020203" pitchFamily="34" charset="0"/>
              </a:defRPr>
            </a:lvl1pPr>
          </a:lstStyle>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dirty="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Side-by-side</a:t>
            </a:r>
          </a:p>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dirty="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WinForms</a:t>
            </a:r>
          </a:p>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dirty="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WPF</a:t>
            </a:r>
          </a:p>
          <a:p>
            <a:pPr marL="0" marR="0" lvl="0" indent="0" algn="l" defTabSz="932742" rtl="0" eaLnBrk="1" fontAlgn="auto" latinLnBrk="0" hangingPunct="1">
              <a:lnSpc>
                <a:spcPts val="2600"/>
              </a:lnSpc>
              <a:spcBef>
                <a:spcPct val="0"/>
              </a:spcBef>
              <a:spcAft>
                <a:spcPts val="1200"/>
              </a:spcAft>
              <a:buClrTx/>
              <a:buSzTx/>
              <a:buFontTx/>
              <a:buNone/>
              <a:tabLst/>
              <a:defRPr/>
            </a:pPr>
            <a:r>
              <a:rPr kumimoji="0" lang="en-US" sz="1800" b="0" i="0" u="none" strike="noStrike" kern="1200" cap="none" spc="0" normalizeH="0" baseline="0" noProof="0" dirty="0">
                <a:ln w="3175">
                  <a:noFill/>
                </a:ln>
                <a:gradFill>
                  <a:gsLst>
                    <a:gs pos="74359">
                      <a:srgbClr val="1A1A1A"/>
                    </a:gs>
                    <a:gs pos="57576">
                      <a:srgbClr val="1A1A1A"/>
                    </a:gs>
                  </a:gsLst>
                  <a:lin ang="5400000" scaled="0"/>
                </a:gradFill>
                <a:effectLst/>
                <a:uLnTx/>
                <a:uFillTx/>
                <a:latin typeface="Segoe UI" panose="020B0502040204020203" pitchFamily="34" charset="0"/>
                <a:ea typeface="+mn-ea"/>
                <a:cs typeface="Segoe UI" panose="020B0502040204020203" pitchFamily="34" charset="0"/>
              </a:rPr>
              <a:t>UWP</a:t>
            </a:r>
          </a:p>
        </p:txBody>
      </p:sp>
      <p:sp>
        <p:nvSpPr>
          <p:cNvPr id="14" name="Title 3">
            <a:extLst>
              <a:ext uri="{FF2B5EF4-FFF2-40B4-BE49-F238E27FC236}">
                <a16:creationId xmlns:a16="http://schemas.microsoft.com/office/drawing/2014/main" id="{47C68110-258F-4361-A563-1F6B96663676}"/>
              </a:ext>
            </a:extLst>
          </p:cNvPr>
          <p:cNvSpPr txBox="1">
            <a:spLocks/>
          </p:cNvSpPr>
          <p:nvPr/>
        </p:nvSpPr>
        <p:spPr bwMode="auto">
          <a:xfrm>
            <a:off x="1120669" y="1343949"/>
            <a:ext cx="4108555" cy="430887"/>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E3008C"/>
                </a:solidFill>
                <a:effectLst/>
                <a:uLnTx/>
                <a:uFillTx/>
                <a:latin typeface="Segoe UI Semibold" panose="020B0702040204020203" pitchFamily="34" charset="0"/>
                <a:ea typeface="+mn-ea"/>
                <a:cs typeface="Segoe UI Semibold" panose="020B0702040204020203" pitchFamily="34" charset="0"/>
              </a:rPr>
              <a:t>Announcing</a:t>
            </a:r>
          </a:p>
        </p:txBody>
      </p:sp>
      <p:pic>
        <p:nvPicPr>
          <p:cNvPr id="10" name="Graphic 9">
            <a:extLst>
              <a:ext uri="{FF2B5EF4-FFF2-40B4-BE49-F238E27FC236}">
                <a16:creationId xmlns:a16="http://schemas.microsoft.com/office/drawing/2014/main" id="{80821E9F-D2AF-461B-A5DD-652BEB8442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31611" y="2374762"/>
            <a:ext cx="2705100" cy="1687982"/>
          </a:xfrm>
          <a:prstGeom prst="rect">
            <a:avLst/>
          </a:prstGeom>
        </p:spPr>
      </p:pic>
      <p:sp>
        <p:nvSpPr>
          <p:cNvPr id="2" name="TextBox 1">
            <a:extLst>
              <a:ext uri="{FF2B5EF4-FFF2-40B4-BE49-F238E27FC236}">
                <a16:creationId xmlns:a16="http://schemas.microsoft.com/office/drawing/2014/main" id="{CBF52AA2-FA42-4805-91D8-5E1443D6A8BD}"/>
              </a:ext>
            </a:extLst>
          </p:cNvPr>
          <p:cNvSpPr txBox="1"/>
          <p:nvPr/>
        </p:nvSpPr>
        <p:spPr>
          <a:xfrm>
            <a:off x="9991140" y="3418115"/>
            <a:ext cx="862416" cy="80021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200" b="0" i="0" u="none" strike="noStrike" kern="1200" cap="none" spc="0" normalizeH="0" baseline="0" noProof="0">
                <a:ln>
                  <a:noFill/>
                </a:ln>
                <a:solidFill>
                  <a:srgbClr val="FFFFFF"/>
                </a:solidFill>
                <a:effectLst/>
                <a:uLnTx/>
                <a:uFillTx/>
                <a:latin typeface="Segoe UI"/>
                <a:ea typeface="+mn-ea"/>
                <a:cs typeface="+mn-cs"/>
              </a:rPr>
              <a:t>3.0</a:t>
            </a:r>
          </a:p>
        </p:txBody>
      </p:sp>
    </p:spTree>
    <p:extLst>
      <p:ext uri="{BB962C8B-B14F-4D97-AF65-F5344CB8AC3E}">
        <p14:creationId xmlns:p14="http://schemas.microsoft.com/office/powerpoint/2010/main" val="66162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350"/>
                                        <p:tgtEl>
                                          <p:spTgt spid="10"/>
                                        </p:tgtEl>
                                      </p:cBhvr>
                                    </p:animEffect>
                                  </p:childTnLst>
                                </p:cTn>
                              </p:par>
                              <p:par>
                                <p:cTn id="8" presetID="42" presetClass="path" presetSubtype="0" decel="100000" fill="hold" nodeType="withEffect">
                                  <p:stCondLst>
                                    <p:cond delay="0"/>
                                  </p:stCondLst>
                                  <p:childTnLst>
                                    <p:animMotion origin="layout" path="M -4.16667E-6 -4.07407E-6 L -4.16667E-6 0.02732 " pathEditMode="relative" rAng="0" ptsTypes="AA">
                                      <p:cBhvr>
                                        <p:cTn id="9" dur="300" spd="-100000" fill="hold"/>
                                        <p:tgtEl>
                                          <p:spTgt spid="10"/>
                                        </p:tgtEl>
                                        <p:attrNameLst>
                                          <p:attrName>ppt_x</p:attrName>
                                          <p:attrName>ppt_y</p:attrName>
                                        </p:attrNameLst>
                                      </p:cBhvr>
                                      <p:rCtr x="0" y="1366"/>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50"/>
                                        <p:tgtEl>
                                          <p:spTgt spid="2"/>
                                        </p:tgtEl>
                                      </p:cBhvr>
                                    </p:animEffect>
                                  </p:childTnLst>
                                </p:cTn>
                              </p:par>
                              <p:par>
                                <p:cTn id="13" presetID="42" presetClass="path" presetSubtype="0" decel="100000" fill="hold" grpId="1" nodeType="withEffect">
                                  <p:stCondLst>
                                    <p:cond delay="0"/>
                                  </p:stCondLst>
                                  <p:childTnLst>
                                    <p:animMotion origin="layout" path="M -4.16667E-6 -4.07407E-6 L -4.16667E-6 0.02732 " pathEditMode="relative" rAng="0" ptsTypes="AA">
                                      <p:cBhvr>
                                        <p:cTn id="14" dur="300" spd="-100000" fill="hold"/>
                                        <p:tgtEl>
                                          <p:spTgt spid="2"/>
                                        </p:tgtEl>
                                        <p:attrNameLst>
                                          <p:attrName>ppt_x</p:attrName>
                                          <p:attrName>ppt_y</p:attrName>
                                        </p:attrNameLst>
                                      </p:cBhvr>
                                      <p:rCtr x="0" y="1366"/>
                                    </p:animMotion>
                                  </p:childTnLst>
                                </p:cTn>
                              </p:par>
                              <p:par>
                                <p:cTn id="15" presetID="1" presetClass="entr" presetSubtype="0" fill="hold" grpId="1" nodeType="withEffect">
                                  <p:stCondLst>
                                    <p:cond delay="500"/>
                                  </p:stCondLst>
                                  <p:childTnLst>
                                    <p:set>
                                      <p:cBhvr>
                                        <p:cTn id="16" dur="1" fill="hold">
                                          <p:stCondLst>
                                            <p:cond delay="0"/>
                                          </p:stCondLst>
                                        </p:cTn>
                                        <p:tgtEl>
                                          <p:spTgt spid="11"/>
                                        </p:tgtEl>
                                        <p:attrNameLst>
                                          <p:attrName>style.visibility</p:attrName>
                                        </p:attrNameLst>
                                      </p:cBhvr>
                                      <p:to>
                                        <p:strVal val="visible"/>
                                      </p:to>
                                    </p:set>
                                  </p:childTnLst>
                                </p:cTn>
                              </p:par>
                              <p:par>
                                <p:cTn id="17" presetID="6" presetClass="emph" presetSubtype="0" accel="100000" autoRev="1" fill="hold" grpId="0" nodeType="withEffect">
                                  <p:stCondLst>
                                    <p:cond delay="0"/>
                                  </p:stCondLst>
                                  <p:childTnLst>
                                    <p:animScale>
                                      <p:cBhvr>
                                        <p:cTn id="18" dur="500" fill="hold"/>
                                        <p:tgtEl>
                                          <p:spTgt spid="11"/>
                                        </p:tgtEl>
                                      </p:cBhvr>
                                      <p:by x="0" y="0"/>
                                    </p:animScale>
                                  </p:childTnLst>
                                </p:cTn>
                              </p:par>
                              <p:par>
                                <p:cTn id="19" presetID="42" presetClass="path" presetSubtype="0" decel="100000" fill="hold" grpId="2" nodeType="withEffect">
                                  <p:stCondLst>
                                    <p:cond delay="500"/>
                                  </p:stCondLst>
                                  <p:childTnLst>
                                    <p:animMotion origin="layout" path="M -2.70833E-6 0 L -0.21002 0.37338 " pathEditMode="relative" rAng="0" ptsTypes="AA">
                                      <p:cBhvr>
                                        <p:cTn id="20" dur="500" spd="-100000" fill="hold"/>
                                        <p:tgtEl>
                                          <p:spTgt spid="11"/>
                                        </p:tgtEl>
                                        <p:attrNameLst>
                                          <p:attrName>ppt_x</p:attrName>
                                          <p:attrName>ppt_y</p:attrName>
                                        </p:attrNameLst>
                                      </p:cBhvr>
                                      <p:rCtr x="-10508" y="18657"/>
                                    </p:animMotion>
                                  </p:childTnLst>
                                </p:cTn>
                              </p:par>
                              <p:par>
                                <p:cTn id="21" presetID="10" presetClass="entr" presetSubtype="0" fill="hold" grpId="0" nodeType="withEffect">
                                  <p:stCondLst>
                                    <p:cond delay="7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250"/>
                                        <p:tgtEl>
                                          <p:spTgt spid="12"/>
                                        </p:tgtEl>
                                      </p:cBhvr>
                                    </p:animEffect>
                                  </p:childTnLst>
                                </p:cTn>
                              </p:par>
                              <p:par>
                                <p:cTn id="24" presetID="35" presetClass="path" presetSubtype="0" decel="100000" fill="hold" grpId="1" nodeType="withEffect">
                                  <p:stCondLst>
                                    <p:cond delay="500"/>
                                  </p:stCondLst>
                                  <p:childTnLst>
                                    <p:animMotion origin="layout" path="M 3.33333E-6 -3.7037E-6 L -0.12409 -3.7037E-6 " pathEditMode="relative" rAng="0" ptsTypes="AA">
                                      <p:cBhvr>
                                        <p:cTn id="25" dur="500" spd="-100000" fill="hold"/>
                                        <p:tgtEl>
                                          <p:spTgt spid="12"/>
                                        </p:tgtEl>
                                        <p:attrNameLst>
                                          <p:attrName>ppt_x</p:attrName>
                                          <p:attrName>ppt_y</p:attrName>
                                        </p:attrNameLst>
                                      </p:cBhvr>
                                      <p:rCtr x="-6211" y="0"/>
                                    </p:animMotion>
                                  </p:childTnLst>
                                </p:cTn>
                              </p:par>
                              <p:par>
                                <p:cTn id="26" presetID="10" presetClass="entr" presetSubtype="0" fill="hold" grpId="0" nodeType="withEffect">
                                  <p:stCondLst>
                                    <p:cond delay="8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50"/>
                                        <p:tgtEl>
                                          <p:spTgt spid="13"/>
                                        </p:tgtEl>
                                      </p:cBhvr>
                                    </p:animEffect>
                                  </p:childTnLst>
                                </p:cTn>
                              </p:par>
                              <p:par>
                                <p:cTn id="29" presetID="35" presetClass="path" presetSubtype="0" decel="100000" fill="hold" grpId="1" nodeType="withEffect">
                                  <p:stCondLst>
                                    <p:cond delay="550"/>
                                  </p:stCondLst>
                                  <p:childTnLst>
                                    <p:animMotion origin="layout" path="M 2.91667E-6 1.48148E-6 L -0.12266 1.48148E-6 " pathEditMode="relative" rAng="0" ptsTypes="AA">
                                      <p:cBhvr>
                                        <p:cTn id="30" dur="500" spd="-100000" fill="hold"/>
                                        <p:tgtEl>
                                          <p:spTgt spid="13"/>
                                        </p:tgtEl>
                                        <p:attrNameLst>
                                          <p:attrName>ppt_x</p:attrName>
                                          <p:attrName>ppt_y</p:attrName>
                                        </p:attrNameLst>
                                      </p:cBhvr>
                                      <p:rCtr x="-6133" y="0"/>
                                    </p:animMotion>
                                  </p:childTnLst>
                                </p:cTn>
                              </p:par>
                              <p:par>
                                <p:cTn id="31" presetID="10" presetClass="entr" presetSubtype="0" fill="hold" grpId="0" nodeType="withEffect">
                                  <p:stCondLst>
                                    <p:cond delay="75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par>
                                <p:cTn id="34" presetID="35" presetClass="path" presetSubtype="0" decel="100000" fill="hold" grpId="1" nodeType="withEffect">
                                  <p:stCondLst>
                                    <p:cond delay="500"/>
                                  </p:stCondLst>
                                  <p:childTnLst>
                                    <p:animMotion origin="layout" path="M 6.25E-7 4.07407E-6 L -0.12409 4.07407E-6 " pathEditMode="relative" rAng="0" ptsTypes="AA">
                                      <p:cBhvr>
                                        <p:cTn id="35" dur="500" spd="-100000" fill="hold"/>
                                        <p:tgtEl>
                                          <p:spTgt spid="14"/>
                                        </p:tgtEl>
                                        <p:attrNameLst>
                                          <p:attrName>ppt_x</p:attrName>
                                          <p:attrName>ppt_y</p:attrName>
                                        </p:attrNameLst>
                                      </p:cBhvr>
                                      <p:rCtr x="-62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1" grpId="2" animBg="1"/>
      <p:bldP spid="12" grpId="0"/>
      <p:bldP spid="12" grpId="1"/>
      <p:bldP spid="13" grpId="0"/>
      <p:bldP spid="13" grpId="1"/>
      <p:bldP spid="14" grpId="0"/>
      <p:bldP spid="14" grpId="1"/>
      <p:bldP spid="2" grpId="0"/>
      <p:bldP spid="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1C240-35ED-42D6-AC2C-A2C3FE9F74C0}"/>
              </a:ext>
            </a:extLst>
          </p:cNvPr>
          <p:cNvSpPr>
            <a:spLocks noGrp="1"/>
          </p:cNvSpPr>
          <p:nvPr>
            <p:ph type="title"/>
          </p:nvPr>
        </p:nvSpPr>
        <p:spPr>
          <a:xfrm>
            <a:off x="336000" y="324001"/>
            <a:ext cx="5670000" cy="1304999"/>
          </a:xfrm>
        </p:spPr>
        <p:txBody>
          <a:bodyPr>
            <a:normAutofit/>
          </a:bodyPr>
          <a:lstStyle/>
          <a:p>
            <a:r>
              <a:rPr lang="en-US"/>
              <a:t>Today we want YOU to join us</a:t>
            </a:r>
            <a:endParaRPr lang="en-US" dirty="0"/>
          </a:p>
        </p:txBody>
      </p:sp>
      <p:sp>
        <p:nvSpPr>
          <p:cNvPr id="3" name="Content Placeholder 2">
            <a:extLst>
              <a:ext uri="{FF2B5EF4-FFF2-40B4-BE49-F238E27FC236}">
                <a16:creationId xmlns:a16="http://schemas.microsoft.com/office/drawing/2014/main" id="{DD179207-55D5-4D17-A637-3BC489F16932}"/>
              </a:ext>
            </a:extLst>
          </p:cNvPr>
          <p:cNvSpPr>
            <a:spLocks noGrp="1"/>
          </p:cNvSpPr>
          <p:nvPr>
            <p:ph idx="1"/>
          </p:nvPr>
        </p:nvSpPr>
        <p:spPr>
          <a:xfrm>
            <a:off x="336000" y="2079000"/>
            <a:ext cx="5175000" cy="4499999"/>
          </a:xfrm>
        </p:spPr>
        <p:txBody>
          <a:bodyPr/>
          <a:lstStyle/>
          <a:p>
            <a:r>
              <a:rPr lang="en-US" dirty="0"/>
              <a:t>We want YOUR feedback on Windows to make sure we are building what YOU need</a:t>
            </a:r>
            <a:endParaRPr lang="en-US"/>
          </a:p>
          <a:p>
            <a:endParaRPr lang="en-US"/>
          </a:p>
          <a:p>
            <a:r>
              <a:rPr lang="en-US" dirty="0"/>
              <a:t>We want you to try out the SDK before public launch so YOU know what’s coming next</a:t>
            </a:r>
            <a:endParaRPr lang="en-US"/>
          </a:p>
          <a:p>
            <a:endParaRPr lang="en-US"/>
          </a:p>
          <a:p>
            <a:r>
              <a:rPr lang="en-US" dirty="0"/>
              <a:t>insider.windows.com </a:t>
            </a:r>
            <a:endParaRPr lang="en-US"/>
          </a:p>
          <a:p>
            <a:endParaRPr lang="en-US"/>
          </a:p>
          <a:p>
            <a:endParaRPr lang="en-US" dirty="0"/>
          </a:p>
        </p:txBody>
      </p:sp>
      <p:pic>
        <p:nvPicPr>
          <p:cNvPr id="5" name="Picture 4">
            <a:extLst>
              <a:ext uri="{FF2B5EF4-FFF2-40B4-BE49-F238E27FC236}">
                <a16:creationId xmlns:a16="http://schemas.microsoft.com/office/drawing/2014/main" id="{FAC7A8B8-1B7E-49EB-9CEC-7D036FC3CBFA}"/>
              </a:ext>
            </a:extLst>
          </p:cNvPr>
          <p:cNvPicPr>
            <a:picLocks noChangeAspect="1"/>
          </p:cNvPicPr>
          <p:nvPr/>
        </p:nvPicPr>
        <p:blipFill>
          <a:blip r:embed="rId3"/>
          <a:stretch>
            <a:fillRect/>
          </a:stretch>
        </p:blipFill>
        <p:spPr>
          <a:xfrm>
            <a:off x="6096000" y="0"/>
            <a:ext cx="6096000" cy="6858000"/>
          </a:xfrm>
          <a:prstGeom prst="rect">
            <a:avLst/>
          </a:prstGeom>
        </p:spPr>
      </p:pic>
    </p:spTree>
    <p:extLst>
      <p:ext uri="{BB962C8B-B14F-4D97-AF65-F5344CB8AC3E}">
        <p14:creationId xmlns:p14="http://schemas.microsoft.com/office/powerpoint/2010/main" val="401820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CC63A-7E6F-4FAE-B43E-DE503E2D0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794" y="-852138"/>
            <a:ext cx="2452705" cy="795343"/>
          </a:xfrm>
          <a:prstGeom prst="rect">
            <a:avLst/>
          </a:prstGeom>
        </p:spPr>
      </p:pic>
      <p:sp>
        <p:nvSpPr>
          <p:cNvPr id="2" name="Oval 1">
            <a:extLst>
              <a:ext uri="{FF2B5EF4-FFF2-40B4-BE49-F238E27FC236}">
                <a16:creationId xmlns:a16="http://schemas.microsoft.com/office/drawing/2014/main" id="{662873B2-47D4-4737-BFC1-C13938163217}"/>
              </a:ext>
            </a:extLst>
          </p:cNvPr>
          <p:cNvSpPr/>
          <p:nvPr/>
        </p:nvSpPr>
        <p:spPr bwMode="auto">
          <a:xfrm>
            <a:off x="402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I</a:t>
            </a:r>
            <a:r>
              <a:rPr lang="en-GB" sz="2800" b="1" spc="-100" dirty="0" err="1">
                <a:solidFill>
                  <a:srgbClr val="235689"/>
                </a:solidFill>
                <a:ea typeface="Segoe UI" pitchFamily="34" charset="0"/>
                <a:cs typeface="Segoe UI" pitchFamily="34" charset="0"/>
              </a:rPr>
              <a:t>oT</a:t>
            </a:r>
            <a:r>
              <a:rPr lang="en-GB" sz="2800" b="1" spc="-100" dirty="0">
                <a:solidFill>
                  <a:srgbClr val="235689"/>
                </a:solidFill>
                <a:ea typeface="Segoe UI" pitchFamily="34" charset="0"/>
                <a:cs typeface="Segoe UI" pitchFamily="34" charset="0"/>
              </a:rPr>
              <a:t> Edge</a:t>
            </a:r>
          </a:p>
        </p:txBody>
      </p:sp>
      <p:sp>
        <p:nvSpPr>
          <p:cNvPr id="11" name="Oval 10">
            <a:extLst>
              <a:ext uri="{FF2B5EF4-FFF2-40B4-BE49-F238E27FC236}">
                <a16:creationId xmlns:a16="http://schemas.microsoft.com/office/drawing/2014/main" id="{A815CFB7-3D1A-4F5E-BD99-02E63A4033ED}"/>
              </a:ext>
            </a:extLst>
          </p:cNvPr>
          <p:cNvSpPr/>
          <p:nvPr/>
        </p:nvSpPr>
        <p:spPr bwMode="auto">
          <a:xfrm>
            <a:off x="645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Sphere</a:t>
            </a:r>
          </a:p>
        </p:txBody>
      </p:sp>
      <p:sp>
        <p:nvSpPr>
          <p:cNvPr id="5" name="Rectangle 4">
            <a:extLst>
              <a:ext uri="{FF2B5EF4-FFF2-40B4-BE49-F238E27FC236}">
                <a16:creationId xmlns:a16="http://schemas.microsoft.com/office/drawing/2014/main" id="{71516F0F-2AA5-4282-A480-39F89A2D3FC3}"/>
              </a:ext>
            </a:extLst>
          </p:cNvPr>
          <p:cNvSpPr/>
          <p:nvPr/>
        </p:nvSpPr>
        <p:spPr bwMode="auto">
          <a:xfrm>
            <a:off x="0" y="3429000"/>
            <a:ext cx="12192000" cy="34290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20F3C652-3971-4F9F-B742-6138C1B67620}"/>
              </a:ext>
            </a:extLst>
          </p:cNvPr>
          <p:cNvSpPr/>
          <p:nvPr/>
        </p:nvSpPr>
        <p:spPr>
          <a:xfrm>
            <a:off x="4071000" y="4554000"/>
            <a:ext cx="1620000" cy="1620000"/>
          </a:xfrm>
          <a:prstGeom prst="ellipse">
            <a:avLst/>
          </a:prstGeom>
          <a:noFill/>
          <a:ln w="152400">
            <a:solidFill>
              <a:srgbClr val="F2F2F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Oval 13">
            <a:extLst>
              <a:ext uri="{FF2B5EF4-FFF2-40B4-BE49-F238E27FC236}">
                <a16:creationId xmlns:a16="http://schemas.microsoft.com/office/drawing/2014/main" id="{C0401754-E36C-440C-928B-1876A7575A02}"/>
              </a:ext>
            </a:extLst>
          </p:cNvPr>
          <p:cNvSpPr/>
          <p:nvPr/>
        </p:nvSpPr>
        <p:spPr bwMode="auto">
          <a:xfrm>
            <a:off x="159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Apps</a:t>
            </a:r>
          </a:p>
        </p:txBody>
      </p:sp>
      <p:sp>
        <p:nvSpPr>
          <p:cNvPr id="16" name="Oval 15">
            <a:extLst>
              <a:ext uri="{FF2B5EF4-FFF2-40B4-BE49-F238E27FC236}">
                <a16:creationId xmlns:a16="http://schemas.microsoft.com/office/drawing/2014/main" id="{C9531466-F11F-46E6-9E01-DED56307A414}"/>
              </a:ext>
            </a:extLst>
          </p:cNvPr>
          <p:cNvSpPr/>
          <p:nvPr/>
        </p:nvSpPr>
        <p:spPr bwMode="auto">
          <a:xfrm>
            <a:off x="402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Web</a:t>
            </a:r>
          </a:p>
        </p:txBody>
      </p:sp>
      <p:sp>
        <p:nvSpPr>
          <p:cNvPr id="17" name="Oval 16">
            <a:extLst>
              <a:ext uri="{FF2B5EF4-FFF2-40B4-BE49-F238E27FC236}">
                <a16:creationId xmlns:a16="http://schemas.microsoft.com/office/drawing/2014/main" id="{EFF1D0FB-83D6-43C8-9FE6-B6F6FC7CA4A7}"/>
              </a:ext>
            </a:extLst>
          </p:cNvPr>
          <p:cNvSpPr/>
          <p:nvPr/>
        </p:nvSpPr>
        <p:spPr bwMode="auto">
          <a:xfrm>
            <a:off x="645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Office</a:t>
            </a:r>
          </a:p>
        </p:txBody>
      </p:sp>
      <p:sp>
        <p:nvSpPr>
          <p:cNvPr id="18" name="Oval 17">
            <a:extLst>
              <a:ext uri="{FF2B5EF4-FFF2-40B4-BE49-F238E27FC236}">
                <a16:creationId xmlns:a16="http://schemas.microsoft.com/office/drawing/2014/main" id="{CC9C9D02-4A9F-4B92-9C0C-97A653DE7112}"/>
              </a:ext>
            </a:extLst>
          </p:cNvPr>
          <p:cNvSpPr/>
          <p:nvPr/>
        </p:nvSpPr>
        <p:spPr bwMode="auto">
          <a:xfrm>
            <a:off x="888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Graph</a:t>
            </a:r>
          </a:p>
        </p:txBody>
      </p:sp>
      <p:sp>
        <p:nvSpPr>
          <p:cNvPr id="22" name="Oval 21">
            <a:extLst>
              <a:ext uri="{FF2B5EF4-FFF2-40B4-BE49-F238E27FC236}">
                <a16:creationId xmlns:a16="http://schemas.microsoft.com/office/drawing/2014/main" id="{EA70D272-ECB3-4CD0-ADC8-3B4406CB6AFA}"/>
              </a:ext>
            </a:extLst>
          </p:cNvPr>
          <p:cNvSpPr/>
          <p:nvPr/>
        </p:nvSpPr>
        <p:spPr bwMode="auto">
          <a:xfrm>
            <a:off x="159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Stack</a:t>
            </a:r>
          </a:p>
        </p:txBody>
      </p:sp>
      <p:sp>
        <p:nvSpPr>
          <p:cNvPr id="23" name="Oval 22">
            <a:extLst>
              <a:ext uri="{FF2B5EF4-FFF2-40B4-BE49-F238E27FC236}">
                <a16:creationId xmlns:a16="http://schemas.microsoft.com/office/drawing/2014/main" id="{D7082231-82B7-449F-9577-D300D8A74195}"/>
              </a:ext>
            </a:extLst>
          </p:cNvPr>
          <p:cNvSpPr/>
          <p:nvPr/>
        </p:nvSpPr>
        <p:spPr bwMode="auto">
          <a:xfrm>
            <a:off x="888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A</a:t>
            </a:r>
            <a:r>
              <a:rPr lang="en-GB" sz="2800" b="1" spc="-100" dirty="0">
                <a:solidFill>
                  <a:srgbClr val="235689"/>
                </a:solidFill>
                <a:ea typeface="Segoe UI" pitchFamily="34" charset="0"/>
                <a:cs typeface="Segoe UI" pitchFamily="34" charset="0"/>
              </a:rPr>
              <a:t>I &amp; ML</a:t>
            </a:r>
          </a:p>
        </p:txBody>
      </p:sp>
      <p:sp>
        <p:nvSpPr>
          <p:cNvPr id="7" name="TextBox 6">
            <a:extLst>
              <a:ext uri="{FF2B5EF4-FFF2-40B4-BE49-F238E27FC236}">
                <a16:creationId xmlns:a16="http://schemas.microsoft.com/office/drawing/2014/main" id="{5265CA42-6BE4-4096-ABDD-D6161B28821C}"/>
              </a:ext>
            </a:extLst>
          </p:cNvPr>
          <p:cNvSpPr txBox="1"/>
          <p:nvPr/>
        </p:nvSpPr>
        <p:spPr>
          <a:xfrm>
            <a:off x="4656000" y="369000"/>
            <a:ext cx="2880000" cy="492443"/>
          </a:xfrm>
          <a:prstGeom prst="rect">
            <a:avLst/>
          </a:prstGeom>
          <a:noFill/>
        </p:spPr>
        <p:txBody>
          <a:bodyPr wrap="square" lIns="0" tIns="0" rIns="0" bIns="0" rtlCol="0">
            <a:spAutoFit/>
          </a:bodyPr>
          <a:lstStyle/>
          <a:p>
            <a:pPr algn="ctr"/>
            <a:r>
              <a:rPr lang="en-US" sz="3200" b="1" spc="-100" dirty="0">
                <a:solidFill>
                  <a:srgbClr val="235689"/>
                </a:solidFill>
              </a:rPr>
              <a:t>Azure</a:t>
            </a:r>
            <a:endParaRPr lang="en-GB" sz="3200" b="1" spc="-100" dirty="0" err="1">
              <a:solidFill>
                <a:srgbClr val="235689"/>
              </a:solidFill>
            </a:endParaRPr>
          </a:p>
        </p:txBody>
      </p:sp>
      <p:sp>
        <p:nvSpPr>
          <p:cNvPr id="24" name="TextBox 23">
            <a:extLst>
              <a:ext uri="{FF2B5EF4-FFF2-40B4-BE49-F238E27FC236}">
                <a16:creationId xmlns:a16="http://schemas.microsoft.com/office/drawing/2014/main" id="{2C091F46-67B6-4EE2-8247-5F554B5523DF}"/>
              </a:ext>
            </a:extLst>
          </p:cNvPr>
          <p:cNvSpPr txBox="1"/>
          <p:nvPr/>
        </p:nvSpPr>
        <p:spPr>
          <a:xfrm>
            <a:off x="4656000" y="3699000"/>
            <a:ext cx="2880000" cy="492443"/>
          </a:xfrm>
          <a:prstGeom prst="rect">
            <a:avLst/>
          </a:prstGeom>
          <a:noFill/>
        </p:spPr>
        <p:txBody>
          <a:bodyPr wrap="square" lIns="0" tIns="0" rIns="0" bIns="0" rtlCol="0">
            <a:spAutoFit/>
          </a:bodyPr>
          <a:lstStyle/>
          <a:p>
            <a:pPr algn="ctr"/>
            <a:r>
              <a:rPr lang="en-US" sz="3200" b="1" spc="-100" dirty="0">
                <a:solidFill>
                  <a:srgbClr val="F2F2F2"/>
                </a:solidFill>
              </a:rPr>
              <a:t>Microsoft 365</a:t>
            </a:r>
            <a:endParaRPr lang="en-GB" sz="3200" b="1" spc="-100" dirty="0" err="1">
              <a:solidFill>
                <a:srgbClr val="F2F2F2"/>
              </a:solidFill>
            </a:endParaRPr>
          </a:p>
        </p:txBody>
      </p:sp>
      <p:sp>
        <p:nvSpPr>
          <p:cNvPr id="6" name="Rectangle 5">
            <a:extLst>
              <a:ext uri="{FF2B5EF4-FFF2-40B4-BE49-F238E27FC236}">
                <a16:creationId xmlns:a16="http://schemas.microsoft.com/office/drawing/2014/main" id="{7E0B51BD-3D9D-450D-8255-FDE65E572962}"/>
              </a:ext>
            </a:extLst>
          </p:cNvPr>
          <p:cNvSpPr/>
          <p:nvPr/>
        </p:nvSpPr>
        <p:spPr>
          <a:xfrm>
            <a:off x="0" y="0"/>
            <a:ext cx="12192000" cy="3429000"/>
          </a:xfrm>
          <a:prstGeom prst="rect">
            <a:avLst/>
          </a:prstGeom>
          <a:solidFill>
            <a:srgbClr val="F2F2F2">
              <a:alpha val="70000"/>
            </a:srgbClr>
          </a:solidFill>
          <a:ln w="412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1937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16">
            <a:extLst>
              <a:ext uri="{FF2B5EF4-FFF2-40B4-BE49-F238E27FC236}">
                <a16:creationId xmlns:a16="http://schemas.microsoft.com/office/drawing/2014/main" id="{5F0C5B1F-7BF3-42DA-92A7-23C842631D64}"/>
              </a:ext>
            </a:extLst>
          </p:cNvPr>
          <p:cNvSpPr txBox="1">
            <a:spLocks/>
          </p:cNvSpPr>
          <p:nvPr/>
        </p:nvSpPr>
        <p:spPr>
          <a:xfrm>
            <a:off x="740663" y="609600"/>
            <a:ext cx="11018520" cy="553998"/>
          </a:xfrm>
          <a:prstGeom prst="rect">
            <a:avLst/>
          </a:prstGeom>
        </p:spPr>
        <p:txBody>
          <a:bodyPr>
            <a:normAutofit fontScale="90000" lnSpcReduction="20000"/>
          </a:bodyPr>
          <a:lst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a:lstStyle>
          <a:p>
            <a:pPr algn="ctr"/>
            <a:r>
              <a:rPr lang="en-US" altLang="zh-CN">
                <a:solidFill>
                  <a:srgbClr val="163555"/>
                </a:solidFill>
                <a:latin typeface="Segoe UI (Headings)"/>
              </a:rPr>
              <a:t>New in ASP.NET Core 2.1</a:t>
            </a:r>
            <a:endParaRPr lang="en-US">
              <a:solidFill>
                <a:srgbClr val="163555"/>
              </a:solidFill>
              <a:latin typeface="Segoe UI (Headings)"/>
            </a:endParaRPr>
          </a:p>
        </p:txBody>
      </p:sp>
      <p:sp>
        <p:nvSpPr>
          <p:cNvPr id="2" name="Rectangle 1">
            <a:extLst>
              <a:ext uri="{FF2B5EF4-FFF2-40B4-BE49-F238E27FC236}">
                <a16:creationId xmlns:a16="http://schemas.microsoft.com/office/drawing/2014/main" id="{E7F8FF1B-D2E5-4AB1-B2F4-CF8C9B7159DF}"/>
              </a:ext>
            </a:extLst>
          </p:cNvPr>
          <p:cNvSpPr/>
          <p:nvPr/>
        </p:nvSpPr>
        <p:spPr>
          <a:xfrm>
            <a:off x="6186000" y="1638000"/>
            <a:ext cx="3960000" cy="63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a:solidFill>
                  <a:srgbClr val="163555"/>
                </a:solidFill>
              </a:rPr>
              <a:t>[</a:t>
            </a:r>
            <a:r>
              <a:rPr lang="en-GB" spc="-50" dirty="0" err="1">
                <a:solidFill>
                  <a:srgbClr val="163555"/>
                </a:solidFill>
              </a:rPr>
              <a:t>ApiController</a:t>
            </a:r>
            <a:r>
              <a:rPr lang="en-GB" spc="-50" dirty="0">
                <a:solidFill>
                  <a:srgbClr val="163555"/>
                </a:solidFill>
              </a:rPr>
              <a:t>], </a:t>
            </a:r>
            <a:r>
              <a:rPr lang="en-GB" spc="-50" dirty="0" err="1">
                <a:solidFill>
                  <a:srgbClr val="163555"/>
                </a:solidFill>
              </a:rPr>
              <a:t>ActionResult</a:t>
            </a:r>
            <a:r>
              <a:rPr lang="en-GB" spc="-50" dirty="0">
                <a:solidFill>
                  <a:srgbClr val="163555"/>
                </a:solidFill>
              </a:rPr>
              <a:t>&lt;T&gt;</a:t>
            </a:r>
          </a:p>
        </p:txBody>
      </p:sp>
      <p:sp>
        <p:nvSpPr>
          <p:cNvPr id="7" name="Rectangle 6">
            <a:extLst>
              <a:ext uri="{FF2B5EF4-FFF2-40B4-BE49-F238E27FC236}">
                <a16:creationId xmlns:a16="http://schemas.microsoft.com/office/drawing/2014/main" id="{6944FD90-744B-41B0-9B7D-6C80914FC0C3}"/>
              </a:ext>
            </a:extLst>
          </p:cNvPr>
          <p:cNvSpPr/>
          <p:nvPr/>
        </p:nvSpPr>
        <p:spPr>
          <a:xfrm>
            <a:off x="6186000" y="2448000"/>
            <a:ext cx="3960000" cy="63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err="1">
                <a:solidFill>
                  <a:srgbClr val="163555"/>
                </a:solidFill>
              </a:rPr>
              <a:t>IHttpClientFactory</a:t>
            </a:r>
            <a:endParaRPr lang="en-GB" spc="-50" dirty="0">
              <a:solidFill>
                <a:srgbClr val="163555"/>
              </a:solidFill>
            </a:endParaRPr>
          </a:p>
        </p:txBody>
      </p:sp>
      <p:sp>
        <p:nvSpPr>
          <p:cNvPr id="8" name="Rectangle 7">
            <a:extLst>
              <a:ext uri="{FF2B5EF4-FFF2-40B4-BE49-F238E27FC236}">
                <a16:creationId xmlns:a16="http://schemas.microsoft.com/office/drawing/2014/main" id="{871EA9FD-2998-4472-A1DB-C83E4E75AE2D}"/>
              </a:ext>
            </a:extLst>
          </p:cNvPr>
          <p:cNvSpPr/>
          <p:nvPr/>
        </p:nvSpPr>
        <p:spPr>
          <a:xfrm>
            <a:off x="6186000" y="3258000"/>
            <a:ext cx="3960000" cy="63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a:solidFill>
                  <a:srgbClr val="163555"/>
                </a:solidFill>
              </a:rPr>
              <a:t>Kestrel on Sockets</a:t>
            </a:r>
          </a:p>
        </p:txBody>
      </p:sp>
      <p:sp>
        <p:nvSpPr>
          <p:cNvPr id="9" name="Rectangle 8">
            <a:extLst>
              <a:ext uri="{FF2B5EF4-FFF2-40B4-BE49-F238E27FC236}">
                <a16:creationId xmlns:a16="http://schemas.microsoft.com/office/drawing/2014/main" id="{944F09F9-E25C-45B0-B94C-A62861FA122B}"/>
              </a:ext>
            </a:extLst>
          </p:cNvPr>
          <p:cNvSpPr/>
          <p:nvPr/>
        </p:nvSpPr>
        <p:spPr>
          <a:xfrm>
            <a:off x="6186000" y="4068000"/>
            <a:ext cx="3960000" cy="63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a:solidFill>
                  <a:srgbClr val="163555"/>
                </a:solidFill>
              </a:rPr>
              <a:t>Generic host builder</a:t>
            </a:r>
          </a:p>
        </p:txBody>
      </p:sp>
      <p:sp>
        <p:nvSpPr>
          <p:cNvPr id="10" name="Rectangle 9">
            <a:extLst>
              <a:ext uri="{FF2B5EF4-FFF2-40B4-BE49-F238E27FC236}">
                <a16:creationId xmlns:a16="http://schemas.microsoft.com/office/drawing/2014/main" id="{29B89D0B-A494-4F01-8140-47A9E2FA4339}"/>
              </a:ext>
            </a:extLst>
          </p:cNvPr>
          <p:cNvSpPr/>
          <p:nvPr/>
        </p:nvSpPr>
        <p:spPr>
          <a:xfrm>
            <a:off x="6186000" y="4869000"/>
            <a:ext cx="3960000" cy="63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a:solidFill>
                  <a:srgbClr val="163555"/>
                </a:solidFill>
              </a:rPr>
              <a:t>Performance</a:t>
            </a:r>
          </a:p>
        </p:txBody>
      </p:sp>
      <p:sp>
        <p:nvSpPr>
          <p:cNvPr id="11" name="Rectangle 10">
            <a:extLst>
              <a:ext uri="{FF2B5EF4-FFF2-40B4-BE49-F238E27FC236}">
                <a16:creationId xmlns:a16="http://schemas.microsoft.com/office/drawing/2014/main" id="{9E852E04-70A0-4A0A-9BCE-61DD067CFCBB}"/>
              </a:ext>
            </a:extLst>
          </p:cNvPr>
          <p:cNvSpPr/>
          <p:nvPr/>
        </p:nvSpPr>
        <p:spPr>
          <a:xfrm>
            <a:off x="6186000" y="5679000"/>
            <a:ext cx="3960000" cy="63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a:solidFill>
                  <a:srgbClr val="163555"/>
                </a:solidFill>
              </a:rPr>
              <a:t>Updated SPA templates</a:t>
            </a:r>
          </a:p>
        </p:txBody>
      </p:sp>
      <p:sp>
        <p:nvSpPr>
          <p:cNvPr id="13" name="Rectangle 12">
            <a:extLst>
              <a:ext uri="{FF2B5EF4-FFF2-40B4-BE49-F238E27FC236}">
                <a16:creationId xmlns:a16="http://schemas.microsoft.com/office/drawing/2014/main" id="{658B18FE-9078-4E74-9494-DD1CFCB2371B}"/>
              </a:ext>
            </a:extLst>
          </p:cNvPr>
          <p:cNvSpPr/>
          <p:nvPr/>
        </p:nvSpPr>
        <p:spPr>
          <a:xfrm>
            <a:off x="2046000" y="1638000"/>
            <a:ext cx="3960000" cy="63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err="1">
                <a:solidFill>
                  <a:srgbClr val="163555"/>
                </a:solidFill>
              </a:rPr>
              <a:t>SignalR</a:t>
            </a:r>
            <a:endParaRPr lang="en-GB" spc="-50" dirty="0">
              <a:solidFill>
                <a:srgbClr val="163555"/>
              </a:solidFill>
            </a:endParaRPr>
          </a:p>
        </p:txBody>
      </p:sp>
      <p:sp>
        <p:nvSpPr>
          <p:cNvPr id="14" name="Rectangle 13">
            <a:extLst>
              <a:ext uri="{FF2B5EF4-FFF2-40B4-BE49-F238E27FC236}">
                <a16:creationId xmlns:a16="http://schemas.microsoft.com/office/drawing/2014/main" id="{8F98B79F-64A8-49CF-9B64-6CD1C6EA9B96}"/>
              </a:ext>
            </a:extLst>
          </p:cNvPr>
          <p:cNvSpPr/>
          <p:nvPr/>
        </p:nvSpPr>
        <p:spPr>
          <a:xfrm>
            <a:off x="2046000" y="2439000"/>
            <a:ext cx="3960000" cy="639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a:solidFill>
                  <a:srgbClr val="163555"/>
                </a:solidFill>
              </a:rPr>
              <a:t>Razor class libraries</a:t>
            </a:r>
          </a:p>
        </p:txBody>
      </p:sp>
      <p:sp>
        <p:nvSpPr>
          <p:cNvPr id="15" name="Rectangle 14">
            <a:extLst>
              <a:ext uri="{FF2B5EF4-FFF2-40B4-BE49-F238E27FC236}">
                <a16:creationId xmlns:a16="http://schemas.microsoft.com/office/drawing/2014/main" id="{5BDB3E94-C94C-4BE1-9B25-50F79C422220}"/>
              </a:ext>
            </a:extLst>
          </p:cNvPr>
          <p:cNvSpPr/>
          <p:nvPr/>
        </p:nvSpPr>
        <p:spPr>
          <a:xfrm>
            <a:off x="2046000" y="3249000"/>
            <a:ext cx="3960000" cy="639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a:solidFill>
                  <a:srgbClr val="163555"/>
                </a:solidFill>
              </a:rPr>
              <a:t>Identity UI library &amp; </a:t>
            </a:r>
            <a:r>
              <a:rPr lang="en-GB" spc="-50" dirty="0" err="1">
                <a:solidFill>
                  <a:srgbClr val="163555"/>
                </a:solidFill>
              </a:rPr>
              <a:t>scaffholding</a:t>
            </a:r>
            <a:endParaRPr lang="en-GB" spc="-50" dirty="0">
              <a:solidFill>
                <a:srgbClr val="163555"/>
              </a:solidFill>
            </a:endParaRPr>
          </a:p>
        </p:txBody>
      </p:sp>
      <p:sp>
        <p:nvSpPr>
          <p:cNvPr id="16" name="Rectangle 15">
            <a:extLst>
              <a:ext uri="{FF2B5EF4-FFF2-40B4-BE49-F238E27FC236}">
                <a16:creationId xmlns:a16="http://schemas.microsoft.com/office/drawing/2014/main" id="{583D2750-9FB9-46D8-86B9-E9D6D106B5A3}"/>
              </a:ext>
            </a:extLst>
          </p:cNvPr>
          <p:cNvSpPr/>
          <p:nvPr/>
        </p:nvSpPr>
        <p:spPr>
          <a:xfrm>
            <a:off x="2046000" y="4059000"/>
            <a:ext cx="3960000" cy="639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a:solidFill>
                  <a:srgbClr val="163555"/>
                </a:solidFill>
              </a:rPr>
              <a:t>HTTPS</a:t>
            </a:r>
          </a:p>
        </p:txBody>
      </p:sp>
      <p:sp>
        <p:nvSpPr>
          <p:cNvPr id="17" name="Rectangle 16">
            <a:extLst>
              <a:ext uri="{FF2B5EF4-FFF2-40B4-BE49-F238E27FC236}">
                <a16:creationId xmlns:a16="http://schemas.microsoft.com/office/drawing/2014/main" id="{B3526AFC-8A74-42EA-9897-24CDF34711D2}"/>
              </a:ext>
            </a:extLst>
          </p:cNvPr>
          <p:cNvSpPr/>
          <p:nvPr/>
        </p:nvSpPr>
        <p:spPr>
          <a:xfrm>
            <a:off x="2046000" y="4860000"/>
            <a:ext cx="3960000" cy="639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a:solidFill>
                  <a:srgbClr val="163555"/>
                </a:solidFill>
              </a:rPr>
              <a:t>GDPR</a:t>
            </a:r>
          </a:p>
        </p:txBody>
      </p:sp>
      <p:sp>
        <p:nvSpPr>
          <p:cNvPr id="18" name="Rectangle 17">
            <a:extLst>
              <a:ext uri="{FF2B5EF4-FFF2-40B4-BE49-F238E27FC236}">
                <a16:creationId xmlns:a16="http://schemas.microsoft.com/office/drawing/2014/main" id="{1209D2F8-86A3-493F-9F32-B7D2650ABC47}"/>
              </a:ext>
            </a:extLst>
          </p:cNvPr>
          <p:cNvSpPr/>
          <p:nvPr/>
        </p:nvSpPr>
        <p:spPr>
          <a:xfrm>
            <a:off x="2046000" y="5670000"/>
            <a:ext cx="3960000" cy="639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pc="-50" dirty="0">
                <a:solidFill>
                  <a:srgbClr val="163555"/>
                </a:solidFill>
              </a:rPr>
              <a:t>MVC functional testing</a:t>
            </a:r>
          </a:p>
        </p:txBody>
      </p:sp>
    </p:spTree>
    <p:extLst>
      <p:ext uri="{BB962C8B-B14F-4D97-AF65-F5344CB8AC3E}">
        <p14:creationId xmlns:p14="http://schemas.microsoft.com/office/powerpoint/2010/main" val="70877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7A82D85-4BC8-4BA5-A373-B1907A60F72A}"/>
              </a:ext>
            </a:extLst>
          </p:cNvPr>
          <p:cNvSpPr txBox="1">
            <a:spLocks/>
          </p:cNvSpPr>
          <p:nvPr/>
        </p:nvSpPr>
        <p:spPr>
          <a:xfrm>
            <a:off x="1059128" y="3993076"/>
            <a:ext cx="10757098" cy="763004"/>
          </a:xfrm>
          <a:prstGeom prst="rect">
            <a:avLst/>
          </a:prstGeom>
        </p:spPr>
        <p:txBody>
          <a:bodyPr lIns="146263" tIns="9142" rIns="146263" bIns="9142"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ctr" defTabSz="914016" rtl="0" eaLnBrk="1" fontAlgn="auto" latinLnBrk="0" hangingPunct="1">
              <a:lnSpc>
                <a:spcPct val="90000"/>
              </a:lnSpc>
              <a:spcBef>
                <a:spcPts val="0"/>
              </a:spcBef>
              <a:spcAft>
                <a:spcPts val="0"/>
              </a:spcAft>
              <a:buClrTx/>
              <a:buSzTx/>
              <a:buFontTx/>
              <a:buNone/>
              <a:tabLst/>
              <a:defRPr/>
            </a:pPr>
            <a:r>
              <a:rPr kumimoji="0" lang="en-US" sz="5400" b="0" i="0" u="none" strike="noStrike" kern="1200" cap="none" spc="-50" normalizeH="0" noProof="0">
                <a:ln w="3175">
                  <a:noFill/>
                </a:ln>
                <a:solidFill>
                  <a:srgbClr val="FFFFFF"/>
                </a:solidFill>
                <a:effectLst/>
                <a:uLnTx/>
                <a:uFillTx/>
                <a:latin typeface="Segoe UI Semibold" panose="020B0702040204020203" pitchFamily="34" charset="0"/>
                <a:ea typeface="+mn-ea"/>
                <a:cs typeface="Segoe UI Semibold" panose="020B0702040204020203" pitchFamily="34" charset="0"/>
              </a:rPr>
              <a:t>Visual Studio Live Share</a:t>
            </a:r>
          </a:p>
        </p:txBody>
      </p:sp>
      <p:sp>
        <p:nvSpPr>
          <p:cNvPr id="24" name="Rectangle 23">
            <a:extLst>
              <a:ext uri="{FF2B5EF4-FFF2-40B4-BE49-F238E27FC236}">
                <a16:creationId xmlns:a16="http://schemas.microsoft.com/office/drawing/2014/main" id="{6E61032E-F74A-4F01-ACAD-4246F011978D}"/>
              </a:ext>
            </a:extLst>
          </p:cNvPr>
          <p:cNvSpPr/>
          <p:nvPr/>
        </p:nvSpPr>
        <p:spPr>
          <a:xfrm>
            <a:off x="642749" y="4870221"/>
            <a:ext cx="10757098" cy="1423082"/>
          </a:xfrm>
          <a:prstGeom prst="rect">
            <a:avLst/>
          </a:prstGeom>
        </p:spPr>
        <p:txBody>
          <a:bodyPr wrap="square" lIns="146263">
            <a:spAutoFit/>
          </a:bodyPr>
          <a:lstStyle/>
          <a:p>
            <a:pPr marL="0" marR="0" lvl="0" indent="0" algn="ctr" defTabSz="931969" rtl="0" eaLnBrk="1" fontAlgn="auto" latinLnBrk="0" hangingPunct="1">
              <a:lnSpc>
                <a:spcPct val="114000"/>
              </a:lnSpc>
              <a:spcBef>
                <a:spcPct val="0"/>
              </a:spcBef>
              <a:spcAft>
                <a:spcPts val="1200"/>
              </a:spcAft>
              <a:buClrTx/>
              <a:buSzTx/>
              <a:buFontTx/>
              <a:buNone/>
              <a:tabLst/>
              <a:defRPr/>
            </a:pPr>
            <a:r>
              <a:rPr kumimoji="0" lang="en-US" sz="2000" b="0" i="0" u="none" strike="noStrike" kern="1200" cap="none" spc="-50" normalizeH="0" noProof="0">
                <a:ln w="3175">
                  <a:noFill/>
                </a:ln>
                <a:effectLst/>
                <a:uLnTx/>
                <a:uFillTx/>
                <a:latin typeface="Segoe UI" panose="020B0502040204020203" pitchFamily="34" charset="0"/>
                <a:ea typeface="+mn-ea"/>
                <a:cs typeface="Segoe UI" panose="020B0502040204020203" pitchFamily="34" charset="0"/>
                <a:sym typeface="Wingdings" panose="05000000000000000000" pitchFamily="2" charset="2"/>
              </a:rPr>
              <a:t>Real-time collaborative development</a:t>
            </a:r>
          </a:p>
          <a:p>
            <a:pPr marL="0" marR="0" lvl="0" indent="0" algn="ctr" defTabSz="931969" rtl="0" eaLnBrk="1" fontAlgn="auto" latinLnBrk="0" hangingPunct="1">
              <a:lnSpc>
                <a:spcPct val="114000"/>
              </a:lnSpc>
              <a:spcBef>
                <a:spcPct val="0"/>
              </a:spcBef>
              <a:spcAft>
                <a:spcPts val="1200"/>
              </a:spcAft>
              <a:buClrTx/>
              <a:buSzTx/>
              <a:buFontTx/>
              <a:buNone/>
              <a:tabLst/>
              <a:defRPr/>
            </a:pPr>
            <a:r>
              <a:rPr kumimoji="0" lang="en-US" sz="2000" b="0" i="0" u="none" strike="noStrike" kern="1200" cap="none" spc="-50" normalizeH="0" noProof="0">
                <a:ln w="3175">
                  <a:noFill/>
                </a:ln>
                <a:effectLst/>
                <a:uLnTx/>
                <a:uFillTx/>
                <a:latin typeface="Segoe UI" panose="020B0502040204020203" pitchFamily="34" charset="0"/>
                <a:ea typeface="+mn-ea"/>
                <a:cs typeface="Segoe UI" panose="020B0502040204020203" pitchFamily="34" charset="0"/>
                <a:sym typeface="Wingdings" panose="05000000000000000000" pitchFamily="2" charset="2"/>
              </a:rPr>
              <a:t>Shared debugging, independent views</a:t>
            </a:r>
          </a:p>
          <a:p>
            <a:pPr marL="0" marR="0" lvl="0" indent="0" algn="ctr" defTabSz="931969" rtl="0" eaLnBrk="1" fontAlgn="auto" latinLnBrk="0" hangingPunct="1">
              <a:lnSpc>
                <a:spcPct val="114000"/>
              </a:lnSpc>
              <a:spcBef>
                <a:spcPct val="0"/>
              </a:spcBef>
              <a:spcAft>
                <a:spcPts val="1200"/>
              </a:spcAft>
              <a:buClrTx/>
              <a:buSzTx/>
              <a:buFontTx/>
              <a:buNone/>
              <a:tabLst/>
              <a:defRPr/>
            </a:pPr>
            <a:r>
              <a:rPr kumimoji="0" lang="en-US" sz="2000" b="0" i="0" u="none" strike="noStrike" kern="1200" cap="none" spc="-50" normalizeH="0" noProof="0">
                <a:ln w="3175">
                  <a:noFill/>
                </a:ln>
                <a:effectLst/>
                <a:uLnTx/>
                <a:uFillTx/>
                <a:latin typeface="Segoe UI" panose="020B0502040204020203" pitchFamily="34" charset="0"/>
                <a:ea typeface="+mn-ea"/>
                <a:cs typeface="Segoe UI" panose="020B0502040204020203" pitchFamily="34" charset="0"/>
                <a:sym typeface="Wingdings" panose="05000000000000000000" pitchFamily="2" charset="2"/>
              </a:rPr>
              <a:t>Works across Visual Studio and Visual Studio Code</a:t>
            </a:r>
          </a:p>
        </p:txBody>
      </p:sp>
      <p:sp>
        <p:nvSpPr>
          <p:cNvPr id="9" name="Rectangle: Top Corners Rounded 8">
            <a:extLst>
              <a:ext uri="{FF2B5EF4-FFF2-40B4-BE49-F238E27FC236}">
                <a16:creationId xmlns:a16="http://schemas.microsoft.com/office/drawing/2014/main" id="{1CC1BFDA-FEC5-4FCD-B474-5E44CCDD10EE}"/>
              </a:ext>
            </a:extLst>
          </p:cNvPr>
          <p:cNvSpPr/>
          <p:nvPr/>
        </p:nvSpPr>
        <p:spPr bwMode="auto">
          <a:xfrm>
            <a:off x="2117471" y="1540931"/>
            <a:ext cx="3029811" cy="1874328"/>
          </a:xfrm>
          <a:prstGeom prst="round2SameRect">
            <a:avLst>
              <a:gd name="adj1" fmla="val 5203"/>
              <a:gd name="adj2" fmla="val 0"/>
            </a:avLst>
          </a:prstGeom>
          <a:gradFill flip="none" rotWithShape="1">
            <a:gsLst>
              <a:gs pos="0">
                <a:srgbClr val="000000">
                  <a:alpha val="69000"/>
                </a:srgbClr>
              </a:gs>
              <a:gs pos="74000">
                <a:srgbClr val="000000">
                  <a:alpha val="60000"/>
                </a:srgbClr>
              </a:gs>
              <a:gs pos="100000">
                <a:srgbClr val="000000">
                  <a:alpha val="91000"/>
                </a:srgbClr>
              </a:gs>
            </a:gsLst>
            <a:lin ang="2700000" scaled="1"/>
            <a:tileRect/>
          </a:gradFill>
          <a:ln w="9525" cap="flat" cmpd="sng" algn="ctr">
            <a:solidFill>
              <a:srgbClr val="353535">
                <a:lumMod val="60000"/>
                <a:lumOff val="4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rPr>
              <a:t> G</a:t>
            </a:r>
          </a:p>
        </p:txBody>
      </p:sp>
      <p:grpSp>
        <p:nvGrpSpPr>
          <p:cNvPr id="10" name="Group 9">
            <a:extLst>
              <a:ext uri="{FF2B5EF4-FFF2-40B4-BE49-F238E27FC236}">
                <a16:creationId xmlns:a16="http://schemas.microsoft.com/office/drawing/2014/main" id="{2436DDF4-E7C0-42B1-B44A-64E883167BC0}"/>
              </a:ext>
            </a:extLst>
          </p:cNvPr>
          <p:cNvGrpSpPr/>
          <p:nvPr/>
        </p:nvGrpSpPr>
        <p:grpSpPr>
          <a:xfrm>
            <a:off x="1833786" y="3411957"/>
            <a:ext cx="3582235" cy="111526"/>
            <a:chOff x="5749336" y="5179244"/>
            <a:chExt cx="6073235" cy="202693"/>
          </a:xfrm>
        </p:grpSpPr>
        <p:sp>
          <p:nvSpPr>
            <p:cNvPr id="13" name="Rectangle: Top Corners Rounded 12">
              <a:extLst>
                <a:ext uri="{FF2B5EF4-FFF2-40B4-BE49-F238E27FC236}">
                  <a16:creationId xmlns:a16="http://schemas.microsoft.com/office/drawing/2014/main" id="{CD7FCE91-1A1A-41BF-862B-1CE1B8133344}"/>
                </a:ext>
              </a:extLst>
            </p:cNvPr>
            <p:cNvSpPr/>
            <p:nvPr/>
          </p:nvSpPr>
          <p:spPr bwMode="auto">
            <a:xfrm rot="10800000">
              <a:off x="5749336" y="5179244"/>
              <a:ext cx="6073235" cy="202693"/>
            </a:xfrm>
            <a:prstGeom prst="round2SameRect">
              <a:avLst>
                <a:gd name="adj1" fmla="val 50000"/>
                <a:gd name="adj2" fmla="val 0"/>
              </a:avLst>
            </a:prstGeom>
            <a:solidFill>
              <a:schemeClr val="bg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Top Corners Rounded 13">
              <a:extLst>
                <a:ext uri="{FF2B5EF4-FFF2-40B4-BE49-F238E27FC236}">
                  <a16:creationId xmlns:a16="http://schemas.microsoft.com/office/drawing/2014/main" id="{A674BAD1-1F60-4B60-BD9A-E05E6FF263E1}"/>
                </a:ext>
              </a:extLst>
            </p:cNvPr>
            <p:cNvSpPr/>
            <p:nvPr/>
          </p:nvSpPr>
          <p:spPr bwMode="auto">
            <a:xfrm rot="10800000">
              <a:off x="8034431" y="5183609"/>
              <a:ext cx="1503042" cy="60227"/>
            </a:xfrm>
            <a:prstGeom prst="round2SameRect">
              <a:avLst>
                <a:gd name="adj1" fmla="val 50000"/>
                <a:gd name="adj2" fmla="val 0"/>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84186578-CBFD-4A4B-A0C8-95ED08BE91D3}"/>
              </a:ext>
            </a:extLst>
          </p:cNvPr>
          <p:cNvSpPr/>
          <p:nvPr/>
        </p:nvSpPr>
        <p:spPr bwMode="auto">
          <a:xfrm>
            <a:off x="7206138" y="1540931"/>
            <a:ext cx="2804144" cy="1874328"/>
          </a:xfrm>
          <a:prstGeom prst="round2SameRect">
            <a:avLst>
              <a:gd name="adj1" fmla="val 5203"/>
              <a:gd name="adj2" fmla="val 0"/>
            </a:avLst>
          </a:prstGeom>
          <a:gradFill flip="none" rotWithShape="1">
            <a:gsLst>
              <a:gs pos="0">
                <a:schemeClr val="bg1">
                  <a:lumMod val="60000"/>
                  <a:lumOff val="40000"/>
                </a:schemeClr>
              </a:gs>
              <a:gs pos="74000">
                <a:schemeClr val="bg1">
                  <a:lumMod val="60000"/>
                  <a:lumOff val="40000"/>
                </a:schemeClr>
              </a:gs>
              <a:gs pos="100000">
                <a:schemeClr val="bg1">
                  <a:lumMod val="60000"/>
                  <a:lumOff val="40000"/>
                </a:schemeClr>
              </a:gs>
            </a:gsLst>
            <a:lin ang="2700000" scaled="1"/>
            <a:tileRect/>
          </a:gradFill>
          <a:ln w="9525" cap="flat" cmpd="sng" algn="ctr">
            <a:solidFill>
              <a:srgbClr val="353535">
                <a:lumMod val="60000"/>
                <a:lumOff val="4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6" name="Group 25">
            <a:extLst>
              <a:ext uri="{FF2B5EF4-FFF2-40B4-BE49-F238E27FC236}">
                <a16:creationId xmlns:a16="http://schemas.microsoft.com/office/drawing/2014/main" id="{5A2A108B-0E53-4A48-BE40-33A31F4E831E}"/>
              </a:ext>
            </a:extLst>
          </p:cNvPr>
          <p:cNvGrpSpPr/>
          <p:nvPr/>
        </p:nvGrpSpPr>
        <p:grpSpPr>
          <a:xfrm>
            <a:off x="6937398" y="3411605"/>
            <a:ext cx="3341623" cy="111881"/>
            <a:chOff x="5749336" y="5178599"/>
            <a:chExt cx="6073235" cy="203338"/>
          </a:xfrm>
        </p:grpSpPr>
        <p:sp>
          <p:nvSpPr>
            <p:cNvPr id="29" name="Rectangle: Top Corners Rounded 28">
              <a:extLst>
                <a:ext uri="{FF2B5EF4-FFF2-40B4-BE49-F238E27FC236}">
                  <a16:creationId xmlns:a16="http://schemas.microsoft.com/office/drawing/2014/main" id="{B63F30D8-BCFA-4084-ACF0-8FB761AE8219}"/>
                </a:ext>
              </a:extLst>
            </p:cNvPr>
            <p:cNvSpPr/>
            <p:nvPr/>
          </p:nvSpPr>
          <p:spPr bwMode="auto">
            <a:xfrm rot="10800000">
              <a:off x="5749336" y="5179244"/>
              <a:ext cx="6073235" cy="202693"/>
            </a:xfrm>
            <a:prstGeom prst="round2SameRect">
              <a:avLst>
                <a:gd name="adj1" fmla="val 50000"/>
                <a:gd name="adj2" fmla="val 0"/>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9183E154-3AA6-4EA3-80A4-128F03F47560}"/>
                </a:ext>
              </a:extLst>
            </p:cNvPr>
            <p:cNvSpPr/>
            <p:nvPr/>
          </p:nvSpPr>
          <p:spPr bwMode="auto">
            <a:xfrm rot="10800000">
              <a:off x="8034432" y="5178599"/>
              <a:ext cx="1503042" cy="60226"/>
            </a:xfrm>
            <a:prstGeom prst="round2SameRect">
              <a:avLst>
                <a:gd name="adj1" fmla="val 50000"/>
                <a:gd name="adj2" fmla="val 0"/>
              </a:avLst>
            </a:prstGeom>
            <a:solidFill>
              <a:srgbClr val="353535">
                <a:lumMod val="40000"/>
                <a:lumOff val="60000"/>
                <a:alpha val="51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pic>
        <p:nvPicPr>
          <p:cNvPr id="6" name="Graphic 5">
            <a:extLst>
              <a:ext uri="{FF2B5EF4-FFF2-40B4-BE49-F238E27FC236}">
                <a16:creationId xmlns:a16="http://schemas.microsoft.com/office/drawing/2014/main" id="{5BD81D7E-42AA-4C11-8678-1C05FA43EB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74589" y="1746975"/>
            <a:ext cx="1165648" cy="1386866"/>
          </a:xfrm>
          <a:prstGeom prst="rect">
            <a:avLst/>
          </a:prstGeom>
        </p:spPr>
      </p:pic>
      <p:grpSp>
        <p:nvGrpSpPr>
          <p:cNvPr id="19" name="Group 18">
            <a:extLst>
              <a:ext uri="{FF2B5EF4-FFF2-40B4-BE49-F238E27FC236}">
                <a16:creationId xmlns:a16="http://schemas.microsoft.com/office/drawing/2014/main" id="{E1935EE8-3319-4E9A-B6A5-EAF731C12A32}"/>
              </a:ext>
            </a:extLst>
          </p:cNvPr>
          <p:cNvGrpSpPr/>
          <p:nvPr/>
        </p:nvGrpSpPr>
        <p:grpSpPr>
          <a:xfrm>
            <a:off x="8194706" y="514689"/>
            <a:ext cx="749246" cy="1119834"/>
            <a:chOff x="8100436" y="632448"/>
            <a:chExt cx="749246" cy="1119834"/>
          </a:xfrm>
        </p:grpSpPr>
        <p:grpSp>
          <p:nvGrpSpPr>
            <p:cNvPr id="38" name="Group 37">
              <a:extLst>
                <a:ext uri="{FF2B5EF4-FFF2-40B4-BE49-F238E27FC236}">
                  <a16:creationId xmlns:a16="http://schemas.microsoft.com/office/drawing/2014/main" id="{C55AA95D-570B-45BB-A824-804251C73194}"/>
                </a:ext>
              </a:extLst>
            </p:cNvPr>
            <p:cNvGrpSpPr/>
            <p:nvPr/>
          </p:nvGrpSpPr>
          <p:grpSpPr>
            <a:xfrm>
              <a:off x="8100436" y="632448"/>
              <a:ext cx="749246" cy="958523"/>
              <a:chOff x="10702625" y="314960"/>
              <a:chExt cx="749246" cy="958523"/>
            </a:xfrm>
            <a:solidFill>
              <a:srgbClr val="92D050"/>
            </a:solidFill>
          </p:grpSpPr>
          <p:sp>
            <p:nvSpPr>
              <p:cNvPr id="39" name="Oval 38">
                <a:extLst>
                  <a:ext uri="{FF2B5EF4-FFF2-40B4-BE49-F238E27FC236}">
                    <a16:creationId xmlns:a16="http://schemas.microsoft.com/office/drawing/2014/main" id="{A6E7D6FB-390D-4D03-AC42-03D2961ED613}"/>
                  </a:ext>
                </a:extLst>
              </p:cNvPr>
              <p:cNvSpPr/>
              <p:nvPr/>
            </p:nvSpPr>
            <p:spPr bwMode="auto">
              <a:xfrm>
                <a:off x="10702625" y="314960"/>
                <a:ext cx="749246" cy="749246"/>
              </a:xfrm>
              <a:prstGeom prst="ellipse">
                <a:avLst/>
              </a:prstGeom>
              <a:solidFill>
                <a:srgbClr val="23568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Isosceles Triangle 39">
                <a:extLst>
                  <a:ext uri="{FF2B5EF4-FFF2-40B4-BE49-F238E27FC236}">
                    <a16:creationId xmlns:a16="http://schemas.microsoft.com/office/drawing/2014/main" id="{5874C707-20D3-4AB7-8E46-1D778C319DC8}"/>
                  </a:ext>
                </a:extLst>
              </p:cNvPr>
              <p:cNvSpPr/>
              <p:nvPr/>
            </p:nvSpPr>
            <p:spPr bwMode="auto">
              <a:xfrm rot="9397063">
                <a:off x="10880072" y="854930"/>
                <a:ext cx="347310" cy="418553"/>
              </a:xfrm>
              <a:prstGeom prst="triangle">
                <a:avLst/>
              </a:prstGeom>
              <a:solidFill>
                <a:srgbClr val="23568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7" name="Oval 26">
              <a:extLst>
                <a:ext uri="{FF2B5EF4-FFF2-40B4-BE49-F238E27FC236}">
                  <a16:creationId xmlns:a16="http://schemas.microsoft.com/office/drawing/2014/main" id="{ACEF39FA-D60C-4C2D-9785-05DC9F2F37A4}"/>
                </a:ext>
              </a:extLst>
            </p:cNvPr>
            <p:cNvSpPr/>
            <p:nvPr/>
          </p:nvSpPr>
          <p:spPr bwMode="auto">
            <a:xfrm>
              <a:off x="8541807" y="1703584"/>
              <a:ext cx="45305" cy="45305"/>
            </a:xfrm>
            <a:prstGeom prst="ellipse">
              <a:avLst/>
            </a:prstGeom>
            <a:solidFill>
              <a:srgbClr val="353535">
                <a:lumMod val="40000"/>
                <a:lumOff val="60000"/>
              </a:srgbClr>
            </a:solidFill>
            <a:ln w="15875" cap="flat" cmpd="sng" algn="ctr">
              <a:solidFill>
                <a:srgbClr val="353535">
                  <a:lumMod val="60000"/>
                  <a:lumOff val="40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D0DEEA39-48C8-4F5D-ADE2-F3A5937EC9DE}"/>
                </a:ext>
              </a:extLst>
            </p:cNvPr>
            <p:cNvSpPr/>
            <p:nvPr/>
          </p:nvSpPr>
          <p:spPr bwMode="auto">
            <a:xfrm>
              <a:off x="8453838" y="1706977"/>
              <a:ext cx="45305" cy="45305"/>
            </a:xfrm>
            <a:prstGeom prst="ellipse">
              <a:avLst/>
            </a:prstGeom>
            <a:solidFill>
              <a:srgbClr val="92D050"/>
            </a:solidFill>
            <a:ln w="34925" cap="flat" cmpd="sng" algn="ctr">
              <a:solidFill>
                <a:schemeClr val="tx2">
                  <a:lumMod val="25000"/>
                </a:scheme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4" name="Group 33">
              <a:extLst>
                <a:ext uri="{FF2B5EF4-FFF2-40B4-BE49-F238E27FC236}">
                  <a16:creationId xmlns:a16="http://schemas.microsoft.com/office/drawing/2014/main" id="{25CC537B-84F4-4727-87D2-8C2272C442D6}"/>
                </a:ext>
              </a:extLst>
            </p:cNvPr>
            <p:cNvGrpSpPr/>
            <p:nvPr/>
          </p:nvGrpSpPr>
          <p:grpSpPr>
            <a:xfrm>
              <a:off x="8288905" y="804327"/>
              <a:ext cx="319436" cy="373460"/>
              <a:chOff x="2224475" y="5271400"/>
              <a:chExt cx="319436" cy="373460"/>
            </a:xfrm>
          </p:grpSpPr>
          <p:sp>
            <p:nvSpPr>
              <p:cNvPr id="35" name="Freeform 20">
                <a:extLst>
                  <a:ext uri="{FF2B5EF4-FFF2-40B4-BE49-F238E27FC236}">
                    <a16:creationId xmlns:a16="http://schemas.microsoft.com/office/drawing/2014/main" id="{EDA5EEFF-252C-48E6-9FD7-4C7BBE7B0368}"/>
                  </a:ext>
                </a:extLst>
              </p:cNvPr>
              <p:cNvSpPr>
                <a:spLocks/>
              </p:cNvSpPr>
              <p:nvPr/>
            </p:nvSpPr>
            <p:spPr bwMode="auto">
              <a:xfrm>
                <a:off x="2224475" y="5358306"/>
                <a:ext cx="319436" cy="286554"/>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36" name="Freeform 21">
                <a:extLst>
                  <a:ext uri="{FF2B5EF4-FFF2-40B4-BE49-F238E27FC236}">
                    <a16:creationId xmlns:a16="http://schemas.microsoft.com/office/drawing/2014/main" id="{A8353359-FB46-4180-AF2F-A6EA405A6F48}"/>
                  </a:ext>
                </a:extLst>
              </p:cNvPr>
              <p:cNvSpPr>
                <a:spLocks/>
              </p:cNvSpPr>
              <p:nvPr/>
            </p:nvSpPr>
            <p:spPr bwMode="auto">
              <a:xfrm>
                <a:off x="2391239" y="5271400"/>
                <a:ext cx="77509" cy="86905"/>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grpSp>
        <p:nvGrpSpPr>
          <p:cNvPr id="18" name="Group 17">
            <a:extLst>
              <a:ext uri="{FF2B5EF4-FFF2-40B4-BE49-F238E27FC236}">
                <a16:creationId xmlns:a16="http://schemas.microsoft.com/office/drawing/2014/main" id="{725896CC-3BAE-459A-BE04-12B009EBCE8D}"/>
              </a:ext>
            </a:extLst>
          </p:cNvPr>
          <p:cNvGrpSpPr/>
          <p:nvPr/>
        </p:nvGrpSpPr>
        <p:grpSpPr>
          <a:xfrm>
            <a:off x="3285276" y="514689"/>
            <a:ext cx="749246" cy="1119834"/>
            <a:chOff x="3379546" y="632448"/>
            <a:chExt cx="749246" cy="1119834"/>
          </a:xfrm>
        </p:grpSpPr>
        <p:grpSp>
          <p:nvGrpSpPr>
            <p:cNvPr id="5" name="Group 4">
              <a:extLst>
                <a:ext uri="{FF2B5EF4-FFF2-40B4-BE49-F238E27FC236}">
                  <a16:creationId xmlns:a16="http://schemas.microsoft.com/office/drawing/2014/main" id="{B63A6E19-187A-4CE0-97F6-765E3304B456}"/>
                </a:ext>
              </a:extLst>
            </p:cNvPr>
            <p:cNvGrpSpPr/>
            <p:nvPr/>
          </p:nvGrpSpPr>
          <p:grpSpPr>
            <a:xfrm>
              <a:off x="3379546" y="632448"/>
              <a:ext cx="749246" cy="958523"/>
              <a:chOff x="10702625" y="314960"/>
              <a:chExt cx="749246" cy="958523"/>
            </a:xfrm>
            <a:solidFill>
              <a:srgbClr val="00188F"/>
            </a:solidFill>
          </p:grpSpPr>
          <p:sp>
            <p:nvSpPr>
              <p:cNvPr id="2" name="Oval 1">
                <a:extLst>
                  <a:ext uri="{FF2B5EF4-FFF2-40B4-BE49-F238E27FC236}">
                    <a16:creationId xmlns:a16="http://schemas.microsoft.com/office/drawing/2014/main" id="{6031741C-C949-42DE-86B5-E9DFDB67DF9B}"/>
                  </a:ext>
                </a:extLst>
              </p:cNvPr>
              <p:cNvSpPr/>
              <p:nvPr/>
            </p:nvSpPr>
            <p:spPr bwMode="auto">
              <a:xfrm>
                <a:off x="10702625" y="314960"/>
                <a:ext cx="749246" cy="749246"/>
              </a:xfrm>
              <a:prstGeom prst="ellipse">
                <a:avLst/>
              </a:prstGeom>
              <a:solidFill>
                <a:srgbClr val="23568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 name="Isosceles Triangle 3">
                <a:extLst>
                  <a:ext uri="{FF2B5EF4-FFF2-40B4-BE49-F238E27FC236}">
                    <a16:creationId xmlns:a16="http://schemas.microsoft.com/office/drawing/2014/main" id="{08258E8E-142D-46CC-A590-88FA542B4C8D}"/>
                  </a:ext>
                </a:extLst>
              </p:cNvPr>
              <p:cNvSpPr/>
              <p:nvPr/>
            </p:nvSpPr>
            <p:spPr bwMode="auto">
              <a:xfrm rot="9397063">
                <a:off x="10880072" y="854930"/>
                <a:ext cx="347310" cy="418553"/>
              </a:xfrm>
              <a:prstGeom prst="triangle">
                <a:avLst/>
              </a:prstGeom>
              <a:solidFill>
                <a:srgbClr val="23568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1" name="Oval 10">
              <a:extLst>
                <a:ext uri="{FF2B5EF4-FFF2-40B4-BE49-F238E27FC236}">
                  <a16:creationId xmlns:a16="http://schemas.microsoft.com/office/drawing/2014/main" id="{57A62525-4CEA-4A35-9DDE-2F21EA3FFC1E}"/>
                </a:ext>
              </a:extLst>
            </p:cNvPr>
            <p:cNvSpPr/>
            <p:nvPr/>
          </p:nvSpPr>
          <p:spPr bwMode="auto">
            <a:xfrm>
              <a:off x="3785151" y="1705967"/>
              <a:ext cx="45720" cy="45720"/>
            </a:xfrm>
            <a:prstGeom prst="ellipse">
              <a:avLst/>
            </a:prstGeom>
            <a:solidFill>
              <a:schemeClr val="tx2">
                <a:lumMod val="25000"/>
              </a:schemeClr>
            </a:solidFill>
            <a:ln w="1587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 name="Oval 11">
              <a:extLst>
                <a:ext uri="{FF2B5EF4-FFF2-40B4-BE49-F238E27FC236}">
                  <a16:creationId xmlns:a16="http://schemas.microsoft.com/office/drawing/2014/main" id="{DD63838E-08DC-4A99-8030-79BFCA59E6B8}"/>
                </a:ext>
              </a:extLst>
            </p:cNvPr>
            <p:cNvSpPr/>
            <p:nvPr/>
          </p:nvSpPr>
          <p:spPr bwMode="auto">
            <a:xfrm>
              <a:off x="3687548" y="1706977"/>
              <a:ext cx="45305" cy="45305"/>
            </a:xfrm>
            <a:prstGeom prst="ellipse">
              <a:avLst/>
            </a:prstGeom>
            <a:solidFill>
              <a:srgbClr val="92D050"/>
            </a:solidFill>
            <a:ln w="34925" cap="flat" cmpd="sng" algn="ctr">
              <a:solidFill>
                <a:srgbClr val="0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Freeform 15">
              <a:extLst>
                <a:ext uri="{FF2B5EF4-FFF2-40B4-BE49-F238E27FC236}">
                  <a16:creationId xmlns:a16="http://schemas.microsoft.com/office/drawing/2014/main" id="{AD6CFE1E-36B5-4E41-8385-093C8904BC26}"/>
                </a:ext>
              </a:extLst>
            </p:cNvPr>
            <p:cNvSpPr>
              <a:spLocks noChangeAspect="1" noEditPoints="1"/>
            </p:cNvSpPr>
            <p:nvPr/>
          </p:nvSpPr>
          <p:spPr bwMode="black">
            <a:xfrm>
              <a:off x="3567913" y="841808"/>
              <a:ext cx="335010" cy="33364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30" tIns="44814" rIns="89630" bIns="44814"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Rectangle: Rounded Corners 40">
            <a:extLst>
              <a:ext uri="{FF2B5EF4-FFF2-40B4-BE49-F238E27FC236}">
                <a16:creationId xmlns:a16="http://schemas.microsoft.com/office/drawing/2014/main" id="{31570B00-8FDD-4ED2-890A-5EEB8E72D57E}"/>
              </a:ext>
            </a:extLst>
          </p:cNvPr>
          <p:cNvSpPr/>
          <p:nvPr/>
        </p:nvSpPr>
        <p:spPr bwMode="auto">
          <a:xfrm>
            <a:off x="1551215" y="4107217"/>
            <a:ext cx="1184036" cy="524241"/>
          </a:xfrm>
          <a:prstGeom prst="roundRect">
            <a:avLst/>
          </a:prstGeom>
          <a:solidFill>
            <a:srgbClr val="23568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50" normalizeH="0" noProof="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NEW</a:t>
            </a:r>
          </a:p>
        </p:txBody>
      </p:sp>
      <p:pic>
        <p:nvPicPr>
          <p:cNvPr id="7" name="Picture 6" descr="A screenshot of a computer&#10;&#10;Description generated with very high confidence">
            <a:extLst>
              <a:ext uri="{FF2B5EF4-FFF2-40B4-BE49-F238E27FC236}">
                <a16:creationId xmlns:a16="http://schemas.microsoft.com/office/drawing/2014/main" id="{6E802EF1-6EA4-43C5-898A-E5CBC24660E5}"/>
              </a:ext>
            </a:extLst>
          </p:cNvPr>
          <p:cNvPicPr>
            <a:picLocks noChangeAspect="1"/>
          </p:cNvPicPr>
          <p:nvPr/>
        </p:nvPicPr>
        <p:blipFill>
          <a:blip r:embed="rId5"/>
          <a:stretch>
            <a:fillRect/>
          </a:stretch>
        </p:blipFill>
        <p:spPr>
          <a:xfrm>
            <a:off x="2256052" y="1695615"/>
            <a:ext cx="2790974" cy="1571560"/>
          </a:xfrm>
          <a:prstGeom prst="rect">
            <a:avLst/>
          </a:prstGeom>
        </p:spPr>
      </p:pic>
      <p:pic>
        <p:nvPicPr>
          <p:cNvPr id="16" name="Picture 15" descr="A screenshot of a cell phone&#10;&#10;Description generated with very high confidence">
            <a:extLst>
              <a:ext uri="{FF2B5EF4-FFF2-40B4-BE49-F238E27FC236}">
                <a16:creationId xmlns:a16="http://schemas.microsoft.com/office/drawing/2014/main" id="{6352F631-AFA2-4ACF-BD9D-AB1D1583DA9B}"/>
              </a:ext>
            </a:extLst>
          </p:cNvPr>
          <p:cNvPicPr>
            <a:picLocks noChangeAspect="1"/>
          </p:cNvPicPr>
          <p:nvPr/>
        </p:nvPicPr>
        <p:blipFill>
          <a:blip r:embed="rId6"/>
          <a:stretch>
            <a:fillRect/>
          </a:stretch>
        </p:blipFill>
        <p:spPr>
          <a:xfrm>
            <a:off x="7314814" y="1700492"/>
            <a:ext cx="2577529" cy="1610955"/>
          </a:xfrm>
          <a:prstGeom prst="rect">
            <a:avLst/>
          </a:prstGeom>
        </p:spPr>
      </p:pic>
      <p:pic>
        <p:nvPicPr>
          <p:cNvPr id="32" name="Picture 31">
            <a:extLst>
              <a:ext uri="{FF2B5EF4-FFF2-40B4-BE49-F238E27FC236}">
                <a16:creationId xmlns:a16="http://schemas.microsoft.com/office/drawing/2014/main" id="{16F589CE-2139-415E-9438-9C94B01516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Tree>
    <p:extLst>
      <p:ext uri="{BB962C8B-B14F-4D97-AF65-F5344CB8AC3E}">
        <p14:creationId xmlns:p14="http://schemas.microsoft.com/office/powerpoint/2010/main" val="126020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25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par>
                          <p:cTn id="11" fill="hold">
                            <p:stCondLst>
                              <p:cond delay="750"/>
                            </p:stCondLst>
                            <p:childTnLst>
                              <p:par>
                                <p:cTn id="12" presetID="10" presetClass="entr" presetSubtype="0" fill="hold"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8" presetClass="emph" presetSubtype="0" repeatCount="indefinite" fill="hold" nodeType="withEffect">
                                  <p:stCondLst>
                                    <p:cond delay="0"/>
                                  </p:stCondLst>
                                  <p:childTnLst>
                                    <p:animRot by="21600000">
                                      <p:cBhvr>
                                        <p:cTn id="16" dur="5000" fill="hold"/>
                                        <p:tgtEl>
                                          <p:spTgt spid="6"/>
                                        </p:tgtEl>
                                        <p:attrNameLst>
                                          <p:attrName>r</p:attrName>
                                        </p:attrNameLst>
                                      </p:cBhvr>
                                    </p:animRot>
                                  </p:childTnLst>
                                </p:cTn>
                              </p:par>
                              <p:par>
                                <p:cTn id="17" presetID="10" presetClass="entr" presetSubtype="0" fill="hold" grpId="0" nodeType="withEffect">
                                  <p:stCondLst>
                                    <p:cond delay="100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E76FEE-C538-4F11-BD6B-B08711B8E859}"/>
              </a:ext>
            </a:extLst>
          </p:cNvPr>
          <p:cNvSpPr>
            <a:spLocks noGrp="1"/>
          </p:cNvSpPr>
          <p:nvPr>
            <p:ph type="title"/>
          </p:nvPr>
        </p:nvSpPr>
        <p:spPr/>
        <p:txBody>
          <a:bodyPr/>
          <a:lstStyle/>
          <a:p>
            <a:r>
              <a:rPr lang="en-US" b="1">
                <a:latin typeface="Segoe UI (Headings)"/>
              </a:rPr>
              <a:t>Visual Studio Live Share</a:t>
            </a:r>
          </a:p>
        </p:txBody>
      </p:sp>
      <p:sp>
        <p:nvSpPr>
          <p:cNvPr id="5" name="Text Placeholder 4">
            <a:extLst>
              <a:ext uri="{FF2B5EF4-FFF2-40B4-BE49-F238E27FC236}">
                <a16:creationId xmlns:a16="http://schemas.microsoft.com/office/drawing/2014/main" id="{555B71C1-8563-4E30-8458-18F0E4C847F9}"/>
              </a:ext>
            </a:extLst>
          </p:cNvPr>
          <p:cNvSpPr>
            <a:spLocks noGrp="1"/>
          </p:cNvSpPr>
          <p:nvPr>
            <p:ph type="body" idx="1"/>
          </p:nvPr>
        </p:nvSpPr>
        <p:spPr/>
        <p:txBody>
          <a:bodyPr/>
          <a:lstStyle/>
          <a:p>
            <a:pPr marL="0" indent="0">
              <a:buNone/>
            </a:pPr>
            <a:r>
              <a:rPr lang="en-US">
                <a:latin typeface="Segoe UI (body)"/>
              </a:rPr>
              <a:t>Demo</a:t>
            </a:r>
          </a:p>
        </p:txBody>
      </p:sp>
    </p:spTree>
    <p:extLst>
      <p:ext uri="{BB962C8B-B14F-4D97-AF65-F5344CB8AC3E}">
        <p14:creationId xmlns:p14="http://schemas.microsoft.com/office/powerpoint/2010/main" val="23059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Image result for notepad png">
            <a:extLst>
              <a:ext uri="{FF2B5EF4-FFF2-40B4-BE49-F238E27FC236}">
                <a16:creationId xmlns:a16="http://schemas.microsoft.com/office/drawing/2014/main" id="{F5AD7D5B-B384-43F1-B261-391AAB210B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790" y="2060851"/>
            <a:ext cx="1784872" cy="17848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FF4F69B-B352-404D-A33F-46BF33BD4946}"/>
              </a:ext>
            </a:extLst>
          </p:cNvPr>
          <p:cNvSpPr txBox="1"/>
          <p:nvPr/>
        </p:nvSpPr>
        <p:spPr>
          <a:xfrm>
            <a:off x="940651" y="4892218"/>
            <a:ext cx="1997150" cy="738664"/>
          </a:xfrm>
          <a:prstGeom prst="rect">
            <a:avLst/>
          </a:prstGeom>
          <a:noFill/>
        </p:spPr>
        <p:txBody>
          <a:bodyPr wrap="non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3200" b="0" i="0" u="none" strike="noStrike" cap="none" spc="0" normalizeH="0" baseline="0">
                <a:ln>
                  <a:noFill/>
                </a:ln>
                <a:effectLst/>
                <a:uLnTx/>
                <a:uFillTx/>
                <a:latin typeface="+mj-lt"/>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1A1A1A"/>
                </a:solidFill>
                <a:effectLst/>
                <a:uLnTx/>
                <a:uFillTx/>
                <a:latin typeface="Segoe UI Semibold"/>
                <a:ea typeface="+mn-ea"/>
                <a:cs typeface="+mn-cs"/>
              </a:rPr>
              <a:t>Notepad</a:t>
            </a:r>
          </a:p>
        </p:txBody>
      </p:sp>
      <p:grpSp>
        <p:nvGrpSpPr>
          <p:cNvPr id="22" name="Group 21">
            <a:extLst>
              <a:ext uri="{FF2B5EF4-FFF2-40B4-BE49-F238E27FC236}">
                <a16:creationId xmlns:a16="http://schemas.microsoft.com/office/drawing/2014/main" id="{9092C6A3-337E-46C9-A39A-063D5B33A8B4}"/>
              </a:ext>
            </a:extLst>
          </p:cNvPr>
          <p:cNvGrpSpPr/>
          <p:nvPr/>
        </p:nvGrpSpPr>
        <p:grpSpPr>
          <a:xfrm>
            <a:off x="3662832" y="2458168"/>
            <a:ext cx="1087576" cy="990239"/>
            <a:chOff x="5552212" y="2933880"/>
            <a:chExt cx="1087576" cy="990239"/>
          </a:xfrm>
        </p:grpSpPr>
        <p:sp>
          <p:nvSpPr>
            <p:cNvPr id="19" name="heart" title="Icon of a heart">
              <a:extLst>
                <a:ext uri="{FF2B5EF4-FFF2-40B4-BE49-F238E27FC236}">
                  <a16:creationId xmlns:a16="http://schemas.microsoft.com/office/drawing/2014/main" id="{76B8306E-9D53-4940-A2D8-632DD0A1844F}"/>
                </a:ext>
              </a:extLst>
            </p:cNvPr>
            <p:cNvSpPr>
              <a:spLocks noChangeAspect="1"/>
            </p:cNvSpPr>
            <p:nvPr/>
          </p:nvSpPr>
          <p:spPr bwMode="auto">
            <a:xfrm>
              <a:off x="5552212" y="2933880"/>
              <a:ext cx="1087576" cy="990239"/>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noFill/>
            <a:ln w="38100" cap="flat">
              <a:solidFill>
                <a:srgbClr val="ADADA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cxnSp>
          <p:nvCxnSpPr>
            <p:cNvPr id="5" name="Straight Connector 4">
              <a:extLst>
                <a:ext uri="{FF2B5EF4-FFF2-40B4-BE49-F238E27FC236}">
                  <a16:creationId xmlns:a16="http://schemas.microsoft.com/office/drawing/2014/main" id="{7120790E-E199-4239-B1B9-3BF6D6D8C13C}"/>
                </a:ext>
              </a:extLst>
            </p:cNvPr>
            <p:cNvCxnSpPr>
              <a:cxnSpLocks/>
            </p:cNvCxnSpPr>
            <p:nvPr/>
          </p:nvCxnSpPr>
          <p:spPr>
            <a:xfrm flipH="1">
              <a:off x="6009989" y="3008590"/>
              <a:ext cx="127738" cy="152114"/>
            </a:xfrm>
            <a:prstGeom prst="line">
              <a:avLst/>
            </a:prstGeom>
            <a:ln w="38100">
              <a:solidFill>
                <a:srgbClr val="ADADA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D9D806C-193D-432E-9119-9D69767C7632}"/>
                </a:ext>
              </a:extLst>
            </p:cNvPr>
            <p:cNvCxnSpPr>
              <a:cxnSpLocks/>
            </p:cNvCxnSpPr>
            <p:nvPr/>
          </p:nvCxnSpPr>
          <p:spPr>
            <a:xfrm flipH="1" flipV="1">
              <a:off x="6009989" y="3143774"/>
              <a:ext cx="127738" cy="169044"/>
            </a:xfrm>
            <a:prstGeom prst="line">
              <a:avLst/>
            </a:prstGeom>
            <a:ln w="38100">
              <a:solidFill>
                <a:srgbClr val="ADADA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7C8DAA77-8002-4BA8-A42C-05AEA781D87C}"/>
                </a:ext>
              </a:extLst>
            </p:cNvPr>
            <p:cNvCxnSpPr>
              <a:cxnSpLocks/>
            </p:cNvCxnSpPr>
            <p:nvPr/>
          </p:nvCxnSpPr>
          <p:spPr>
            <a:xfrm flipH="1">
              <a:off x="6009989" y="3295888"/>
              <a:ext cx="127738" cy="171889"/>
            </a:xfrm>
            <a:prstGeom prst="line">
              <a:avLst/>
            </a:prstGeom>
            <a:ln w="38100">
              <a:solidFill>
                <a:srgbClr val="ADADA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65A0D64-BF1B-4563-ACDC-42A92D04B6FB}"/>
                </a:ext>
              </a:extLst>
            </p:cNvPr>
            <p:cNvCxnSpPr>
              <a:cxnSpLocks/>
            </p:cNvCxnSpPr>
            <p:nvPr/>
          </p:nvCxnSpPr>
          <p:spPr>
            <a:xfrm flipH="1" flipV="1">
              <a:off x="6009989" y="3448002"/>
              <a:ext cx="127738" cy="171889"/>
            </a:xfrm>
            <a:prstGeom prst="line">
              <a:avLst/>
            </a:prstGeom>
            <a:ln w="38100">
              <a:solidFill>
                <a:srgbClr val="ADADA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ABC5A4B-102E-4E05-9B57-CC78783CDEA8}"/>
                </a:ext>
              </a:extLst>
            </p:cNvPr>
            <p:cNvCxnSpPr>
              <a:cxnSpLocks/>
            </p:cNvCxnSpPr>
            <p:nvPr/>
          </p:nvCxnSpPr>
          <p:spPr>
            <a:xfrm flipH="1">
              <a:off x="6009989" y="3602961"/>
              <a:ext cx="127738" cy="169044"/>
            </a:xfrm>
            <a:prstGeom prst="line">
              <a:avLst/>
            </a:prstGeom>
            <a:ln w="38100">
              <a:solidFill>
                <a:srgbClr val="ADADA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85BD778-6919-412C-92AD-C2887F6A9FAE}"/>
                </a:ext>
              </a:extLst>
            </p:cNvPr>
            <p:cNvCxnSpPr>
              <a:cxnSpLocks/>
              <a:stCxn id="19" idx="0"/>
            </p:cNvCxnSpPr>
            <p:nvPr/>
          </p:nvCxnSpPr>
          <p:spPr>
            <a:xfrm flipH="1" flipV="1">
              <a:off x="6009989" y="3751028"/>
              <a:ext cx="86011" cy="173091"/>
            </a:xfrm>
            <a:prstGeom prst="line">
              <a:avLst/>
            </a:prstGeom>
            <a:ln w="38100">
              <a:solidFill>
                <a:srgbClr val="ADADAD"/>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5" name="heart" title="Icon of a heart">
            <a:extLst>
              <a:ext uri="{FF2B5EF4-FFF2-40B4-BE49-F238E27FC236}">
                <a16:creationId xmlns:a16="http://schemas.microsoft.com/office/drawing/2014/main" id="{AEECABC8-B5C4-4F44-A2DF-E15C67893A5D}"/>
              </a:ext>
            </a:extLst>
          </p:cNvPr>
          <p:cNvSpPr>
            <a:spLocks noChangeAspect="1"/>
          </p:cNvSpPr>
          <p:nvPr/>
        </p:nvSpPr>
        <p:spPr bwMode="auto">
          <a:xfrm>
            <a:off x="3662832" y="2458168"/>
            <a:ext cx="1087576" cy="990239"/>
          </a:xfrm>
          <a:custGeom>
            <a:avLst/>
            <a:gdLst>
              <a:gd name="T0" fmla="*/ 164 w 328"/>
              <a:gd name="T1" fmla="*/ 298 h 298"/>
              <a:gd name="T2" fmla="*/ 131 w 328"/>
              <a:gd name="T3" fmla="*/ 265 h 298"/>
              <a:gd name="T4" fmla="*/ 25 w 328"/>
              <a:gd name="T5" fmla="*/ 156 h 298"/>
              <a:gd name="T6" fmla="*/ 26 w 328"/>
              <a:gd name="T7" fmla="*/ 156 h 298"/>
              <a:gd name="T8" fmla="*/ 0 w 328"/>
              <a:gd name="T9" fmla="*/ 92 h 298"/>
              <a:gd name="T10" fmla="*/ 92 w 328"/>
              <a:gd name="T11" fmla="*/ 0 h 298"/>
              <a:gd name="T12" fmla="*/ 164 w 328"/>
              <a:gd name="T13" fmla="*/ 35 h 298"/>
              <a:gd name="T14" fmla="*/ 236 w 328"/>
              <a:gd name="T15" fmla="*/ 0 h 298"/>
              <a:gd name="T16" fmla="*/ 328 w 328"/>
              <a:gd name="T17" fmla="*/ 92 h 298"/>
              <a:gd name="T18" fmla="*/ 302 w 328"/>
              <a:gd name="T19" fmla="*/ 156 h 298"/>
              <a:gd name="T20" fmla="*/ 303 w 328"/>
              <a:gd name="T21" fmla="*/ 156 h 298"/>
              <a:gd name="T22" fmla="*/ 197 w 328"/>
              <a:gd name="T23" fmla="*/ 265 h 298"/>
              <a:gd name="T24" fmla="*/ 164 w 328"/>
              <a:gd name="T25"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298">
                <a:moveTo>
                  <a:pt x="164" y="298"/>
                </a:moveTo>
                <a:cubicBezTo>
                  <a:pt x="131" y="265"/>
                  <a:pt x="131" y="265"/>
                  <a:pt x="131" y="265"/>
                </a:cubicBezTo>
                <a:cubicBezTo>
                  <a:pt x="25" y="156"/>
                  <a:pt x="25" y="156"/>
                  <a:pt x="25" y="156"/>
                </a:cubicBezTo>
                <a:cubicBezTo>
                  <a:pt x="26" y="156"/>
                  <a:pt x="26" y="156"/>
                  <a:pt x="26" y="156"/>
                </a:cubicBezTo>
                <a:cubicBezTo>
                  <a:pt x="10" y="140"/>
                  <a:pt x="0" y="117"/>
                  <a:pt x="0" y="92"/>
                </a:cubicBezTo>
                <a:cubicBezTo>
                  <a:pt x="0" y="42"/>
                  <a:pt x="41" y="0"/>
                  <a:pt x="92" y="0"/>
                </a:cubicBezTo>
                <a:cubicBezTo>
                  <a:pt x="121" y="0"/>
                  <a:pt x="147" y="14"/>
                  <a:pt x="164" y="35"/>
                </a:cubicBezTo>
                <a:cubicBezTo>
                  <a:pt x="181" y="14"/>
                  <a:pt x="207" y="0"/>
                  <a:pt x="236" y="0"/>
                </a:cubicBezTo>
                <a:cubicBezTo>
                  <a:pt x="287" y="0"/>
                  <a:pt x="328" y="42"/>
                  <a:pt x="328" y="92"/>
                </a:cubicBezTo>
                <a:cubicBezTo>
                  <a:pt x="328" y="117"/>
                  <a:pt x="318" y="140"/>
                  <a:pt x="302" y="156"/>
                </a:cubicBezTo>
                <a:cubicBezTo>
                  <a:pt x="303" y="156"/>
                  <a:pt x="303" y="156"/>
                  <a:pt x="303" y="156"/>
                </a:cubicBezTo>
                <a:cubicBezTo>
                  <a:pt x="197" y="265"/>
                  <a:pt x="197" y="265"/>
                  <a:pt x="197" y="265"/>
                </a:cubicBezTo>
                <a:lnTo>
                  <a:pt x="164" y="298"/>
                </a:lnTo>
                <a:close/>
              </a:path>
            </a:pathLst>
          </a:custGeom>
          <a:solidFill>
            <a:srgbClr val="FF0000"/>
          </a:solidFill>
          <a:ln w="38100" cap="flat">
            <a:no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DBA4AE79-9D80-4137-86FE-2559599B2DDF}"/>
              </a:ext>
            </a:extLst>
          </p:cNvPr>
          <p:cNvGrpSpPr/>
          <p:nvPr/>
        </p:nvGrpSpPr>
        <p:grpSpPr>
          <a:xfrm>
            <a:off x="6761747" y="4892218"/>
            <a:ext cx="3743204" cy="738664"/>
            <a:chOff x="7277036" y="4071578"/>
            <a:chExt cx="3743204" cy="738664"/>
          </a:xfrm>
        </p:grpSpPr>
        <p:sp>
          <p:nvSpPr>
            <p:cNvPr id="15" name="TextBox 14">
              <a:extLst>
                <a:ext uri="{FF2B5EF4-FFF2-40B4-BE49-F238E27FC236}">
                  <a16:creationId xmlns:a16="http://schemas.microsoft.com/office/drawing/2014/main" id="{EBBA5E4E-0BF9-49F2-AFAB-652E9292EE45}"/>
                </a:ext>
              </a:extLst>
            </p:cNvPr>
            <p:cNvSpPr txBox="1"/>
            <p:nvPr/>
          </p:nvSpPr>
          <p:spPr>
            <a:xfrm>
              <a:off x="7277036" y="4071578"/>
              <a:ext cx="3743204" cy="738664"/>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3200" b="0" i="0" u="none" strike="noStrike" cap="none" spc="0" normalizeH="0" baseline="0">
                  <a:ln>
                    <a:noFill/>
                  </a:ln>
                  <a:effectLst/>
                  <a:uLnTx/>
                  <a:uFillTx/>
                  <a:latin typeface="+mj-lt"/>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1A1A1A"/>
                  </a:solidFill>
                  <a:effectLst/>
                  <a:uLnTx/>
                  <a:uFillTx/>
                  <a:latin typeface="Segoe UI Semibold"/>
                  <a:ea typeface="+mn-ea"/>
                  <a:cs typeface="+mn-cs"/>
                </a:rPr>
                <a:t>Line feed</a:t>
              </a:r>
            </a:p>
          </p:txBody>
        </p:sp>
        <p:pic>
          <p:nvPicPr>
            <p:cNvPr id="25" name="Picture 24" descr="A picture containing clipart&#10;&#10;Description generated with high confidence">
              <a:extLst>
                <a:ext uri="{FF2B5EF4-FFF2-40B4-BE49-F238E27FC236}">
                  <a16:creationId xmlns:a16="http://schemas.microsoft.com/office/drawing/2014/main" id="{3C87A62E-1C1D-49D4-8A19-2ADB2868CC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7693" y="4146932"/>
              <a:ext cx="506295" cy="587955"/>
            </a:xfrm>
            <a:prstGeom prst="rect">
              <a:avLst/>
            </a:prstGeom>
          </p:spPr>
        </p:pic>
      </p:grpSp>
      <p:sp>
        <p:nvSpPr>
          <p:cNvPr id="31" name="TextBox 30">
            <a:extLst>
              <a:ext uri="{FF2B5EF4-FFF2-40B4-BE49-F238E27FC236}">
                <a16:creationId xmlns:a16="http://schemas.microsoft.com/office/drawing/2014/main" id="{8559DE17-293F-4476-A11C-65F2836B2BF1}"/>
              </a:ext>
            </a:extLst>
          </p:cNvPr>
          <p:cNvSpPr txBox="1"/>
          <p:nvPr/>
        </p:nvSpPr>
        <p:spPr>
          <a:xfrm>
            <a:off x="7224229" y="-1114995"/>
            <a:ext cx="3743204" cy="738664"/>
          </a:xfrm>
          <a:prstGeom prst="rect">
            <a:avLst/>
          </a:prstGeom>
          <a:noFill/>
        </p:spPr>
        <p:txBody>
          <a:bodyPr wrap="squar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3200" b="0" i="0" u="none" strike="noStrike" cap="none" spc="0" normalizeH="0" baseline="0">
                <a:ln>
                  <a:noFill/>
                </a:ln>
                <a:effectLst/>
                <a:uLnTx/>
                <a:uFillTx/>
                <a:latin typeface="+mj-lt"/>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1A1A1A"/>
                </a:solidFill>
                <a:effectLst/>
                <a:uLnTx/>
                <a:uFillTx/>
                <a:latin typeface="Segoe UI Semibold"/>
                <a:ea typeface="+mn-ea"/>
                <a:cs typeface="+mn-cs"/>
              </a:rPr>
              <a:t>Android emulator</a:t>
            </a:r>
          </a:p>
        </p:txBody>
      </p:sp>
      <p:sp>
        <p:nvSpPr>
          <p:cNvPr id="32" name="TextBox 31">
            <a:extLst>
              <a:ext uri="{FF2B5EF4-FFF2-40B4-BE49-F238E27FC236}">
                <a16:creationId xmlns:a16="http://schemas.microsoft.com/office/drawing/2014/main" id="{E846BD5C-0EFD-498C-9011-ABC15A177C5E}"/>
              </a:ext>
            </a:extLst>
          </p:cNvPr>
          <p:cNvSpPr txBox="1"/>
          <p:nvPr/>
        </p:nvSpPr>
        <p:spPr>
          <a:xfrm>
            <a:off x="2321185" y="-1114995"/>
            <a:ext cx="1924246" cy="738664"/>
          </a:xfrm>
          <a:prstGeom prst="rect">
            <a:avLst/>
          </a:prstGeom>
          <a:noFill/>
        </p:spPr>
        <p:txBody>
          <a:bodyPr wrap="none" lIns="182880" tIns="146304" rIns="182880" bIns="146304" rtlCol="0">
            <a:spAutoFit/>
          </a:bodyPr>
          <a:lstStyle>
            <a:defPPr>
              <a:defRPr lang="en-US"/>
            </a:defPPr>
            <a:lvl1pPr marR="0" lvl="0" indent="0" algn="ctr" fontAlgn="auto">
              <a:lnSpc>
                <a:spcPct val="90000"/>
              </a:lnSpc>
              <a:spcBef>
                <a:spcPts val="0"/>
              </a:spcBef>
              <a:spcAft>
                <a:spcPts val="600"/>
              </a:spcAft>
              <a:buClrTx/>
              <a:buSzTx/>
              <a:buFontTx/>
              <a:buNone/>
              <a:tabLst/>
              <a:defRPr kumimoji="0" sz="3200" b="0" i="0" u="none" strike="noStrike" cap="none" spc="0" normalizeH="0" baseline="0">
                <a:ln>
                  <a:noFill/>
                </a:ln>
                <a:effectLst/>
                <a:uLnTx/>
                <a:uFillTx/>
                <a:latin typeface="+mj-lt"/>
              </a:defRPr>
            </a:lvl1p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200" b="0" i="0" u="none" strike="noStrike" kern="1200" cap="none" spc="0" normalizeH="0" baseline="0" noProof="0">
                <a:ln>
                  <a:noFill/>
                </a:ln>
                <a:solidFill>
                  <a:srgbClr val="1A1A1A"/>
                </a:solidFill>
                <a:effectLst/>
                <a:uLnTx/>
                <a:uFillTx/>
                <a:latin typeface="Segoe UI Semibold"/>
                <a:ea typeface="+mn-ea"/>
                <a:cs typeface="+mn-cs"/>
              </a:rPr>
              <a:t>Hyper-V</a:t>
            </a:r>
          </a:p>
        </p:txBody>
      </p:sp>
      <p:sp>
        <p:nvSpPr>
          <p:cNvPr id="33" name="Cross 32">
            <a:extLst>
              <a:ext uri="{FF2B5EF4-FFF2-40B4-BE49-F238E27FC236}">
                <a16:creationId xmlns:a16="http://schemas.microsoft.com/office/drawing/2014/main" id="{5C892750-B6A4-489C-B21F-4F665C1222B5}"/>
              </a:ext>
            </a:extLst>
          </p:cNvPr>
          <p:cNvSpPr/>
          <p:nvPr/>
        </p:nvSpPr>
        <p:spPr bwMode="auto">
          <a:xfrm>
            <a:off x="5712741" y="-2223942"/>
            <a:ext cx="766518" cy="766516"/>
          </a:xfrm>
          <a:prstGeom prst="plus">
            <a:avLst>
              <a:gd name="adj" fmla="val 47597"/>
            </a:avLst>
          </a:prstGeom>
          <a:solidFill>
            <a:schemeClr val="bg2">
              <a:lumMod val="7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server" title="Icon of a server tower">
            <a:extLst>
              <a:ext uri="{FF2B5EF4-FFF2-40B4-BE49-F238E27FC236}">
                <a16:creationId xmlns:a16="http://schemas.microsoft.com/office/drawing/2014/main" id="{CC06E303-5B6D-468E-A29D-C496AC31C72E}"/>
              </a:ext>
            </a:extLst>
          </p:cNvPr>
          <p:cNvSpPr>
            <a:spLocks noChangeAspect="1" noEditPoints="1"/>
          </p:cNvSpPr>
          <p:nvPr/>
        </p:nvSpPr>
        <p:spPr bwMode="auto">
          <a:xfrm>
            <a:off x="2692936" y="-2957042"/>
            <a:ext cx="789533" cy="14996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81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server" title="Icon of a server tower">
            <a:extLst>
              <a:ext uri="{FF2B5EF4-FFF2-40B4-BE49-F238E27FC236}">
                <a16:creationId xmlns:a16="http://schemas.microsoft.com/office/drawing/2014/main" id="{C27D01F0-6261-412F-9031-534A10081242}"/>
              </a:ext>
            </a:extLst>
          </p:cNvPr>
          <p:cNvSpPr>
            <a:spLocks noChangeAspect="1" noEditPoints="1"/>
          </p:cNvSpPr>
          <p:nvPr/>
        </p:nvSpPr>
        <p:spPr bwMode="auto">
          <a:xfrm>
            <a:off x="3599181" y="-2223942"/>
            <a:ext cx="403563" cy="766516"/>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381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6" name="Group 45">
            <a:extLst>
              <a:ext uri="{FF2B5EF4-FFF2-40B4-BE49-F238E27FC236}">
                <a16:creationId xmlns:a16="http://schemas.microsoft.com/office/drawing/2014/main" id="{DCB28FE4-FC3B-45D1-8B90-11FCC0A6C6D5}"/>
              </a:ext>
            </a:extLst>
          </p:cNvPr>
          <p:cNvGrpSpPr>
            <a:grpSpLocks noChangeAspect="1"/>
          </p:cNvGrpSpPr>
          <p:nvPr/>
        </p:nvGrpSpPr>
        <p:grpSpPr>
          <a:xfrm>
            <a:off x="8633349" y="-2994619"/>
            <a:ext cx="924963" cy="1541354"/>
            <a:chOff x="8123533" y="5309667"/>
            <a:chExt cx="661318" cy="1102017"/>
          </a:xfrm>
        </p:grpSpPr>
        <p:pic>
          <p:nvPicPr>
            <p:cNvPr id="47" name="Graphic 1023">
              <a:extLst>
                <a:ext uri="{FF2B5EF4-FFF2-40B4-BE49-F238E27FC236}">
                  <a16:creationId xmlns:a16="http://schemas.microsoft.com/office/drawing/2014/main" id="{9FF35A67-C9B8-436D-9937-D20EDBC419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195115" y="5462954"/>
              <a:ext cx="518153" cy="609180"/>
            </a:xfrm>
            <a:prstGeom prst="rect">
              <a:avLst/>
            </a:prstGeom>
          </p:spPr>
        </p:pic>
        <p:sp>
          <p:nvSpPr>
            <p:cNvPr id="48" name="CellPhone_E8EA" title="Icon of a cellphone">
              <a:extLst>
                <a:ext uri="{FF2B5EF4-FFF2-40B4-BE49-F238E27FC236}">
                  <a16:creationId xmlns:a16="http://schemas.microsoft.com/office/drawing/2014/main" id="{C612D27A-32C8-4445-83D3-2802AA0C91F4}"/>
                </a:ext>
              </a:extLst>
            </p:cNvPr>
            <p:cNvSpPr>
              <a:spLocks noChangeAspect="1" noEditPoints="1"/>
            </p:cNvSpPr>
            <p:nvPr/>
          </p:nvSpPr>
          <p:spPr bwMode="auto">
            <a:xfrm>
              <a:off x="8123533" y="5309667"/>
              <a:ext cx="661318" cy="1102017"/>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3810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pic>
        <p:nvPicPr>
          <p:cNvPr id="23" name="Picture 22" descr="A screenshot of a computer screen&#10;&#10;Description generated with very high confidence">
            <a:extLst>
              <a:ext uri="{FF2B5EF4-FFF2-40B4-BE49-F238E27FC236}">
                <a16:creationId xmlns:a16="http://schemas.microsoft.com/office/drawing/2014/main" id="{3EF1921C-F4CC-435E-8CC6-D1D038BD5D7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12741" y="1435100"/>
            <a:ext cx="5708382" cy="3036374"/>
          </a:xfrm>
          <a:prstGeom prst="rect">
            <a:avLst/>
          </a:prstGeom>
        </p:spPr>
      </p:pic>
      <p:pic>
        <p:nvPicPr>
          <p:cNvPr id="49" name="Picture 48" descr="A screenshot of a social media post&#10;&#10;Description generated with very high confidence">
            <a:extLst>
              <a:ext uri="{FF2B5EF4-FFF2-40B4-BE49-F238E27FC236}">
                <a16:creationId xmlns:a16="http://schemas.microsoft.com/office/drawing/2014/main" id="{DFD3541B-287E-4882-8E57-AB5E8AB6EC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12741" y="1435100"/>
            <a:ext cx="5708382" cy="3071977"/>
          </a:xfrm>
          <a:prstGeom prst="rect">
            <a:avLst/>
          </a:prstGeom>
        </p:spPr>
      </p:pic>
      <p:pic>
        <p:nvPicPr>
          <p:cNvPr id="27" name="Picture 26">
            <a:extLst>
              <a:ext uri="{FF2B5EF4-FFF2-40B4-BE49-F238E27FC236}">
                <a16:creationId xmlns:a16="http://schemas.microsoft.com/office/drawing/2014/main" id="{02EE79C9-6952-4226-8206-8ED24AAFA67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71752" y="8976858"/>
            <a:ext cx="1729498" cy="1398516"/>
          </a:xfrm>
          <a:prstGeom prst="rect">
            <a:avLst/>
          </a:prstGeom>
        </p:spPr>
      </p:pic>
      <p:pic>
        <p:nvPicPr>
          <p:cNvPr id="30" name="Picture 29">
            <a:extLst>
              <a:ext uri="{FF2B5EF4-FFF2-40B4-BE49-F238E27FC236}">
                <a16:creationId xmlns:a16="http://schemas.microsoft.com/office/drawing/2014/main" id="{0BED19DA-0B4C-4F0A-889B-FB017F497066}"/>
              </a:ext>
            </a:extLst>
          </p:cNvPr>
          <p:cNvPicPr>
            <a:picLocks noChangeAspect="1"/>
          </p:cNvPicPr>
          <p:nvPr/>
        </p:nvPicPr>
        <p:blipFill>
          <a:blip r:embed="rId10"/>
          <a:stretch>
            <a:fillRect/>
          </a:stretch>
        </p:blipFill>
        <p:spPr>
          <a:xfrm>
            <a:off x="5219873" y="7148058"/>
            <a:ext cx="1752254" cy="1191534"/>
          </a:xfrm>
          <a:prstGeom prst="rect">
            <a:avLst/>
          </a:prstGeom>
        </p:spPr>
      </p:pic>
    </p:spTree>
    <p:extLst>
      <p:ext uri="{BB962C8B-B14F-4D97-AF65-F5344CB8AC3E}">
        <p14:creationId xmlns:p14="http://schemas.microsoft.com/office/powerpoint/2010/main" val="1769103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xit" presetSubtype="0" fill="hold" nodeType="clickEffect">
                                  <p:stCondLst>
                                    <p:cond delay="0"/>
                                  </p:stCondLst>
                                  <p:childTnLst>
                                    <p:animEffect transition="out" filter="fade">
                                      <p:cBhvr>
                                        <p:cTn id="6" dur="750"/>
                                        <p:tgtEl>
                                          <p:spTgt spid="22"/>
                                        </p:tgtEl>
                                      </p:cBhvr>
                                    </p:animEffect>
                                    <p:anim calcmode="lin" valueType="num">
                                      <p:cBhvr>
                                        <p:cTn id="7" dur="750"/>
                                        <p:tgtEl>
                                          <p:spTgt spid="2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8" dur="750"/>
                                        <p:tgtEl>
                                          <p:spTgt spid="22"/>
                                        </p:tgtEl>
                                        <p:attrNameLst>
                                          <p:attrName>ppt_h</p:attrName>
                                        </p:attrNameLst>
                                      </p:cBhvr>
                                      <p:tavLst>
                                        <p:tav tm="0">
                                          <p:val>
                                            <p:strVal val="ppt_h"/>
                                          </p:val>
                                        </p:tav>
                                        <p:tav tm="100000">
                                          <p:val>
                                            <p:strVal val="ppt_h"/>
                                          </p:val>
                                        </p:tav>
                                      </p:tavLst>
                                    </p:anim>
                                    <p:set>
                                      <p:cBhvr>
                                        <p:cTn id="9" dur="1" fill="hold">
                                          <p:stCondLst>
                                            <p:cond delay="749"/>
                                          </p:stCondLst>
                                        </p:cTn>
                                        <p:tgtEl>
                                          <p:spTgt spid="22"/>
                                        </p:tgtEl>
                                        <p:attrNameLst>
                                          <p:attrName>style.visibility</p:attrName>
                                        </p:attrNameLst>
                                      </p:cBhvr>
                                      <p:to>
                                        <p:strVal val="hidden"/>
                                      </p:to>
                                    </p:set>
                                  </p:childTnLst>
                                </p:cTn>
                              </p:par>
                              <p:par>
                                <p:cTn id="10" presetID="1" presetClass="entr" presetSubtype="0" fill="hold" grpId="0" nodeType="withEffect">
                                  <p:stCondLst>
                                    <p:cond delay="500"/>
                                  </p:stCondLst>
                                  <p:childTnLst>
                                    <p:set>
                                      <p:cBhvr>
                                        <p:cTn id="11" dur="1" fill="hold">
                                          <p:stCondLst>
                                            <p:cond delay="0"/>
                                          </p:stCondLst>
                                        </p:cTn>
                                        <p:tgtEl>
                                          <p:spTgt spid="45"/>
                                        </p:tgtEl>
                                        <p:attrNameLst>
                                          <p:attrName>style.visibility</p:attrName>
                                        </p:attrNameLst>
                                      </p:cBhvr>
                                      <p:to>
                                        <p:strVal val="visible"/>
                                      </p:to>
                                    </p:set>
                                  </p:childTnLst>
                                </p:cTn>
                              </p:par>
                              <p:par>
                                <p:cTn id="12" presetID="6" presetClass="emph" presetSubtype="0" accel="100000" autoRev="1" fill="hold" grpId="1" nodeType="withEffect">
                                  <p:stCondLst>
                                    <p:cond delay="250"/>
                                  </p:stCondLst>
                                  <p:childTnLst>
                                    <p:animScale>
                                      <p:cBhvr>
                                        <p:cTn id="13" dur="250" fill="hold"/>
                                        <p:tgtEl>
                                          <p:spTgt spid="45"/>
                                        </p:tgtEl>
                                      </p:cBhvr>
                                      <p:by x="0" y="100000"/>
                                    </p:animScale>
                                  </p:childTnLst>
                                </p:cTn>
                              </p:par>
                              <p:par>
                                <p:cTn id="14" presetID="22" presetClass="entr" presetSubtype="1" fill="hold" nodeType="withEffect">
                                  <p:stCondLst>
                                    <p:cond delay="25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12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2CDCEE7-B8FE-4F0D-92C4-87B470D6CD8B}"/>
              </a:ext>
            </a:extLst>
          </p:cNvPr>
          <p:cNvGrpSpPr/>
          <p:nvPr/>
        </p:nvGrpSpPr>
        <p:grpSpPr>
          <a:xfrm>
            <a:off x="0" y="0"/>
            <a:ext cx="12192000" cy="149766782"/>
            <a:chOff x="0" y="0"/>
            <a:chExt cx="12192000" cy="149766782"/>
          </a:xfrm>
        </p:grpSpPr>
        <p:pic>
          <p:nvPicPr>
            <p:cNvPr id="16" name="Picture 15">
              <a:extLst>
                <a:ext uri="{FF2B5EF4-FFF2-40B4-BE49-F238E27FC236}">
                  <a16:creationId xmlns:a16="http://schemas.microsoft.com/office/drawing/2014/main" id="{8B5B92B4-4174-4CC1-B153-64372D7FE1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DDE68C02-34B0-47BA-8464-FDB8C48B6534}"/>
                </a:ext>
              </a:extLst>
            </p:cNvPr>
            <p:cNvGrpSpPr/>
            <p:nvPr/>
          </p:nvGrpSpPr>
          <p:grpSpPr>
            <a:xfrm>
              <a:off x="0" y="0"/>
              <a:ext cx="12192000" cy="149766782"/>
              <a:chOff x="0" y="0"/>
              <a:chExt cx="12192000" cy="149766782"/>
            </a:xfrm>
          </p:grpSpPr>
          <p:grpSp>
            <p:nvGrpSpPr>
              <p:cNvPr id="68" name="Group 67">
                <a:extLst>
                  <a:ext uri="{FF2B5EF4-FFF2-40B4-BE49-F238E27FC236}">
                    <a16:creationId xmlns:a16="http://schemas.microsoft.com/office/drawing/2014/main" id="{FE69D124-BA8F-453D-9D89-2356B0AF1EE2}"/>
                  </a:ext>
                </a:extLst>
              </p:cNvPr>
              <p:cNvGrpSpPr/>
              <p:nvPr/>
            </p:nvGrpSpPr>
            <p:grpSpPr>
              <a:xfrm>
                <a:off x="0" y="0"/>
                <a:ext cx="12192000" cy="149766782"/>
                <a:chOff x="0" y="0"/>
                <a:chExt cx="12192000" cy="149766782"/>
              </a:xfrm>
            </p:grpSpPr>
            <p:pic>
              <p:nvPicPr>
                <p:cNvPr id="14" name="Picture 13">
                  <a:extLst>
                    <a:ext uri="{FF2B5EF4-FFF2-40B4-BE49-F238E27FC236}">
                      <a16:creationId xmlns:a16="http://schemas.microsoft.com/office/drawing/2014/main" id="{DA9352A0-CF6F-4FCC-9995-74B04D1F3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8" name="Picture 17">
                  <a:extLst>
                    <a:ext uri="{FF2B5EF4-FFF2-40B4-BE49-F238E27FC236}">
                      <a16:creationId xmlns:a16="http://schemas.microsoft.com/office/drawing/2014/main" id="{24D0F161-EEE3-4323-96D9-A78C47A7C4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705600"/>
                  <a:ext cx="12192000" cy="6096000"/>
                </a:xfrm>
                <a:prstGeom prst="rect">
                  <a:avLst/>
                </a:prstGeom>
              </p:spPr>
            </p:pic>
            <p:pic>
              <p:nvPicPr>
                <p:cNvPr id="20" name="Picture 19">
                  <a:extLst>
                    <a:ext uri="{FF2B5EF4-FFF2-40B4-BE49-F238E27FC236}">
                      <a16:creationId xmlns:a16="http://schemas.microsoft.com/office/drawing/2014/main" id="{7A38B9D2-A575-41C4-BF5F-952680F413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2801600"/>
                  <a:ext cx="12192000" cy="5956300"/>
                </a:xfrm>
                <a:prstGeom prst="rect">
                  <a:avLst/>
                </a:prstGeom>
              </p:spPr>
            </p:pic>
            <p:pic>
              <p:nvPicPr>
                <p:cNvPr id="22" name="Picture 21">
                  <a:extLst>
                    <a:ext uri="{FF2B5EF4-FFF2-40B4-BE49-F238E27FC236}">
                      <a16:creationId xmlns:a16="http://schemas.microsoft.com/office/drawing/2014/main" id="{B03CA28D-E2CC-4DBE-B232-7C433A66B5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8745200"/>
                  <a:ext cx="12192000" cy="5956300"/>
                </a:xfrm>
                <a:prstGeom prst="rect">
                  <a:avLst/>
                </a:prstGeom>
              </p:spPr>
            </p:pic>
            <p:pic>
              <p:nvPicPr>
                <p:cNvPr id="24" name="Picture 23">
                  <a:extLst>
                    <a:ext uri="{FF2B5EF4-FFF2-40B4-BE49-F238E27FC236}">
                      <a16:creationId xmlns:a16="http://schemas.microsoft.com/office/drawing/2014/main" id="{2BEFC632-ECB0-499E-83A7-F213A1B7E2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4688800"/>
                  <a:ext cx="12192000" cy="5956300"/>
                </a:xfrm>
                <a:prstGeom prst="rect">
                  <a:avLst/>
                </a:prstGeom>
              </p:spPr>
            </p:pic>
            <p:pic>
              <p:nvPicPr>
                <p:cNvPr id="26" name="Picture 25">
                  <a:extLst>
                    <a:ext uri="{FF2B5EF4-FFF2-40B4-BE49-F238E27FC236}">
                      <a16:creationId xmlns:a16="http://schemas.microsoft.com/office/drawing/2014/main" id="{0FF8F103-D266-481E-8F7D-7AA19481684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30632400"/>
                  <a:ext cx="12192000" cy="5949950"/>
                </a:xfrm>
                <a:prstGeom prst="rect">
                  <a:avLst/>
                </a:prstGeom>
              </p:spPr>
            </p:pic>
            <p:pic>
              <p:nvPicPr>
                <p:cNvPr id="28" name="Picture 27">
                  <a:extLst>
                    <a:ext uri="{FF2B5EF4-FFF2-40B4-BE49-F238E27FC236}">
                      <a16:creationId xmlns:a16="http://schemas.microsoft.com/office/drawing/2014/main" id="{0DFFEC17-D8E3-4E22-AC98-842573B464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36576000"/>
                  <a:ext cx="12192000" cy="5962650"/>
                </a:xfrm>
                <a:prstGeom prst="rect">
                  <a:avLst/>
                </a:prstGeom>
              </p:spPr>
            </p:pic>
            <p:pic>
              <p:nvPicPr>
                <p:cNvPr id="30" name="Picture 29">
                  <a:extLst>
                    <a:ext uri="{FF2B5EF4-FFF2-40B4-BE49-F238E27FC236}">
                      <a16:creationId xmlns:a16="http://schemas.microsoft.com/office/drawing/2014/main" id="{09F0A50C-8D81-444B-BD03-E452749EC24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42519600"/>
                  <a:ext cx="12192000" cy="5956300"/>
                </a:xfrm>
                <a:prstGeom prst="rect">
                  <a:avLst/>
                </a:prstGeom>
              </p:spPr>
            </p:pic>
            <p:pic>
              <p:nvPicPr>
                <p:cNvPr id="32" name="Picture 31">
                  <a:extLst>
                    <a:ext uri="{FF2B5EF4-FFF2-40B4-BE49-F238E27FC236}">
                      <a16:creationId xmlns:a16="http://schemas.microsoft.com/office/drawing/2014/main" id="{2B30330C-A569-4DC8-AF54-9D78494D4BB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48463200"/>
                  <a:ext cx="12192000" cy="5956300"/>
                </a:xfrm>
                <a:prstGeom prst="rect">
                  <a:avLst/>
                </a:prstGeom>
              </p:spPr>
            </p:pic>
            <p:pic>
              <p:nvPicPr>
                <p:cNvPr id="34" name="Picture 33">
                  <a:extLst>
                    <a:ext uri="{FF2B5EF4-FFF2-40B4-BE49-F238E27FC236}">
                      <a16:creationId xmlns:a16="http://schemas.microsoft.com/office/drawing/2014/main" id="{F9876659-614C-490B-B342-FD4A509AA7D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54406800"/>
                  <a:ext cx="12192000" cy="5969000"/>
                </a:xfrm>
                <a:prstGeom prst="rect">
                  <a:avLst/>
                </a:prstGeom>
              </p:spPr>
            </p:pic>
            <p:pic>
              <p:nvPicPr>
                <p:cNvPr id="36" name="Picture 35">
                  <a:extLst>
                    <a:ext uri="{FF2B5EF4-FFF2-40B4-BE49-F238E27FC236}">
                      <a16:creationId xmlns:a16="http://schemas.microsoft.com/office/drawing/2014/main" id="{BFA3EC65-BA13-4C15-A310-487091FEBBD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60350400"/>
                  <a:ext cx="12192000" cy="5956300"/>
                </a:xfrm>
                <a:prstGeom prst="rect">
                  <a:avLst/>
                </a:prstGeom>
              </p:spPr>
            </p:pic>
            <p:pic>
              <p:nvPicPr>
                <p:cNvPr id="38" name="Picture 37">
                  <a:extLst>
                    <a:ext uri="{FF2B5EF4-FFF2-40B4-BE49-F238E27FC236}">
                      <a16:creationId xmlns:a16="http://schemas.microsoft.com/office/drawing/2014/main" id="{C8ADA18F-3B41-45DF-A887-75ADFF2491F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0" y="66294000"/>
                  <a:ext cx="12192000" cy="5956300"/>
                </a:xfrm>
                <a:prstGeom prst="rect">
                  <a:avLst/>
                </a:prstGeom>
              </p:spPr>
            </p:pic>
            <p:pic>
              <p:nvPicPr>
                <p:cNvPr id="40" name="Picture 39">
                  <a:extLst>
                    <a:ext uri="{FF2B5EF4-FFF2-40B4-BE49-F238E27FC236}">
                      <a16:creationId xmlns:a16="http://schemas.microsoft.com/office/drawing/2014/main" id="{303DBD63-BC30-481F-A2D3-0EE1496D480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72237600"/>
                  <a:ext cx="12192000" cy="5962650"/>
                </a:xfrm>
                <a:prstGeom prst="rect">
                  <a:avLst/>
                </a:prstGeom>
              </p:spPr>
            </p:pic>
            <p:pic>
              <p:nvPicPr>
                <p:cNvPr id="42" name="Picture 41">
                  <a:extLst>
                    <a:ext uri="{FF2B5EF4-FFF2-40B4-BE49-F238E27FC236}">
                      <a16:creationId xmlns:a16="http://schemas.microsoft.com/office/drawing/2014/main" id="{BBD6FC04-6559-48A7-8AD6-33546BC3D3C9}"/>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78181200"/>
                  <a:ext cx="12192000" cy="5956300"/>
                </a:xfrm>
                <a:prstGeom prst="rect">
                  <a:avLst/>
                </a:prstGeom>
              </p:spPr>
            </p:pic>
            <p:pic>
              <p:nvPicPr>
                <p:cNvPr id="44" name="Picture 43">
                  <a:extLst>
                    <a:ext uri="{FF2B5EF4-FFF2-40B4-BE49-F238E27FC236}">
                      <a16:creationId xmlns:a16="http://schemas.microsoft.com/office/drawing/2014/main" id="{83C84F92-980C-479C-8E6D-434167F3079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0" y="84124800"/>
                  <a:ext cx="12192000" cy="5962650"/>
                </a:xfrm>
                <a:prstGeom prst="rect">
                  <a:avLst/>
                </a:prstGeom>
              </p:spPr>
            </p:pic>
            <p:pic>
              <p:nvPicPr>
                <p:cNvPr id="46" name="Picture 45">
                  <a:extLst>
                    <a:ext uri="{FF2B5EF4-FFF2-40B4-BE49-F238E27FC236}">
                      <a16:creationId xmlns:a16="http://schemas.microsoft.com/office/drawing/2014/main" id="{4F450031-56BC-43BA-9F06-DEEEAD3E5CA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90068400"/>
                  <a:ext cx="12192000" cy="5956300"/>
                </a:xfrm>
                <a:prstGeom prst="rect">
                  <a:avLst/>
                </a:prstGeom>
              </p:spPr>
            </p:pic>
            <p:pic>
              <p:nvPicPr>
                <p:cNvPr id="48" name="Picture 47">
                  <a:extLst>
                    <a:ext uri="{FF2B5EF4-FFF2-40B4-BE49-F238E27FC236}">
                      <a16:creationId xmlns:a16="http://schemas.microsoft.com/office/drawing/2014/main" id="{221B025A-853D-4E20-91F8-F972C423C0F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96012000"/>
                  <a:ext cx="12192000" cy="5969000"/>
                </a:xfrm>
                <a:prstGeom prst="rect">
                  <a:avLst/>
                </a:prstGeom>
              </p:spPr>
            </p:pic>
            <p:pic>
              <p:nvPicPr>
                <p:cNvPr id="50" name="Picture 49">
                  <a:extLst>
                    <a:ext uri="{FF2B5EF4-FFF2-40B4-BE49-F238E27FC236}">
                      <a16:creationId xmlns:a16="http://schemas.microsoft.com/office/drawing/2014/main" id="{678A7BFA-A189-4A7C-844B-392F45057D1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0" y="101955600"/>
                  <a:ext cx="12192000" cy="5956300"/>
                </a:xfrm>
                <a:prstGeom prst="rect">
                  <a:avLst/>
                </a:prstGeom>
              </p:spPr>
            </p:pic>
            <p:pic>
              <p:nvPicPr>
                <p:cNvPr id="52" name="Picture 51">
                  <a:extLst>
                    <a:ext uri="{FF2B5EF4-FFF2-40B4-BE49-F238E27FC236}">
                      <a16:creationId xmlns:a16="http://schemas.microsoft.com/office/drawing/2014/main" id="{CCD70443-5EEF-4E04-90A2-F7E76E687AC1}"/>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0" y="107899200"/>
                  <a:ext cx="12192000" cy="5956300"/>
                </a:xfrm>
                <a:prstGeom prst="rect">
                  <a:avLst/>
                </a:prstGeom>
              </p:spPr>
            </p:pic>
            <p:pic>
              <p:nvPicPr>
                <p:cNvPr id="54" name="Picture 53">
                  <a:extLst>
                    <a:ext uri="{FF2B5EF4-FFF2-40B4-BE49-F238E27FC236}">
                      <a16:creationId xmlns:a16="http://schemas.microsoft.com/office/drawing/2014/main" id="{E14F7939-0ADD-44CE-9F49-72819EDFF59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113842800"/>
                  <a:ext cx="12192000" cy="5956300"/>
                </a:xfrm>
                <a:prstGeom prst="rect">
                  <a:avLst/>
                </a:prstGeom>
              </p:spPr>
            </p:pic>
            <p:pic>
              <p:nvPicPr>
                <p:cNvPr id="56" name="Picture 55">
                  <a:extLst>
                    <a:ext uri="{FF2B5EF4-FFF2-40B4-BE49-F238E27FC236}">
                      <a16:creationId xmlns:a16="http://schemas.microsoft.com/office/drawing/2014/main" id="{232D047C-47EA-45AF-B362-DA8A32B708D3}"/>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119786400"/>
                  <a:ext cx="12192000" cy="5956300"/>
                </a:xfrm>
                <a:prstGeom prst="rect">
                  <a:avLst/>
                </a:prstGeom>
              </p:spPr>
            </p:pic>
            <p:pic>
              <p:nvPicPr>
                <p:cNvPr id="58" name="Picture 57">
                  <a:extLst>
                    <a:ext uri="{FF2B5EF4-FFF2-40B4-BE49-F238E27FC236}">
                      <a16:creationId xmlns:a16="http://schemas.microsoft.com/office/drawing/2014/main" id="{4D9542C6-C646-41F8-BA41-AFAC1904DD4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0" y="125730000"/>
                  <a:ext cx="12192000" cy="5956300"/>
                </a:xfrm>
                <a:prstGeom prst="rect">
                  <a:avLst/>
                </a:prstGeom>
              </p:spPr>
            </p:pic>
            <p:pic>
              <p:nvPicPr>
                <p:cNvPr id="60" name="Picture 59">
                  <a:extLst>
                    <a:ext uri="{FF2B5EF4-FFF2-40B4-BE49-F238E27FC236}">
                      <a16:creationId xmlns:a16="http://schemas.microsoft.com/office/drawing/2014/main" id="{FD9BA89A-4457-4D89-9B2E-624CE4DBCDD0}"/>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0" y="131673600"/>
                  <a:ext cx="12192000" cy="5956300"/>
                </a:xfrm>
                <a:prstGeom prst="rect">
                  <a:avLst/>
                </a:prstGeom>
              </p:spPr>
            </p:pic>
            <p:pic>
              <p:nvPicPr>
                <p:cNvPr id="62" name="Picture 61">
                  <a:extLst>
                    <a:ext uri="{FF2B5EF4-FFF2-40B4-BE49-F238E27FC236}">
                      <a16:creationId xmlns:a16="http://schemas.microsoft.com/office/drawing/2014/main" id="{CEBD3D0A-979E-4F0A-B153-B94E57B67B24}"/>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0" y="137617200"/>
                  <a:ext cx="12192000" cy="5956300"/>
                </a:xfrm>
                <a:prstGeom prst="rect">
                  <a:avLst/>
                </a:prstGeom>
              </p:spPr>
            </p:pic>
            <p:pic>
              <p:nvPicPr>
                <p:cNvPr id="64" name="Picture 63">
                  <a:extLst>
                    <a:ext uri="{FF2B5EF4-FFF2-40B4-BE49-F238E27FC236}">
                      <a16:creationId xmlns:a16="http://schemas.microsoft.com/office/drawing/2014/main" id="{8EF054C5-574B-49C7-8E95-CF1B5E800A3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0" y="143560800"/>
                  <a:ext cx="12192000" cy="5969000"/>
                </a:xfrm>
                <a:prstGeom prst="rect">
                  <a:avLst/>
                </a:prstGeom>
              </p:spPr>
            </p:pic>
            <p:pic>
              <p:nvPicPr>
                <p:cNvPr id="66" name="Picture 65">
                  <a:extLst>
                    <a:ext uri="{FF2B5EF4-FFF2-40B4-BE49-F238E27FC236}">
                      <a16:creationId xmlns:a16="http://schemas.microsoft.com/office/drawing/2014/main" id="{9C46C55F-C503-4106-A9BF-0DB25596E7C5}"/>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0" y="149531832"/>
                  <a:ext cx="12192000" cy="234950"/>
                </a:xfrm>
                <a:prstGeom prst="rect">
                  <a:avLst/>
                </a:prstGeom>
              </p:spPr>
            </p:pic>
          </p:grpSp>
          <p:pic>
            <p:nvPicPr>
              <p:cNvPr id="72" name="Picture 71">
                <a:extLst>
                  <a:ext uri="{FF2B5EF4-FFF2-40B4-BE49-F238E27FC236}">
                    <a16:creationId xmlns:a16="http://schemas.microsoft.com/office/drawing/2014/main" id="{60CF3A94-A3CE-4FBF-AC13-8D8C811B3DA2}"/>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0" y="142875000"/>
                <a:ext cx="12192000" cy="6858000"/>
              </a:xfrm>
              <a:prstGeom prst="rect">
                <a:avLst/>
              </a:prstGeom>
            </p:spPr>
          </p:pic>
        </p:grpSp>
      </p:grpSp>
      <p:pic>
        <p:nvPicPr>
          <p:cNvPr id="5" name="Picture 4">
            <a:extLst>
              <a:ext uri="{FF2B5EF4-FFF2-40B4-BE49-F238E27FC236}">
                <a16:creationId xmlns:a16="http://schemas.microsoft.com/office/drawing/2014/main" id="{D6BA17B1-9C19-487B-B30E-9FBA0535060D}"/>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0" y="0"/>
            <a:ext cx="12192000" cy="901700"/>
          </a:xfrm>
          <a:prstGeom prst="rect">
            <a:avLst/>
          </a:prstGeom>
        </p:spPr>
      </p:pic>
    </p:spTree>
    <p:extLst>
      <p:ext uri="{BB962C8B-B14F-4D97-AF65-F5344CB8AC3E}">
        <p14:creationId xmlns:p14="http://schemas.microsoft.com/office/powerpoint/2010/main" val="3674619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1.48148E-6 L 0 -20.83009 " pathEditMode="relative" rAng="0" ptsTypes="AA">
                                      <p:cBhvr>
                                        <p:cTn id="6" dur="2000" fill="hold"/>
                                        <p:tgtEl>
                                          <p:spTgt spid="3"/>
                                        </p:tgtEl>
                                        <p:attrNameLst>
                                          <p:attrName>ppt_x</p:attrName>
                                          <p:attrName>ppt_y</p:attrName>
                                        </p:attrNameLst>
                                      </p:cBhvr>
                                      <p:rCtr x="0" y="-10415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4E905E-FABC-4B43-930B-F991098DC9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34364796-1E23-473D-B84E-B2679FAA8251}"/>
              </a:ext>
            </a:extLst>
          </p:cNvPr>
          <p:cNvSpPr/>
          <p:nvPr/>
        </p:nvSpPr>
        <p:spPr>
          <a:xfrm>
            <a:off x="4341000" y="6588000"/>
            <a:ext cx="562500" cy="270000"/>
          </a:xfrm>
          <a:prstGeom prst="rect">
            <a:avLst/>
          </a:prstGeom>
          <a:solidFill>
            <a:srgbClr val="090F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16002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00EC01-1CED-4FAF-939B-2D24134CD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41374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D1D8C-D5A8-4D45-8137-DD7211AF8E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0961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36ECB7-6DB3-47B4-8DEC-1EE036B3DA55}"/>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036633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6E7A9B-8F09-4FAE-870D-86B9FFD16A1B}"/>
              </a:ext>
            </a:extLst>
          </p:cNvPr>
          <p:cNvSpPr/>
          <p:nvPr/>
        </p:nvSpPr>
        <p:spPr>
          <a:xfrm>
            <a:off x="6096000" y="0"/>
            <a:ext cx="6096000"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CD01C240-35ED-42D6-AC2C-A2C3FE9F74C0}"/>
              </a:ext>
            </a:extLst>
          </p:cNvPr>
          <p:cNvSpPr>
            <a:spLocks noGrp="1"/>
          </p:cNvSpPr>
          <p:nvPr>
            <p:ph type="title"/>
          </p:nvPr>
        </p:nvSpPr>
        <p:spPr>
          <a:xfrm>
            <a:off x="336000" y="324001"/>
            <a:ext cx="5670000" cy="1304999"/>
          </a:xfrm>
        </p:spPr>
        <p:txBody>
          <a:bodyPr>
            <a:normAutofit/>
          </a:bodyPr>
          <a:lstStyle/>
          <a:p>
            <a:r>
              <a:rPr lang="en-US" dirty="0"/>
              <a:t>How to run your own insider program</a:t>
            </a:r>
          </a:p>
        </p:txBody>
      </p:sp>
      <p:graphicFrame>
        <p:nvGraphicFramePr>
          <p:cNvPr id="7" name="Diagram 6">
            <a:extLst>
              <a:ext uri="{FF2B5EF4-FFF2-40B4-BE49-F238E27FC236}">
                <a16:creationId xmlns:a16="http://schemas.microsoft.com/office/drawing/2014/main" id="{1910FE82-9EC8-42CB-A1EE-AE219D491F40}"/>
              </a:ext>
            </a:extLst>
          </p:cNvPr>
          <p:cNvGraphicFramePr/>
          <p:nvPr>
            <p:extLst>
              <p:ext uri="{D42A27DB-BD31-4B8C-83A1-F6EECF244321}">
                <p14:modId xmlns:p14="http://schemas.microsoft.com/office/powerpoint/2010/main" val="3921551639"/>
              </p:ext>
            </p:extLst>
          </p:nvPr>
        </p:nvGraphicFramePr>
        <p:xfrm>
          <a:off x="6366000" y="549000"/>
          <a:ext cx="5606143" cy="576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198C54FE-5DC7-4698-B4BC-9B3DD128B089}"/>
              </a:ext>
            </a:extLst>
          </p:cNvPr>
          <p:cNvSpPr/>
          <p:nvPr/>
        </p:nvSpPr>
        <p:spPr>
          <a:xfrm>
            <a:off x="381000" y="5814000"/>
            <a:ext cx="4674326" cy="523220"/>
          </a:xfrm>
          <a:prstGeom prst="rect">
            <a:avLst/>
          </a:prstGeom>
        </p:spPr>
        <p:txBody>
          <a:bodyPr wrap="square">
            <a:spAutoFit/>
          </a:bodyPr>
          <a:lstStyle/>
          <a:p>
            <a:pPr>
              <a:spcAft>
                <a:spcPts val="1200"/>
              </a:spcAft>
            </a:pPr>
            <a:r>
              <a:rPr lang="en-US" sz="2800" dirty="0">
                <a:solidFill>
                  <a:srgbClr val="0070C0"/>
                </a:solidFill>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aka.ms/</a:t>
            </a:r>
            <a:r>
              <a:rPr lang="en-US" sz="2800" dirty="0" err="1">
                <a:solidFill>
                  <a:srgbClr val="0070C0"/>
                </a:solidFill>
                <a:latin typeface="Segoe UI Semibold" panose="020B0702040204020203" pitchFamily="34" charset="0"/>
                <a:cs typeface="Segoe UI Semibold" panose="020B0702040204020203" pitchFamily="34" charset="0"/>
                <a:hlinkClick r:id="rId8">
                  <a:extLst>
                    <a:ext uri="{A12FA001-AC4F-418D-AE19-62706E023703}">
                      <ahyp:hlinkClr xmlns:ahyp="http://schemas.microsoft.com/office/drawing/2018/hyperlinkcolor" val="tx"/>
                    </a:ext>
                  </a:extLst>
                </a:hlinkClick>
              </a:rPr>
              <a:t>ifDEVthenINSIDER</a:t>
            </a:r>
            <a:r>
              <a:rPr lang="en-US" sz="2800" dirty="0">
                <a:solidFill>
                  <a:srgbClr val="0070C0"/>
                </a:solidFill>
                <a:latin typeface="Segoe UI Semibold" panose="020B0702040204020203" pitchFamily="34" charset="0"/>
                <a:cs typeface="Segoe UI Semibold" panose="020B0702040204020203" pitchFamily="34" charset="0"/>
              </a:rPr>
              <a:t> </a:t>
            </a:r>
          </a:p>
        </p:txBody>
      </p:sp>
    </p:spTree>
    <p:extLst>
      <p:ext uri="{BB962C8B-B14F-4D97-AF65-F5344CB8AC3E}">
        <p14:creationId xmlns:p14="http://schemas.microsoft.com/office/powerpoint/2010/main" val="2413883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graphicEl>
                                              <a:dgm id="{65B957EA-E3E7-4AE1-8DBF-AC11860EF203}"/>
                                            </p:graphicEl>
                                          </p:spTgt>
                                        </p:tgtEl>
                                        <p:attrNameLst>
                                          <p:attrName>style.visibility</p:attrName>
                                        </p:attrNameLst>
                                      </p:cBhvr>
                                      <p:to>
                                        <p:strVal val="visible"/>
                                      </p:to>
                                    </p:set>
                                    <p:animEffect transition="in" filter="fade">
                                      <p:cBhvr>
                                        <p:cTn id="7" dur="250"/>
                                        <p:tgtEl>
                                          <p:spTgt spid="7">
                                            <p:graphicEl>
                                              <a:dgm id="{65B957EA-E3E7-4AE1-8DBF-AC11860EF20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8228E928-D364-4005-8869-33725DF0C0C3}"/>
                                            </p:graphicEl>
                                          </p:spTgt>
                                        </p:tgtEl>
                                        <p:attrNameLst>
                                          <p:attrName>style.visibility</p:attrName>
                                        </p:attrNameLst>
                                      </p:cBhvr>
                                      <p:to>
                                        <p:strVal val="visible"/>
                                      </p:to>
                                    </p:set>
                                    <p:animEffect transition="in" filter="fade">
                                      <p:cBhvr>
                                        <p:cTn id="10" dur="250"/>
                                        <p:tgtEl>
                                          <p:spTgt spid="7">
                                            <p:graphicEl>
                                              <a:dgm id="{8228E928-D364-4005-8869-33725DF0C0C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818D45B2-53ED-4AE3-8A7C-CCC6A3613D5D}"/>
                                            </p:graphicEl>
                                          </p:spTgt>
                                        </p:tgtEl>
                                        <p:attrNameLst>
                                          <p:attrName>style.visibility</p:attrName>
                                        </p:attrNameLst>
                                      </p:cBhvr>
                                      <p:to>
                                        <p:strVal val="visible"/>
                                      </p:to>
                                    </p:set>
                                    <p:animEffect transition="in" filter="fade">
                                      <p:cBhvr>
                                        <p:cTn id="13" dur="250"/>
                                        <p:tgtEl>
                                          <p:spTgt spid="7">
                                            <p:graphicEl>
                                              <a:dgm id="{818D45B2-53ED-4AE3-8A7C-CCC6A3613D5D}"/>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091E93AA-643B-4A11-946B-144FAE405FEF}"/>
                                            </p:graphicEl>
                                          </p:spTgt>
                                        </p:tgtEl>
                                        <p:attrNameLst>
                                          <p:attrName>style.visibility</p:attrName>
                                        </p:attrNameLst>
                                      </p:cBhvr>
                                      <p:to>
                                        <p:strVal val="visible"/>
                                      </p:to>
                                    </p:set>
                                    <p:animEffect transition="in" filter="fade">
                                      <p:cBhvr>
                                        <p:cTn id="16" dur="250"/>
                                        <p:tgtEl>
                                          <p:spTgt spid="7">
                                            <p:graphicEl>
                                              <a:dgm id="{091E93AA-643B-4A11-946B-144FAE405FEF}"/>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graphicEl>
                                              <a:dgm id="{2B2BC0C0-956F-4FE1-AD83-9A2AFD551097}"/>
                                            </p:graphicEl>
                                          </p:spTgt>
                                        </p:tgtEl>
                                        <p:attrNameLst>
                                          <p:attrName>style.visibility</p:attrName>
                                        </p:attrNameLst>
                                      </p:cBhvr>
                                      <p:to>
                                        <p:strVal val="visible"/>
                                      </p:to>
                                    </p:set>
                                    <p:animEffect transition="in" filter="fade">
                                      <p:cBhvr>
                                        <p:cTn id="19" dur="250"/>
                                        <p:tgtEl>
                                          <p:spTgt spid="7">
                                            <p:graphicEl>
                                              <a:dgm id="{2B2BC0C0-956F-4FE1-AD83-9A2AFD551097}"/>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graphicEl>
                                              <a:dgm id="{61F2E589-2962-4E6C-AD8D-63705390DCB5}"/>
                                            </p:graphicEl>
                                          </p:spTgt>
                                        </p:tgtEl>
                                        <p:attrNameLst>
                                          <p:attrName>style.visibility</p:attrName>
                                        </p:attrNameLst>
                                      </p:cBhvr>
                                      <p:to>
                                        <p:strVal val="visible"/>
                                      </p:to>
                                    </p:set>
                                    <p:animEffect transition="in" filter="fade">
                                      <p:cBhvr>
                                        <p:cTn id="22" dur="250"/>
                                        <p:tgtEl>
                                          <p:spTgt spid="7">
                                            <p:graphicEl>
                                              <a:dgm id="{61F2E589-2962-4E6C-AD8D-63705390DCB5}"/>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graphicEl>
                                              <a:dgm id="{A17B5570-0CA7-43D2-B2B1-CC1BDD976926}"/>
                                            </p:graphicEl>
                                          </p:spTgt>
                                        </p:tgtEl>
                                        <p:attrNameLst>
                                          <p:attrName>style.visibility</p:attrName>
                                        </p:attrNameLst>
                                      </p:cBhvr>
                                      <p:to>
                                        <p:strVal val="visible"/>
                                      </p:to>
                                    </p:set>
                                    <p:animEffect transition="in" filter="fade">
                                      <p:cBhvr>
                                        <p:cTn id="25" dur="250"/>
                                        <p:tgtEl>
                                          <p:spTgt spid="7">
                                            <p:graphicEl>
                                              <a:dgm id="{A17B5570-0CA7-43D2-B2B1-CC1BDD976926}"/>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graphicEl>
                                              <a:dgm id="{9E19139D-35D4-4354-AF98-3B50AC632287}"/>
                                            </p:graphicEl>
                                          </p:spTgt>
                                        </p:tgtEl>
                                        <p:attrNameLst>
                                          <p:attrName>style.visibility</p:attrName>
                                        </p:attrNameLst>
                                      </p:cBhvr>
                                      <p:to>
                                        <p:strVal val="visible"/>
                                      </p:to>
                                    </p:set>
                                    <p:animEffect transition="in" filter="fade">
                                      <p:cBhvr>
                                        <p:cTn id="28" dur="250"/>
                                        <p:tgtEl>
                                          <p:spTgt spid="7">
                                            <p:graphicEl>
                                              <a:dgm id="{9E19139D-35D4-4354-AF98-3B50AC63228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142B2E74-C37A-46F5-9986-87BC2FB08692}"/>
                                            </p:graphicEl>
                                          </p:spTgt>
                                        </p:tgtEl>
                                        <p:attrNameLst>
                                          <p:attrName>style.visibility</p:attrName>
                                        </p:attrNameLst>
                                      </p:cBhvr>
                                      <p:to>
                                        <p:strVal val="visible"/>
                                      </p:to>
                                    </p:set>
                                    <p:animEffect transition="in" filter="fade">
                                      <p:cBhvr>
                                        <p:cTn id="31" dur="250"/>
                                        <p:tgtEl>
                                          <p:spTgt spid="7">
                                            <p:graphicEl>
                                              <a:dgm id="{142B2E74-C37A-46F5-9986-87BC2FB08692}"/>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FE5CBF14-F96E-453C-8DA4-EDAD86BF881D}"/>
                                            </p:graphicEl>
                                          </p:spTgt>
                                        </p:tgtEl>
                                        <p:attrNameLst>
                                          <p:attrName>style.visibility</p:attrName>
                                        </p:attrNameLst>
                                      </p:cBhvr>
                                      <p:to>
                                        <p:strVal val="visible"/>
                                      </p:to>
                                    </p:set>
                                    <p:animEffect transition="in" filter="fade">
                                      <p:cBhvr>
                                        <p:cTn id="34" dur="250"/>
                                        <p:tgtEl>
                                          <p:spTgt spid="7">
                                            <p:graphicEl>
                                              <a:dgm id="{FE5CBF14-F96E-453C-8DA4-EDAD86BF881D}"/>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graphicEl>
                                              <a:dgm id="{AA993453-46FC-453A-AB50-8BCCB453BA3C}"/>
                                            </p:graphicEl>
                                          </p:spTgt>
                                        </p:tgtEl>
                                        <p:attrNameLst>
                                          <p:attrName>style.visibility</p:attrName>
                                        </p:attrNameLst>
                                      </p:cBhvr>
                                      <p:to>
                                        <p:strVal val="visible"/>
                                      </p:to>
                                    </p:set>
                                    <p:animEffect transition="in" filter="fade">
                                      <p:cBhvr>
                                        <p:cTn id="37" dur="250"/>
                                        <p:tgtEl>
                                          <p:spTgt spid="7">
                                            <p:graphicEl>
                                              <a:dgm id="{AA993453-46FC-453A-AB50-8BCCB453BA3C}"/>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graphicEl>
                                              <a:dgm id="{02943CA0-3931-47A0-8875-7834EC66974A}"/>
                                            </p:graphicEl>
                                          </p:spTgt>
                                        </p:tgtEl>
                                        <p:attrNameLst>
                                          <p:attrName>style.visibility</p:attrName>
                                        </p:attrNameLst>
                                      </p:cBhvr>
                                      <p:to>
                                        <p:strVal val="visible"/>
                                      </p:to>
                                    </p:set>
                                    <p:animEffect transition="in" filter="fade">
                                      <p:cBhvr>
                                        <p:cTn id="40" dur="250"/>
                                        <p:tgtEl>
                                          <p:spTgt spid="7">
                                            <p:graphicEl>
                                              <a:dgm id="{02943CA0-3931-47A0-8875-7834EC66974A}"/>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98AD7AF-E4F3-4C4C-97C0-849203C6E7F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188679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2F4840-68E8-4D07-BCCE-C01DC4601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34921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3D6921-EB80-4D3B-A83E-8546766E22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42477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DAA299-0197-4DDB-AC8D-3D259529E919}"/>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593113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DDCA26-AF70-4BF5-9C2D-8311639668D3}"/>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9601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20577C-BE36-41FA-8899-FE9C9412FC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27234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139AFC-5FCC-41A3-8919-BD2CE0E5A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6306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306453DC-8A93-447F-9DF3-4098269C840A}"/>
              </a:ext>
            </a:extLst>
          </p:cNvPr>
          <p:cNvGraphicFramePr>
            <a:graphicFrameLocks noChangeAspect="1"/>
          </p:cNvGraphicFramePr>
          <p:nvPr>
            <p:extLst>
              <p:ext uri="{D42A27DB-BD31-4B8C-83A1-F6EECF244321}">
                <p14:modId xmlns:p14="http://schemas.microsoft.com/office/powerpoint/2010/main" val="2013780385"/>
              </p:ext>
            </p:extLst>
          </p:nvPr>
        </p:nvGraphicFramePr>
        <p:xfrm>
          <a:off x="0" y="-8466"/>
          <a:ext cx="12209164" cy="6866466"/>
        </p:xfrm>
        <a:graphic>
          <a:graphicData uri="http://schemas.openxmlformats.org/presentationml/2006/ole">
            <mc:AlternateContent xmlns:mc="http://schemas.openxmlformats.org/markup-compatibility/2006">
              <mc:Choice xmlns:v="urn:schemas-microsoft-com:vml" Requires="v">
                <p:oleObj spid="_x0000_s1028" r:id="rId4" imgW="16253640" imgH="9142560" progId="">
                  <p:embed/>
                </p:oleObj>
              </mc:Choice>
              <mc:Fallback>
                <p:oleObj r:id="rId4" imgW="16253640" imgH="9142560" progId="">
                  <p:embed/>
                  <p:pic>
                    <p:nvPicPr>
                      <p:cNvPr id="0" name=""/>
                      <p:cNvPicPr/>
                      <p:nvPr/>
                    </p:nvPicPr>
                    <p:blipFill>
                      <a:blip r:embed="rId5"/>
                      <a:stretch>
                        <a:fillRect/>
                      </a:stretch>
                    </p:blipFill>
                    <p:spPr>
                      <a:xfrm>
                        <a:off x="0" y="-8466"/>
                        <a:ext cx="12209164" cy="6866466"/>
                      </a:xfrm>
                      <a:prstGeom prst="rect">
                        <a:avLst/>
                      </a:prstGeom>
                    </p:spPr>
                  </p:pic>
                </p:oleObj>
              </mc:Fallback>
            </mc:AlternateContent>
          </a:graphicData>
        </a:graphic>
      </p:graphicFrame>
    </p:spTree>
    <p:extLst>
      <p:ext uri="{BB962C8B-B14F-4D97-AF65-F5344CB8AC3E}">
        <p14:creationId xmlns:p14="http://schemas.microsoft.com/office/powerpoint/2010/main" val="321874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CC63A-7E6F-4FAE-B43E-DE503E2D0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794" y="-852138"/>
            <a:ext cx="2452705" cy="795343"/>
          </a:xfrm>
          <a:prstGeom prst="rect">
            <a:avLst/>
          </a:prstGeom>
        </p:spPr>
      </p:pic>
      <p:sp>
        <p:nvSpPr>
          <p:cNvPr id="2" name="Oval 1">
            <a:extLst>
              <a:ext uri="{FF2B5EF4-FFF2-40B4-BE49-F238E27FC236}">
                <a16:creationId xmlns:a16="http://schemas.microsoft.com/office/drawing/2014/main" id="{662873B2-47D4-4737-BFC1-C13938163217}"/>
              </a:ext>
            </a:extLst>
          </p:cNvPr>
          <p:cNvSpPr/>
          <p:nvPr/>
        </p:nvSpPr>
        <p:spPr bwMode="auto">
          <a:xfrm>
            <a:off x="402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I</a:t>
            </a:r>
            <a:r>
              <a:rPr lang="en-GB" sz="2800" b="1" spc="-100" dirty="0" err="1">
                <a:solidFill>
                  <a:srgbClr val="235689"/>
                </a:solidFill>
                <a:ea typeface="Segoe UI" pitchFamily="34" charset="0"/>
                <a:cs typeface="Segoe UI" pitchFamily="34" charset="0"/>
              </a:rPr>
              <a:t>oT</a:t>
            </a:r>
            <a:r>
              <a:rPr lang="en-GB" sz="2800" b="1" spc="-100" dirty="0">
                <a:solidFill>
                  <a:srgbClr val="235689"/>
                </a:solidFill>
                <a:ea typeface="Segoe UI" pitchFamily="34" charset="0"/>
                <a:cs typeface="Segoe UI" pitchFamily="34" charset="0"/>
              </a:rPr>
              <a:t> Edge</a:t>
            </a:r>
          </a:p>
        </p:txBody>
      </p:sp>
      <p:sp>
        <p:nvSpPr>
          <p:cNvPr id="11" name="Oval 10">
            <a:extLst>
              <a:ext uri="{FF2B5EF4-FFF2-40B4-BE49-F238E27FC236}">
                <a16:creationId xmlns:a16="http://schemas.microsoft.com/office/drawing/2014/main" id="{A815CFB7-3D1A-4F5E-BD99-02E63A4033ED}"/>
              </a:ext>
            </a:extLst>
          </p:cNvPr>
          <p:cNvSpPr/>
          <p:nvPr/>
        </p:nvSpPr>
        <p:spPr bwMode="auto">
          <a:xfrm>
            <a:off x="645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Sphere</a:t>
            </a:r>
          </a:p>
        </p:txBody>
      </p:sp>
      <p:sp>
        <p:nvSpPr>
          <p:cNvPr id="5" name="Rectangle 4">
            <a:extLst>
              <a:ext uri="{FF2B5EF4-FFF2-40B4-BE49-F238E27FC236}">
                <a16:creationId xmlns:a16="http://schemas.microsoft.com/office/drawing/2014/main" id="{71516F0F-2AA5-4282-A480-39F89A2D3FC3}"/>
              </a:ext>
            </a:extLst>
          </p:cNvPr>
          <p:cNvSpPr/>
          <p:nvPr/>
        </p:nvSpPr>
        <p:spPr bwMode="auto">
          <a:xfrm>
            <a:off x="0" y="3429000"/>
            <a:ext cx="12192000" cy="34290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20F3C652-3971-4F9F-B742-6138C1B67620}"/>
              </a:ext>
            </a:extLst>
          </p:cNvPr>
          <p:cNvSpPr/>
          <p:nvPr/>
        </p:nvSpPr>
        <p:spPr>
          <a:xfrm>
            <a:off x="6501000" y="4554000"/>
            <a:ext cx="1620000" cy="1620000"/>
          </a:xfrm>
          <a:prstGeom prst="ellipse">
            <a:avLst/>
          </a:prstGeom>
          <a:noFill/>
          <a:ln w="152400">
            <a:solidFill>
              <a:srgbClr val="F2F2F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Oval 13">
            <a:extLst>
              <a:ext uri="{FF2B5EF4-FFF2-40B4-BE49-F238E27FC236}">
                <a16:creationId xmlns:a16="http://schemas.microsoft.com/office/drawing/2014/main" id="{C0401754-E36C-440C-928B-1876A7575A02}"/>
              </a:ext>
            </a:extLst>
          </p:cNvPr>
          <p:cNvSpPr/>
          <p:nvPr/>
        </p:nvSpPr>
        <p:spPr bwMode="auto">
          <a:xfrm>
            <a:off x="159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Apps</a:t>
            </a:r>
          </a:p>
        </p:txBody>
      </p:sp>
      <p:sp>
        <p:nvSpPr>
          <p:cNvPr id="16" name="Oval 15">
            <a:extLst>
              <a:ext uri="{FF2B5EF4-FFF2-40B4-BE49-F238E27FC236}">
                <a16:creationId xmlns:a16="http://schemas.microsoft.com/office/drawing/2014/main" id="{C9531466-F11F-46E6-9E01-DED56307A414}"/>
              </a:ext>
            </a:extLst>
          </p:cNvPr>
          <p:cNvSpPr/>
          <p:nvPr/>
        </p:nvSpPr>
        <p:spPr bwMode="auto">
          <a:xfrm>
            <a:off x="402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Web</a:t>
            </a:r>
          </a:p>
        </p:txBody>
      </p:sp>
      <p:sp>
        <p:nvSpPr>
          <p:cNvPr id="17" name="Oval 16">
            <a:extLst>
              <a:ext uri="{FF2B5EF4-FFF2-40B4-BE49-F238E27FC236}">
                <a16:creationId xmlns:a16="http://schemas.microsoft.com/office/drawing/2014/main" id="{EFF1D0FB-83D6-43C8-9FE6-B6F6FC7CA4A7}"/>
              </a:ext>
            </a:extLst>
          </p:cNvPr>
          <p:cNvSpPr/>
          <p:nvPr/>
        </p:nvSpPr>
        <p:spPr bwMode="auto">
          <a:xfrm>
            <a:off x="645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Office</a:t>
            </a:r>
          </a:p>
        </p:txBody>
      </p:sp>
      <p:sp>
        <p:nvSpPr>
          <p:cNvPr id="18" name="Oval 17">
            <a:extLst>
              <a:ext uri="{FF2B5EF4-FFF2-40B4-BE49-F238E27FC236}">
                <a16:creationId xmlns:a16="http://schemas.microsoft.com/office/drawing/2014/main" id="{CC9C9D02-4A9F-4B92-9C0C-97A653DE7112}"/>
              </a:ext>
            </a:extLst>
          </p:cNvPr>
          <p:cNvSpPr/>
          <p:nvPr/>
        </p:nvSpPr>
        <p:spPr bwMode="auto">
          <a:xfrm>
            <a:off x="888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Graph</a:t>
            </a:r>
          </a:p>
        </p:txBody>
      </p:sp>
      <p:sp>
        <p:nvSpPr>
          <p:cNvPr id="22" name="Oval 21">
            <a:extLst>
              <a:ext uri="{FF2B5EF4-FFF2-40B4-BE49-F238E27FC236}">
                <a16:creationId xmlns:a16="http://schemas.microsoft.com/office/drawing/2014/main" id="{EA70D272-ECB3-4CD0-ADC8-3B4406CB6AFA}"/>
              </a:ext>
            </a:extLst>
          </p:cNvPr>
          <p:cNvSpPr/>
          <p:nvPr/>
        </p:nvSpPr>
        <p:spPr bwMode="auto">
          <a:xfrm>
            <a:off x="159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Stack</a:t>
            </a:r>
          </a:p>
        </p:txBody>
      </p:sp>
      <p:sp>
        <p:nvSpPr>
          <p:cNvPr id="23" name="Oval 22">
            <a:extLst>
              <a:ext uri="{FF2B5EF4-FFF2-40B4-BE49-F238E27FC236}">
                <a16:creationId xmlns:a16="http://schemas.microsoft.com/office/drawing/2014/main" id="{D7082231-82B7-449F-9577-D300D8A74195}"/>
              </a:ext>
            </a:extLst>
          </p:cNvPr>
          <p:cNvSpPr/>
          <p:nvPr/>
        </p:nvSpPr>
        <p:spPr bwMode="auto">
          <a:xfrm>
            <a:off x="888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A</a:t>
            </a:r>
            <a:r>
              <a:rPr lang="en-GB" sz="2800" b="1" spc="-100" dirty="0">
                <a:solidFill>
                  <a:srgbClr val="235689"/>
                </a:solidFill>
                <a:ea typeface="Segoe UI" pitchFamily="34" charset="0"/>
                <a:cs typeface="Segoe UI" pitchFamily="34" charset="0"/>
              </a:rPr>
              <a:t>I &amp; ML</a:t>
            </a:r>
          </a:p>
        </p:txBody>
      </p:sp>
      <p:sp>
        <p:nvSpPr>
          <p:cNvPr id="7" name="TextBox 6">
            <a:extLst>
              <a:ext uri="{FF2B5EF4-FFF2-40B4-BE49-F238E27FC236}">
                <a16:creationId xmlns:a16="http://schemas.microsoft.com/office/drawing/2014/main" id="{5265CA42-6BE4-4096-ABDD-D6161B28821C}"/>
              </a:ext>
            </a:extLst>
          </p:cNvPr>
          <p:cNvSpPr txBox="1"/>
          <p:nvPr/>
        </p:nvSpPr>
        <p:spPr>
          <a:xfrm>
            <a:off x="4656000" y="369000"/>
            <a:ext cx="2880000" cy="492443"/>
          </a:xfrm>
          <a:prstGeom prst="rect">
            <a:avLst/>
          </a:prstGeom>
          <a:noFill/>
        </p:spPr>
        <p:txBody>
          <a:bodyPr wrap="square" lIns="0" tIns="0" rIns="0" bIns="0" rtlCol="0">
            <a:spAutoFit/>
          </a:bodyPr>
          <a:lstStyle/>
          <a:p>
            <a:pPr algn="ctr"/>
            <a:r>
              <a:rPr lang="en-US" sz="3200" b="1" spc="-100" dirty="0">
                <a:solidFill>
                  <a:srgbClr val="235689"/>
                </a:solidFill>
              </a:rPr>
              <a:t>Azure</a:t>
            </a:r>
            <a:endParaRPr lang="en-GB" sz="3200" b="1" spc="-100" dirty="0" err="1">
              <a:solidFill>
                <a:srgbClr val="235689"/>
              </a:solidFill>
            </a:endParaRPr>
          </a:p>
        </p:txBody>
      </p:sp>
      <p:sp>
        <p:nvSpPr>
          <p:cNvPr id="24" name="TextBox 23">
            <a:extLst>
              <a:ext uri="{FF2B5EF4-FFF2-40B4-BE49-F238E27FC236}">
                <a16:creationId xmlns:a16="http://schemas.microsoft.com/office/drawing/2014/main" id="{2C091F46-67B6-4EE2-8247-5F554B5523DF}"/>
              </a:ext>
            </a:extLst>
          </p:cNvPr>
          <p:cNvSpPr txBox="1"/>
          <p:nvPr/>
        </p:nvSpPr>
        <p:spPr>
          <a:xfrm>
            <a:off x="4656000" y="3699000"/>
            <a:ext cx="2880000" cy="492443"/>
          </a:xfrm>
          <a:prstGeom prst="rect">
            <a:avLst/>
          </a:prstGeom>
          <a:noFill/>
        </p:spPr>
        <p:txBody>
          <a:bodyPr wrap="square" lIns="0" tIns="0" rIns="0" bIns="0" rtlCol="0">
            <a:spAutoFit/>
          </a:bodyPr>
          <a:lstStyle/>
          <a:p>
            <a:pPr algn="ctr"/>
            <a:r>
              <a:rPr lang="en-US" sz="3200" b="1" spc="-100" dirty="0">
                <a:solidFill>
                  <a:srgbClr val="F2F2F2"/>
                </a:solidFill>
              </a:rPr>
              <a:t>Microsoft 365</a:t>
            </a:r>
            <a:endParaRPr lang="en-GB" sz="3200" b="1" spc="-100" dirty="0" err="1">
              <a:solidFill>
                <a:srgbClr val="F2F2F2"/>
              </a:solidFill>
            </a:endParaRPr>
          </a:p>
        </p:txBody>
      </p:sp>
      <p:sp>
        <p:nvSpPr>
          <p:cNvPr id="6" name="Rectangle 5">
            <a:extLst>
              <a:ext uri="{FF2B5EF4-FFF2-40B4-BE49-F238E27FC236}">
                <a16:creationId xmlns:a16="http://schemas.microsoft.com/office/drawing/2014/main" id="{7E0B51BD-3D9D-450D-8255-FDE65E572962}"/>
              </a:ext>
            </a:extLst>
          </p:cNvPr>
          <p:cNvSpPr/>
          <p:nvPr/>
        </p:nvSpPr>
        <p:spPr>
          <a:xfrm>
            <a:off x="0" y="0"/>
            <a:ext cx="12192000" cy="3429000"/>
          </a:xfrm>
          <a:prstGeom prst="rect">
            <a:avLst/>
          </a:prstGeom>
          <a:solidFill>
            <a:srgbClr val="F2F2F2">
              <a:alpha val="70000"/>
            </a:srgbClr>
          </a:solidFill>
          <a:ln w="412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87129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980"/>
          <a:stretch/>
        </p:blipFill>
        <p:spPr>
          <a:xfrm>
            <a:off x="1938545" y="1269000"/>
            <a:ext cx="4022454" cy="2565000"/>
          </a:xfrm>
          <a:prstGeom prst="rect">
            <a:avLst/>
          </a:prstGeom>
          <a:ln w="6350">
            <a:solidFill>
              <a:schemeClr val="bg2">
                <a:lumMod val="85000"/>
              </a:schemeClr>
            </a:solidFill>
          </a:ln>
        </p:spPr>
      </p:pic>
      <p:pic>
        <p:nvPicPr>
          <p:cNvPr id="10" name="Picture 9"/>
          <p:cNvPicPr>
            <a:picLocks noChangeAspect="1"/>
          </p:cNvPicPr>
          <p:nvPr/>
        </p:nvPicPr>
        <p:blipFill rotWithShape="1">
          <a:blip r:embed="rId4"/>
          <a:srcRect b="925"/>
          <a:stretch/>
        </p:blipFill>
        <p:spPr>
          <a:xfrm>
            <a:off x="6231000" y="1269001"/>
            <a:ext cx="4020233" cy="2565000"/>
          </a:xfrm>
          <a:prstGeom prst="rect">
            <a:avLst/>
          </a:prstGeom>
          <a:ln w="6350">
            <a:solidFill>
              <a:schemeClr val="bg2">
                <a:lumMod val="85000"/>
              </a:schemeClr>
            </a:solidFill>
          </a:ln>
        </p:spPr>
      </p:pic>
      <p:pic>
        <p:nvPicPr>
          <p:cNvPr id="9" name="Picture 8"/>
          <p:cNvPicPr>
            <a:picLocks noChangeAspect="1"/>
          </p:cNvPicPr>
          <p:nvPr/>
        </p:nvPicPr>
        <p:blipFill rotWithShape="1">
          <a:blip r:embed="rId5"/>
          <a:srcRect b="908"/>
          <a:stretch/>
        </p:blipFill>
        <p:spPr>
          <a:xfrm>
            <a:off x="1956000" y="4014000"/>
            <a:ext cx="4019544" cy="2565000"/>
          </a:xfrm>
          <a:prstGeom prst="rect">
            <a:avLst/>
          </a:prstGeom>
          <a:ln w="6350">
            <a:solidFill>
              <a:schemeClr val="bg2">
                <a:lumMod val="85000"/>
              </a:schemeClr>
            </a:solidFill>
          </a:ln>
        </p:spPr>
      </p:pic>
      <p:pic>
        <p:nvPicPr>
          <p:cNvPr id="3" name="Picture 2">
            <a:extLst>
              <a:ext uri="{FF2B5EF4-FFF2-40B4-BE49-F238E27FC236}">
                <a16:creationId xmlns:a16="http://schemas.microsoft.com/office/drawing/2014/main" id="{71E85A38-785A-4B9C-8B58-870C0059F2F6}"/>
              </a:ext>
            </a:extLst>
          </p:cNvPr>
          <p:cNvPicPr>
            <a:picLocks noChangeAspect="1"/>
          </p:cNvPicPr>
          <p:nvPr/>
        </p:nvPicPr>
        <p:blipFill rotWithShape="1">
          <a:blip r:embed="rId6"/>
          <a:srcRect r="12263"/>
          <a:stretch/>
        </p:blipFill>
        <p:spPr>
          <a:xfrm>
            <a:off x="6231000" y="4014000"/>
            <a:ext cx="4050000" cy="2565000"/>
          </a:xfrm>
          <a:prstGeom prst="rect">
            <a:avLst/>
          </a:prstGeom>
        </p:spPr>
      </p:pic>
      <p:sp>
        <p:nvSpPr>
          <p:cNvPr id="8" name="Rectangle 7">
            <a:extLst>
              <a:ext uri="{FF2B5EF4-FFF2-40B4-BE49-F238E27FC236}">
                <a16:creationId xmlns:a16="http://schemas.microsoft.com/office/drawing/2014/main" id="{CF0C55D4-17DB-429A-8A28-A372932F7242}"/>
              </a:ext>
            </a:extLst>
          </p:cNvPr>
          <p:cNvSpPr/>
          <p:nvPr/>
        </p:nvSpPr>
        <p:spPr>
          <a:xfrm>
            <a:off x="0" y="0"/>
            <a:ext cx="12192000" cy="6858000"/>
          </a:xfrm>
          <a:prstGeom prst="rect">
            <a:avLst/>
          </a:prstGeom>
          <a:solidFill>
            <a:srgbClr val="F2F2F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2" name="Group 11">
            <a:extLst>
              <a:ext uri="{FF2B5EF4-FFF2-40B4-BE49-F238E27FC236}">
                <a16:creationId xmlns:a16="http://schemas.microsoft.com/office/drawing/2014/main" id="{1217BD24-3686-4E3E-9B44-1EB2309D6387}"/>
              </a:ext>
            </a:extLst>
          </p:cNvPr>
          <p:cNvGrpSpPr/>
          <p:nvPr/>
        </p:nvGrpSpPr>
        <p:grpSpPr>
          <a:xfrm>
            <a:off x="4970999" y="1449000"/>
            <a:ext cx="4500001" cy="5130000"/>
            <a:chOff x="4970999" y="1449000"/>
            <a:chExt cx="4500001" cy="5130000"/>
          </a:xfrm>
        </p:grpSpPr>
        <p:pic>
          <p:nvPicPr>
            <p:cNvPr id="15" name="Picture 14">
              <a:extLst>
                <a:ext uri="{FF2B5EF4-FFF2-40B4-BE49-F238E27FC236}">
                  <a16:creationId xmlns:a16="http://schemas.microsoft.com/office/drawing/2014/main" id="{224485E0-BD82-4ED6-908D-03A8CE805888}"/>
                </a:ext>
              </a:extLst>
            </p:cNvPr>
            <p:cNvPicPr>
              <a:picLocks noChangeAspect="1"/>
            </p:cNvPicPr>
            <p:nvPr/>
          </p:nvPicPr>
          <p:blipFill rotWithShape="1">
            <a:blip r:embed="rId3"/>
            <a:srcRect l="75388" t="6949" b="981"/>
            <a:stretch/>
          </p:blipFill>
          <p:spPr>
            <a:xfrm>
              <a:off x="4970999" y="1449000"/>
              <a:ext cx="989999" cy="2385000"/>
            </a:xfrm>
            <a:prstGeom prst="rect">
              <a:avLst/>
            </a:prstGeom>
            <a:ln w="6350">
              <a:noFill/>
            </a:ln>
            <a:effectLst>
              <a:outerShdw blurRad="393700" sx="102000" sy="102000" algn="ctr" rotWithShape="0">
                <a:prstClr val="black">
                  <a:alpha val="40000"/>
                </a:prstClr>
              </a:outerShdw>
            </a:effectLst>
          </p:spPr>
        </p:pic>
        <p:pic>
          <p:nvPicPr>
            <p:cNvPr id="16" name="Picture 15">
              <a:extLst>
                <a:ext uri="{FF2B5EF4-FFF2-40B4-BE49-F238E27FC236}">
                  <a16:creationId xmlns:a16="http://schemas.microsoft.com/office/drawing/2014/main" id="{99752283-9FA6-411B-ABF0-6EA8C0752197}"/>
                </a:ext>
              </a:extLst>
            </p:cNvPr>
            <p:cNvPicPr>
              <a:picLocks noChangeAspect="1"/>
            </p:cNvPicPr>
            <p:nvPr/>
          </p:nvPicPr>
          <p:blipFill rotWithShape="1">
            <a:blip r:embed="rId4"/>
            <a:srcRect t="22596" r="75375" b="4401"/>
            <a:stretch/>
          </p:blipFill>
          <p:spPr>
            <a:xfrm>
              <a:off x="6231001" y="1854000"/>
              <a:ext cx="990000" cy="1890000"/>
            </a:xfrm>
            <a:prstGeom prst="rect">
              <a:avLst/>
            </a:prstGeom>
            <a:ln w="6350">
              <a:noFill/>
            </a:ln>
            <a:effectLst>
              <a:outerShdw blurRad="393700" sx="102000" sy="102000" algn="ctr" rotWithShape="0">
                <a:prstClr val="black">
                  <a:alpha val="40000"/>
                </a:prstClr>
              </a:outerShdw>
            </a:effectLst>
          </p:spPr>
        </p:pic>
        <p:pic>
          <p:nvPicPr>
            <p:cNvPr id="17" name="Picture 16">
              <a:extLst>
                <a:ext uri="{FF2B5EF4-FFF2-40B4-BE49-F238E27FC236}">
                  <a16:creationId xmlns:a16="http://schemas.microsoft.com/office/drawing/2014/main" id="{8270EC3C-C65A-4262-9B94-02EF90049BDE}"/>
                </a:ext>
              </a:extLst>
            </p:cNvPr>
            <p:cNvPicPr>
              <a:picLocks noChangeAspect="1"/>
            </p:cNvPicPr>
            <p:nvPr/>
          </p:nvPicPr>
          <p:blipFill rotWithShape="1">
            <a:blip r:embed="rId5"/>
            <a:srcRect l="76128" t="6954" b="1120"/>
            <a:stretch/>
          </p:blipFill>
          <p:spPr>
            <a:xfrm>
              <a:off x="5016000" y="4194000"/>
              <a:ext cx="959544" cy="2379520"/>
            </a:xfrm>
            <a:prstGeom prst="rect">
              <a:avLst/>
            </a:prstGeom>
            <a:ln w="6350">
              <a:noFill/>
            </a:ln>
            <a:effectLst>
              <a:outerShdw blurRad="393700" sx="102000" sy="102000" algn="ctr" rotWithShape="0">
                <a:prstClr val="black">
                  <a:alpha val="40000"/>
                </a:prstClr>
              </a:outerShdw>
            </a:effectLst>
          </p:spPr>
        </p:pic>
        <p:pic>
          <p:nvPicPr>
            <p:cNvPr id="19" name="Picture 18">
              <a:extLst>
                <a:ext uri="{FF2B5EF4-FFF2-40B4-BE49-F238E27FC236}">
                  <a16:creationId xmlns:a16="http://schemas.microsoft.com/office/drawing/2014/main" id="{F1E8782E-512C-404E-8D17-24CB5891A565}"/>
                </a:ext>
              </a:extLst>
            </p:cNvPr>
            <p:cNvPicPr>
              <a:picLocks noChangeAspect="1"/>
            </p:cNvPicPr>
            <p:nvPr/>
          </p:nvPicPr>
          <p:blipFill rotWithShape="1">
            <a:blip r:embed="rId6"/>
            <a:srcRect l="13648" t="17544" r="29810"/>
            <a:stretch/>
          </p:blipFill>
          <p:spPr>
            <a:xfrm>
              <a:off x="6861000" y="4464000"/>
              <a:ext cx="2610000" cy="2115000"/>
            </a:xfrm>
            <a:prstGeom prst="rect">
              <a:avLst/>
            </a:prstGeom>
            <a:ln>
              <a:noFill/>
            </a:ln>
            <a:effectLst>
              <a:outerShdw blurRad="393700" sx="102000" sy="102000" algn="ctr" rotWithShape="0">
                <a:prstClr val="black">
                  <a:alpha val="40000"/>
                </a:prstClr>
              </a:outerShdw>
            </a:effectLst>
          </p:spPr>
        </p:pic>
      </p:grpSp>
      <p:sp>
        <p:nvSpPr>
          <p:cNvPr id="2" name="Title 1"/>
          <p:cNvSpPr>
            <a:spLocks noGrp="1"/>
          </p:cNvSpPr>
          <p:nvPr>
            <p:ph type="title"/>
          </p:nvPr>
        </p:nvSpPr>
        <p:spPr/>
        <p:txBody>
          <a:bodyPr>
            <a:normAutofit/>
          </a:bodyPr>
          <a:lstStyle/>
          <a:p>
            <a:pPr algn="ctr"/>
            <a:r>
              <a:rPr lang="en-US" sz="4000">
                <a:solidFill>
                  <a:srgbClr val="163555"/>
                </a:solidFill>
              </a:rPr>
              <a:t>Extensions in Office</a:t>
            </a:r>
          </a:p>
        </p:txBody>
      </p:sp>
    </p:spTree>
    <p:extLst>
      <p:ext uri="{BB962C8B-B14F-4D97-AF65-F5344CB8AC3E}">
        <p14:creationId xmlns:p14="http://schemas.microsoft.com/office/powerpoint/2010/main" val="3867152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p:cNvPicPr>
          <p:nvPr/>
        </p:nvPicPr>
        <p:blipFill>
          <a:blip r:embed="rId3" cstate="email">
            <a:extLst>
              <a:ext uri="{28A0092B-C50C-407E-A947-70E740481C1C}">
                <a14:useLocalDpi xmlns:a14="http://schemas.microsoft.com/office/drawing/2010/main"/>
              </a:ext>
            </a:extLst>
          </a:blip>
          <a:stretch>
            <a:fillRect/>
          </a:stretch>
        </p:blipFill>
        <p:spPr>
          <a:xfrm>
            <a:off x="5846981" y="405812"/>
            <a:ext cx="2797892" cy="2797892"/>
          </a:xfrm>
          <a:prstGeom prst="rect">
            <a:avLst/>
          </a:prstGeom>
        </p:spPr>
      </p:pic>
      <p:pic>
        <p:nvPicPr>
          <p:cNvPr id="3" name="Picture 2"/>
          <p:cNvPicPr>
            <a:picLocks/>
          </p:cNvPicPr>
          <p:nvPr/>
        </p:nvPicPr>
        <p:blipFill>
          <a:blip r:embed="rId3" cstate="email">
            <a:extLst>
              <a:ext uri="{28A0092B-C50C-407E-A947-70E740481C1C}">
                <a14:useLocalDpi xmlns:a14="http://schemas.microsoft.com/office/drawing/2010/main"/>
              </a:ext>
            </a:extLst>
          </a:blip>
          <a:stretch>
            <a:fillRect/>
          </a:stretch>
        </p:blipFill>
        <p:spPr>
          <a:xfrm>
            <a:off x="8906917" y="3489000"/>
            <a:ext cx="2797892" cy="2797892"/>
          </a:xfrm>
          <a:prstGeom prst="rect">
            <a:avLst/>
          </a:prstGeom>
        </p:spPr>
      </p:pic>
      <p:pic>
        <p:nvPicPr>
          <p:cNvPr id="4" name="Picture 3"/>
          <p:cNvPicPr>
            <a:picLocks/>
          </p:cNvPicPr>
          <p:nvPr/>
        </p:nvPicPr>
        <p:blipFill>
          <a:blip r:embed="rId3" cstate="email">
            <a:extLst>
              <a:ext uri="{28A0092B-C50C-407E-A947-70E740481C1C}">
                <a14:useLocalDpi xmlns:a14="http://schemas.microsoft.com/office/drawing/2010/main"/>
              </a:ext>
            </a:extLst>
          </a:blip>
          <a:stretch>
            <a:fillRect/>
          </a:stretch>
        </p:blipFill>
        <p:spPr>
          <a:xfrm>
            <a:off x="5854602" y="3488608"/>
            <a:ext cx="2797892" cy="2797892"/>
          </a:xfrm>
          <a:prstGeom prst="rect">
            <a:avLst/>
          </a:prstGeom>
        </p:spPr>
      </p:pic>
      <p:pic>
        <p:nvPicPr>
          <p:cNvPr id="6" name="Picture 5"/>
          <p:cNvPicPr>
            <a:picLocks/>
          </p:cNvPicPr>
          <p:nvPr/>
        </p:nvPicPr>
        <p:blipFill>
          <a:blip r:embed="rId3" cstate="email">
            <a:extLst>
              <a:ext uri="{28A0092B-C50C-407E-A947-70E740481C1C}">
                <a14:useLocalDpi xmlns:a14="http://schemas.microsoft.com/office/drawing/2010/main"/>
              </a:ext>
            </a:extLst>
          </a:blip>
          <a:stretch>
            <a:fillRect/>
          </a:stretch>
        </p:blipFill>
        <p:spPr>
          <a:xfrm>
            <a:off x="8906917" y="405813"/>
            <a:ext cx="2797892" cy="2797892"/>
          </a:xfrm>
          <a:prstGeom prst="rect">
            <a:avLst/>
          </a:prstGeom>
        </p:spPr>
      </p:pic>
      <p:sp>
        <p:nvSpPr>
          <p:cNvPr id="2" name="Rectangle 1"/>
          <p:cNvSpPr/>
          <p:nvPr/>
        </p:nvSpPr>
        <p:spPr bwMode="auto">
          <a:xfrm>
            <a:off x="5846981" y="405813"/>
            <a:ext cx="2797892" cy="2797892"/>
          </a:xfrm>
          <a:prstGeom prst="rect">
            <a:avLst/>
          </a:prstGeom>
          <a:solidFill>
            <a:srgbClr val="F25022">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11"/>
          <p:cNvSpPr/>
          <p:nvPr/>
        </p:nvSpPr>
        <p:spPr bwMode="auto">
          <a:xfrm>
            <a:off x="8906917" y="405814"/>
            <a:ext cx="2797892" cy="2797892"/>
          </a:xfrm>
          <a:prstGeom prst="rect">
            <a:avLst/>
          </a:prstGeom>
          <a:solidFill>
            <a:srgbClr val="7FBA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Rectangle 19"/>
          <p:cNvSpPr/>
          <p:nvPr/>
        </p:nvSpPr>
        <p:spPr bwMode="auto">
          <a:xfrm>
            <a:off x="5854602" y="3488609"/>
            <a:ext cx="2797892" cy="2797892"/>
          </a:xfrm>
          <a:prstGeom prst="rect">
            <a:avLst/>
          </a:prstGeom>
          <a:solidFill>
            <a:srgbClr val="00A4EF">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p:cNvSpPr/>
          <p:nvPr/>
        </p:nvSpPr>
        <p:spPr bwMode="auto">
          <a:xfrm>
            <a:off x="8906917" y="3488693"/>
            <a:ext cx="2797892" cy="2797892"/>
          </a:xfrm>
          <a:prstGeom prst="rect">
            <a:avLst/>
          </a:prstGeom>
          <a:solidFill>
            <a:srgbClr val="FFB900">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microsoft"/>
          <p:cNvSpPr/>
          <p:nvPr/>
        </p:nvSpPr>
        <p:spPr>
          <a:xfrm>
            <a:off x="456156" y="2329761"/>
            <a:ext cx="6992439" cy="677108"/>
          </a:xfrm>
          <a:prstGeom prst="rect">
            <a:avLst/>
          </a:prstGeom>
        </p:spPr>
        <p:txBody>
          <a:bodyPr wrap="square" anchor="ctr">
            <a:spAutoFit/>
          </a:bodyPr>
          <a:lstStyle/>
          <a:p>
            <a:pPr marL="0" marR="0" lvl="0" indent="0" algn="l" defTabSz="914102" rtl="0" eaLnBrk="1" fontAlgn="base" latinLnBrk="0" hangingPunct="1">
              <a:lnSpc>
                <a:spcPct val="95000"/>
              </a:lnSpc>
              <a:spcBef>
                <a:spcPct val="0"/>
              </a:spcBef>
              <a:spcAft>
                <a:spcPts val="1176"/>
              </a:spcAft>
              <a:buClrTx/>
              <a:buSzTx/>
              <a:buFontTx/>
              <a:buNone/>
              <a:tabLst/>
              <a:defRPr/>
            </a:pPr>
            <a:r>
              <a:rPr kumimoji="0" lang="en-US" sz="4000" b="1" i="0" u="none" strike="noStrike" kern="1200" cap="none" spc="-50" normalizeH="0" baseline="0" noProof="0">
                <a:ln w="3175">
                  <a:noFill/>
                </a:ln>
                <a:solidFill>
                  <a:srgbClr val="163555"/>
                </a:solidFill>
                <a:effectLst/>
                <a:uLnTx/>
                <a:uFillTx/>
                <a:latin typeface="Segoe UI (heading)"/>
                <a:cs typeface="Segoe UI" pitchFamily="34" charset="0"/>
              </a:rPr>
              <a:t>Microsoft Mission</a:t>
            </a:r>
          </a:p>
        </p:txBody>
      </p:sp>
      <p:sp>
        <p:nvSpPr>
          <p:cNvPr id="24" name="Rectangle 23"/>
          <p:cNvSpPr/>
          <p:nvPr/>
        </p:nvSpPr>
        <p:spPr>
          <a:xfrm>
            <a:off x="440873" y="3256835"/>
            <a:ext cx="6720778" cy="1144929"/>
          </a:xfrm>
          <a:prstGeom prst="rect">
            <a:avLst/>
          </a:prstGeom>
        </p:spPr>
        <p:txBody>
          <a:bodyPr wrap="square">
            <a:spAutoFit/>
          </a:bodyPr>
          <a:lstStyle/>
          <a:p>
            <a:pPr marL="28012" marR="0" lvl="0" indent="0" algn="l" defTabSz="914102" rtl="0" eaLnBrk="1" fontAlgn="base" latinLnBrk="0" hangingPunct="1">
              <a:lnSpc>
                <a:spcPct val="95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235689"/>
                </a:solidFill>
                <a:effectLst/>
                <a:uLnTx/>
                <a:uFillTx/>
                <a:latin typeface="Segoe UI"/>
                <a:ea typeface="+mn-ea"/>
                <a:cs typeface="Segoe UI" pitchFamily="34" charset="0"/>
              </a:rPr>
              <a:t>Empower every person </a:t>
            </a:r>
          </a:p>
          <a:p>
            <a:pPr marL="28012" marR="0" lvl="0" indent="0" algn="l" defTabSz="914102" rtl="0" eaLnBrk="1" fontAlgn="base" latinLnBrk="0" hangingPunct="1">
              <a:lnSpc>
                <a:spcPct val="95000"/>
              </a:lnSpc>
              <a:spcBef>
                <a:spcPct val="0"/>
              </a:spcBef>
              <a:spcAft>
                <a:spcPct val="0"/>
              </a:spcAft>
              <a:buClrTx/>
              <a:buSzTx/>
              <a:buFontTx/>
              <a:buNone/>
              <a:tabLst/>
              <a:defRPr/>
            </a:pPr>
            <a:r>
              <a:rPr lang="en-US" sz="2400">
                <a:ln w="3175">
                  <a:noFill/>
                </a:ln>
                <a:solidFill>
                  <a:srgbClr val="235689"/>
                </a:solidFill>
                <a:latin typeface="Segoe UI"/>
                <a:cs typeface="Segoe UI" pitchFamily="34" charset="0"/>
              </a:rPr>
              <a:t>a</a:t>
            </a:r>
            <a:r>
              <a:rPr kumimoji="0" lang="en-US" sz="2400" b="0" i="0" u="none" strike="noStrike" kern="1200" cap="none" spc="0" normalizeH="0" baseline="0" noProof="0" err="1">
                <a:ln w="3175">
                  <a:noFill/>
                </a:ln>
                <a:solidFill>
                  <a:srgbClr val="235689"/>
                </a:solidFill>
                <a:effectLst/>
                <a:uLnTx/>
                <a:uFillTx/>
                <a:latin typeface="Segoe UI"/>
                <a:ea typeface="+mn-ea"/>
                <a:cs typeface="Segoe UI" pitchFamily="34" charset="0"/>
              </a:rPr>
              <a:t>nd</a:t>
            </a:r>
            <a:r>
              <a:rPr lang="en-US" sz="2400">
                <a:ln w="3175">
                  <a:noFill/>
                </a:ln>
                <a:solidFill>
                  <a:srgbClr val="235689"/>
                </a:solidFill>
                <a:latin typeface="Segoe UI"/>
                <a:cs typeface="Segoe UI" pitchFamily="34" charset="0"/>
              </a:rPr>
              <a:t> </a:t>
            </a:r>
            <a:r>
              <a:rPr kumimoji="0" lang="en-US" sz="2400" b="0" i="0" u="none" strike="noStrike" kern="1200" cap="none" spc="0" normalizeH="0" baseline="0" noProof="0">
                <a:ln w="3175">
                  <a:noFill/>
                </a:ln>
                <a:solidFill>
                  <a:srgbClr val="235689"/>
                </a:solidFill>
                <a:effectLst/>
                <a:uLnTx/>
                <a:uFillTx/>
                <a:latin typeface="Segoe UI"/>
                <a:ea typeface="+mn-ea"/>
                <a:cs typeface="Segoe UI" pitchFamily="34" charset="0"/>
              </a:rPr>
              <a:t>every organization on the</a:t>
            </a:r>
            <a:r>
              <a:rPr kumimoji="0" lang="en-US" sz="2400" b="0" i="0" u="none" strike="noStrike" kern="1200" cap="none" spc="0" normalizeH="0" noProof="0">
                <a:ln w="3175">
                  <a:noFill/>
                </a:ln>
                <a:solidFill>
                  <a:srgbClr val="235689"/>
                </a:solidFill>
                <a:effectLst/>
                <a:uLnTx/>
                <a:uFillTx/>
                <a:latin typeface="Segoe UI"/>
                <a:ea typeface="+mn-ea"/>
                <a:cs typeface="Segoe UI" pitchFamily="34" charset="0"/>
              </a:rPr>
              <a:t> </a:t>
            </a:r>
            <a:r>
              <a:rPr kumimoji="0" lang="en-US" sz="2400" b="0" i="0" u="none" strike="noStrike" kern="1200" cap="none" spc="0" normalizeH="0" baseline="0" noProof="0">
                <a:ln w="3175">
                  <a:noFill/>
                </a:ln>
                <a:solidFill>
                  <a:srgbClr val="235689"/>
                </a:solidFill>
                <a:effectLst/>
                <a:uLnTx/>
                <a:uFillTx/>
                <a:latin typeface="Segoe UI"/>
                <a:ea typeface="+mn-ea"/>
                <a:cs typeface="Segoe UI" pitchFamily="34" charset="0"/>
              </a:rPr>
              <a:t>planet </a:t>
            </a:r>
          </a:p>
          <a:p>
            <a:pPr marL="28012" marR="0" lvl="0" indent="0" algn="l" defTabSz="914102" rtl="0" eaLnBrk="1" fontAlgn="base" latinLnBrk="0" hangingPunct="1">
              <a:lnSpc>
                <a:spcPct val="95000"/>
              </a:lnSpc>
              <a:spcBef>
                <a:spcPct val="0"/>
              </a:spcBef>
              <a:spcAft>
                <a:spcPct val="0"/>
              </a:spcAft>
              <a:buClrTx/>
              <a:buSzTx/>
              <a:buFontTx/>
              <a:buNone/>
              <a:tabLst/>
              <a:defRPr/>
            </a:pPr>
            <a:r>
              <a:rPr kumimoji="0" lang="en-US" sz="2400" b="0" i="0" u="none" strike="noStrike" kern="1200" cap="none" spc="0" normalizeH="0" baseline="0" noProof="0">
                <a:ln w="3175">
                  <a:noFill/>
                </a:ln>
                <a:solidFill>
                  <a:srgbClr val="235689"/>
                </a:solidFill>
                <a:effectLst/>
                <a:uLnTx/>
                <a:uFillTx/>
                <a:latin typeface="Segoe UI"/>
                <a:ea typeface="+mn-ea"/>
                <a:cs typeface="Segoe UI" pitchFamily="34" charset="0"/>
              </a:rPr>
              <a:t>to achieve more</a:t>
            </a:r>
          </a:p>
        </p:txBody>
      </p:sp>
      <p:pic>
        <p:nvPicPr>
          <p:cNvPr id="8" name="Picture 7">
            <a:extLst>
              <a:ext uri="{FF2B5EF4-FFF2-40B4-BE49-F238E27FC236}">
                <a16:creationId xmlns:a16="http://schemas.microsoft.com/office/drawing/2014/main" id="{5DD1B94D-A172-4866-A690-C62CF3DF6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Tree>
    <p:extLst>
      <p:ext uri="{BB962C8B-B14F-4D97-AF65-F5344CB8AC3E}">
        <p14:creationId xmlns:p14="http://schemas.microsoft.com/office/powerpoint/2010/main" val="4024045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400"/>
                                        <p:tgtEl>
                                          <p:spTgt spid="24"/>
                                        </p:tgtEl>
                                      </p:cBhvr>
                                    </p:animEffect>
                                  </p:childTnLst>
                                </p:cTn>
                              </p:par>
                              <p:par>
                                <p:cTn id="8" presetID="35" presetClass="path" presetSubtype="0" decel="100000" fill="hold" grpId="1" nodeType="withEffect">
                                  <p:stCondLst>
                                    <p:cond delay="0"/>
                                  </p:stCondLst>
                                  <p:childTnLst>
                                    <p:animMotion origin="layout" path="M 1.25E-6 -3.33333E-6 L -0.29909 -3.33333E-6 " pathEditMode="relative" rAng="0" ptsTypes="AA">
                                      <p:cBhvr>
                                        <p:cTn id="9" dur="1000" spd="-100000" fill="hold"/>
                                        <p:tgtEl>
                                          <p:spTgt spid="24"/>
                                        </p:tgtEl>
                                        <p:attrNameLst>
                                          <p:attrName>ppt_x</p:attrName>
                                          <p:attrName>ppt_y</p:attrName>
                                        </p:attrNameLst>
                                      </p:cBhvr>
                                      <p:rCtr x="-14961" y="0"/>
                                    </p:animMotion>
                                  </p:childTnLst>
                                </p:cTn>
                              </p:par>
                              <p:par>
                                <p:cTn id="10" presetID="10" presetClass="entr" presetSubtype="0" fill="hold" grpId="0" nodeType="withEffect">
                                  <p:stCondLst>
                                    <p:cond delay="4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250"/>
                                        <p:tgtEl>
                                          <p:spTgt spid="23"/>
                                        </p:tgtEl>
                                      </p:cBhvr>
                                    </p:animEffect>
                                  </p:childTnLst>
                                </p:cTn>
                              </p:par>
                              <p:par>
                                <p:cTn id="13" presetID="42" presetClass="path" presetSubtype="0" decel="100000" fill="hold" grpId="1" nodeType="withEffect">
                                  <p:stCondLst>
                                    <p:cond delay="0"/>
                                  </p:stCondLst>
                                  <p:childTnLst>
                                    <p:animMotion origin="layout" path="M 1.45833E-6 -3.7037E-7 L 1.45833E-6 0.25 " pathEditMode="relative" rAng="0" ptsTypes="AA">
                                      <p:cBhvr>
                                        <p:cTn id="14" dur="750" spd="-100000" fill="hold"/>
                                        <p:tgtEl>
                                          <p:spTgt spid="23"/>
                                        </p:tgtEl>
                                        <p:attrNameLst>
                                          <p:attrName>ppt_x</p:attrName>
                                          <p:attrName>ppt_y</p:attrName>
                                        </p:attrNameLst>
                                      </p:cBhvr>
                                      <p:rCtr x="0" y="12500"/>
                                    </p:animMotion>
                                  </p:childTnLst>
                                </p:cTn>
                              </p:par>
                              <p:par>
                                <p:cTn id="15" presetID="10" presetClass="entr" presetSubtype="0" fill="hold" grpId="0" nodeType="withEffect">
                                  <p:stCondLst>
                                    <p:cond delay="5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6" presetClass="emph" presetSubtype="0" accel="100000" autoRev="1" fill="hold" grpId="1" nodeType="withEffect">
                                  <p:stCondLst>
                                    <p:cond delay="0"/>
                                  </p:stCondLst>
                                  <p:childTnLst>
                                    <p:animScale>
                                      <p:cBhvr>
                                        <p:cTn id="28" dur="500" fill="hold"/>
                                        <p:tgtEl>
                                          <p:spTgt spid="2"/>
                                        </p:tgtEl>
                                      </p:cBhvr>
                                      <p:by x="80000" y="80000"/>
                                    </p:animScale>
                                  </p:childTnLst>
                                </p:cTn>
                              </p:par>
                              <p:par>
                                <p:cTn id="29" presetID="6" presetClass="emph" presetSubtype="0" accel="100000" autoRev="1" fill="hold" grpId="1" nodeType="withEffect">
                                  <p:stCondLst>
                                    <p:cond delay="0"/>
                                  </p:stCondLst>
                                  <p:childTnLst>
                                    <p:animScale>
                                      <p:cBhvr>
                                        <p:cTn id="30" dur="500" fill="hold"/>
                                        <p:tgtEl>
                                          <p:spTgt spid="20"/>
                                        </p:tgtEl>
                                      </p:cBhvr>
                                      <p:by x="80000" y="80000"/>
                                    </p:animScale>
                                  </p:childTnLst>
                                </p:cTn>
                              </p:par>
                              <p:par>
                                <p:cTn id="31" presetID="6" presetClass="emph" presetSubtype="0" accel="100000" autoRev="1" fill="hold" grpId="1" nodeType="withEffect">
                                  <p:stCondLst>
                                    <p:cond delay="0"/>
                                  </p:stCondLst>
                                  <p:childTnLst>
                                    <p:animScale>
                                      <p:cBhvr>
                                        <p:cTn id="32" dur="500" fill="hold"/>
                                        <p:tgtEl>
                                          <p:spTgt spid="21"/>
                                        </p:tgtEl>
                                      </p:cBhvr>
                                      <p:by x="80000" y="80000"/>
                                    </p:animScale>
                                  </p:childTnLst>
                                </p:cTn>
                              </p:par>
                              <p:par>
                                <p:cTn id="33" presetID="6" presetClass="emph" presetSubtype="0" accel="100000" autoRev="1" fill="hold" grpId="1" nodeType="withEffect">
                                  <p:stCondLst>
                                    <p:cond delay="0"/>
                                  </p:stCondLst>
                                  <p:childTnLst>
                                    <p:animScale>
                                      <p:cBhvr>
                                        <p:cTn id="34" dur="500" fill="hold"/>
                                        <p:tgtEl>
                                          <p:spTgt spid="12"/>
                                        </p:tgtEl>
                                      </p:cBhvr>
                                      <p:by x="80000" y="80000"/>
                                    </p:animScale>
                                  </p:childTnLst>
                                </p:cTn>
                              </p:par>
                              <p:par>
                                <p:cTn id="35" presetID="10" presetClass="entr" presetSubtype="0" fill="hold" nodeType="withEffect">
                                  <p:stCondLst>
                                    <p:cond delay="50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6" presetClass="emph" presetSubtype="0" accel="100000" autoRev="1" fill="hold" nodeType="withEffect">
                                  <p:stCondLst>
                                    <p:cond delay="0"/>
                                  </p:stCondLst>
                                  <p:childTnLst>
                                    <p:animScale>
                                      <p:cBhvr>
                                        <p:cTn id="39" dur="500" fill="hold"/>
                                        <p:tgtEl>
                                          <p:spTgt spid="5"/>
                                        </p:tgtEl>
                                      </p:cBhvr>
                                      <p:by x="80000" y="80000"/>
                                    </p:animScale>
                                  </p:childTnLst>
                                </p:cTn>
                              </p:par>
                              <p:par>
                                <p:cTn id="40" presetID="10" presetClass="entr" presetSubtype="0" fill="hold" nodeType="withEffect">
                                  <p:stCondLst>
                                    <p:cond delay="5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6" presetClass="emph" presetSubtype="0" accel="100000" autoRev="1" fill="hold" nodeType="withEffect">
                                  <p:stCondLst>
                                    <p:cond delay="0"/>
                                  </p:stCondLst>
                                  <p:childTnLst>
                                    <p:animScale>
                                      <p:cBhvr>
                                        <p:cTn id="44" dur="500" fill="hold"/>
                                        <p:tgtEl>
                                          <p:spTgt spid="6"/>
                                        </p:tgtEl>
                                      </p:cBhvr>
                                      <p:by x="80000" y="80000"/>
                                    </p:animScale>
                                  </p:childTnLst>
                                </p:cTn>
                              </p:par>
                              <p:par>
                                <p:cTn id="45" presetID="10" presetClass="entr" presetSubtype="0" fill="hold" nodeType="withEffect">
                                  <p:stCondLst>
                                    <p:cond delay="500"/>
                                  </p:stCondLst>
                                  <p:childTnLst>
                                    <p:set>
                                      <p:cBhvr>
                                        <p:cTn id="46" dur="1" fill="hold">
                                          <p:stCondLst>
                                            <p:cond delay="0"/>
                                          </p:stCondLst>
                                        </p:cTn>
                                        <p:tgtEl>
                                          <p:spTgt spid="4"/>
                                        </p:tgtEl>
                                        <p:attrNameLst>
                                          <p:attrName>style.visibility</p:attrName>
                                        </p:attrNameLst>
                                      </p:cBhvr>
                                      <p:to>
                                        <p:strVal val="visible"/>
                                      </p:to>
                                    </p:set>
                                    <p:animEffect transition="in" filter="fade">
                                      <p:cBhvr>
                                        <p:cTn id="47" dur="500"/>
                                        <p:tgtEl>
                                          <p:spTgt spid="4"/>
                                        </p:tgtEl>
                                      </p:cBhvr>
                                    </p:animEffect>
                                  </p:childTnLst>
                                </p:cTn>
                              </p:par>
                              <p:par>
                                <p:cTn id="48" presetID="6" presetClass="emph" presetSubtype="0" accel="100000" autoRev="1" fill="hold" nodeType="withEffect">
                                  <p:stCondLst>
                                    <p:cond delay="0"/>
                                  </p:stCondLst>
                                  <p:childTnLst>
                                    <p:animScale>
                                      <p:cBhvr>
                                        <p:cTn id="49" dur="500" fill="hold"/>
                                        <p:tgtEl>
                                          <p:spTgt spid="4"/>
                                        </p:tgtEl>
                                      </p:cBhvr>
                                      <p:by x="80000" y="80000"/>
                                    </p:animScale>
                                  </p:childTnLst>
                                </p:cTn>
                              </p:par>
                              <p:par>
                                <p:cTn id="50" presetID="10" presetClass="entr" presetSubtype="0" fill="hold" nodeType="withEffect">
                                  <p:stCondLst>
                                    <p:cond delay="5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par>
                                <p:cTn id="53" presetID="6" presetClass="emph" presetSubtype="0" accel="100000" autoRev="1" fill="hold" nodeType="withEffect">
                                  <p:stCondLst>
                                    <p:cond delay="0"/>
                                  </p:stCondLst>
                                  <p:childTnLst>
                                    <p:animScale>
                                      <p:cBhvr>
                                        <p:cTn id="54" dur="500" fill="hold"/>
                                        <p:tgtEl>
                                          <p:spTgt spid="3"/>
                                        </p:tgtEl>
                                      </p:cBhvr>
                                      <p:by x="80000" y="8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2" grpId="0" animBg="1"/>
      <p:bldP spid="12" grpId="1" animBg="1"/>
      <p:bldP spid="20" grpId="0" animBg="1"/>
      <p:bldP spid="20" grpId="1" animBg="1"/>
      <p:bldP spid="21" grpId="0" animBg="1"/>
      <p:bldP spid="21" grpId="1" animBg="1"/>
      <p:bldP spid="23" grpId="0"/>
      <p:bldP spid="23" grpId="1"/>
      <p:bldP spid="24" grpId="0"/>
      <p:bldP spid="24"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BA93F-2F9D-4B64-81F0-67048E01C0D8}"/>
              </a:ext>
            </a:extLst>
          </p:cNvPr>
          <p:cNvSpPr>
            <a:spLocks noGrp="1"/>
          </p:cNvSpPr>
          <p:nvPr>
            <p:ph type="title"/>
          </p:nvPr>
        </p:nvSpPr>
        <p:spPr/>
        <p:txBody>
          <a:bodyPr/>
          <a:lstStyle/>
          <a:p>
            <a:r>
              <a:rPr lang="en-US" dirty="0"/>
              <a:t>Bots and Adaptive Cards</a:t>
            </a:r>
          </a:p>
        </p:txBody>
      </p:sp>
      <p:sp>
        <p:nvSpPr>
          <p:cNvPr id="5" name="Text Placeholder 4">
            <a:extLst>
              <a:ext uri="{FF2B5EF4-FFF2-40B4-BE49-F238E27FC236}">
                <a16:creationId xmlns:a16="http://schemas.microsoft.com/office/drawing/2014/main" id="{61CDE819-DF82-4DC1-A820-C9080B54EC23}"/>
              </a:ext>
            </a:extLst>
          </p:cNvPr>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118153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CC63A-7E6F-4FAE-B43E-DE503E2D0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794" y="-852138"/>
            <a:ext cx="2452705" cy="795343"/>
          </a:xfrm>
          <a:prstGeom prst="rect">
            <a:avLst/>
          </a:prstGeom>
        </p:spPr>
      </p:pic>
      <p:sp>
        <p:nvSpPr>
          <p:cNvPr id="2" name="Oval 1">
            <a:extLst>
              <a:ext uri="{FF2B5EF4-FFF2-40B4-BE49-F238E27FC236}">
                <a16:creationId xmlns:a16="http://schemas.microsoft.com/office/drawing/2014/main" id="{662873B2-47D4-4737-BFC1-C13938163217}"/>
              </a:ext>
            </a:extLst>
          </p:cNvPr>
          <p:cNvSpPr/>
          <p:nvPr/>
        </p:nvSpPr>
        <p:spPr bwMode="auto">
          <a:xfrm>
            <a:off x="402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I</a:t>
            </a:r>
            <a:r>
              <a:rPr lang="en-GB" sz="2800" b="1" spc="-100" dirty="0" err="1">
                <a:solidFill>
                  <a:srgbClr val="235689"/>
                </a:solidFill>
                <a:ea typeface="Segoe UI" pitchFamily="34" charset="0"/>
                <a:cs typeface="Segoe UI" pitchFamily="34" charset="0"/>
              </a:rPr>
              <a:t>oT</a:t>
            </a:r>
            <a:r>
              <a:rPr lang="en-GB" sz="2800" b="1" spc="-100" dirty="0">
                <a:solidFill>
                  <a:srgbClr val="235689"/>
                </a:solidFill>
                <a:ea typeface="Segoe UI" pitchFamily="34" charset="0"/>
                <a:cs typeface="Segoe UI" pitchFamily="34" charset="0"/>
              </a:rPr>
              <a:t> Edge</a:t>
            </a:r>
          </a:p>
        </p:txBody>
      </p:sp>
      <p:sp>
        <p:nvSpPr>
          <p:cNvPr id="11" name="Oval 10">
            <a:extLst>
              <a:ext uri="{FF2B5EF4-FFF2-40B4-BE49-F238E27FC236}">
                <a16:creationId xmlns:a16="http://schemas.microsoft.com/office/drawing/2014/main" id="{A815CFB7-3D1A-4F5E-BD99-02E63A4033ED}"/>
              </a:ext>
            </a:extLst>
          </p:cNvPr>
          <p:cNvSpPr/>
          <p:nvPr/>
        </p:nvSpPr>
        <p:spPr bwMode="auto">
          <a:xfrm>
            <a:off x="645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Sphere</a:t>
            </a:r>
          </a:p>
        </p:txBody>
      </p:sp>
      <p:sp>
        <p:nvSpPr>
          <p:cNvPr id="5" name="Rectangle 4">
            <a:extLst>
              <a:ext uri="{FF2B5EF4-FFF2-40B4-BE49-F238E27FC236}">
                <a16:creationId xmlns:a16="http://schemas.microsoft.com/office/drawing/2014/main" id="{71516F0F-2AA5-4282-A480-39F89A2D3FC3}"/>
              </a:ext>
            </a:extLst>
          </p:cNvPr>
          <p:cNvSpPr/>
          <p:nvPr/>
        </p:nvSpPr>
        <p:spPr bwMode="auto">
          <a:xfrm>
            <a:off x="0" y="3429000"/>
            <a:ext cx="12192000" cy="34290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Oval 2">
            <a:extLst>
              <a:ext uri="{FF2B5EF4-FFF2-40B4-BE49-F238E27FC236}">
                <a16:creationId xmlns:a16="http://schemas.microsoft.com/office/drawing/2014/main" id="{20F3C652-3971-4F9F-B742-6138C1B67620}"/>
              </a:ext>
            </a:extLst>
          </p:cNvPr>
          <p:cNvSpPr/>
          <p:nvPr/>
        </p:nvSpPr>
        <p:spPr>
          <a:xfrm>
            <a:off x="8931000" y="4554000"/>
            <a:ext cx="1620000" cy="1620000"/>
          </a:xfrm>
          <a:prstGeom prst="ellipse">
            <a:avLst/>
          </a:prstGeom>
          <a:noFill/>
          <a:ln w="152400">
            <a:solidFill>
              <a:srgbClr val="F2F2F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4" name="Oval 13">
            <a:extLst>
              <a:ext uri="{FF2B5EF4-FFF2-40B4-BE49-F238E27FC236}">
                <a16:creationId xmlns:a16="http://schemas.microsoft.com/office/drawing/2014/main" id="{C0401754-E36C-440C-928B-1876A7575A02}"/>
              </a:ext>
            </a:extLst>
          </p:cNvPr>
          <p:cNvSpPr/>
          <p:nvPr/>
        </p:nvSpPr>
        <p:spPr bwMode="auto">
          <a:xfrm>
            <a:off x="159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Apps</a:t>
            </a:r>
          </a:p>
        </p:txBody>
      </p:sp>
      <p:sp>
        <p:nvSpPr>
          <p:cNvPr id="16" name="Oval 15">
            <a:extLst>
              <a:ext uri="{FF2B5EF4-FFF2-40B4-BE49-F238E27FC236}">
                <a16:creationId xmlns:a16="http://schemas.microsoft.com/office/drawing/2014/main" id="{C9531466-F11F-46E6-9E01-DED56307A414}"/>
              </a:ext>
            </a:extLst>
          </p:cNvPr>
          <p:cNvSpPr/>
          <p:nvPr/>
        </p:nvSpPr>
        <p:spPr bwMode="auto">
          <a:xfrm>
            <a:off x="402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Web</a:t>
            </a:r>
          </a:p>
        </p:txBody>
      </p:sp>
      <p:sp>
        <p:nvSpPr>
          <p:cNvPr id="17" name="Oval 16">
            <a:extLst>
              <a:ext uri="{FF2B5EF4-FFF2-40B4-BE49-F238E27FC236}">
                <a16:creationId xmlns:a16="http://schemas.microsoft.com/office/drawing/2014/main" id="{EFF1D0FB-83D6-43C8-9FE6-B6F6FC7CA4A7}"/>
              </a:ext>
            </a:extLst>
          </p:cNvPr>
          <p:cNvSpPr/>
          <p:nvPr/>
        </p:nvSpPr>
        <p:spPr bwMode="auto">
          <a:xfrm>
            <a:off x="645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Office</a:t>
            </a:r>
          </a:p>
        </p:txBody>
      </p:sp>
      <p:sp>
        <p:nvSpPr>
          <p:cNvPr id="18" name="Oval 17">
            <a:extLst>
              <a:ext uri="{FF2B5EF4-FFF2-40B4-BE49-F238E27FC236}">
                <a16:creationId xmlns:a16="http://schemas.microsoft.com/office/drawing/2014/main" id="{CC9C9D02-4A9F-4B92-9C0C-97A653DE7112}"/>
              </a:ext>
            </a:extLst>
          </p:cNvPr>
          <p:cNvSpPr/>
          <p:nvPr/>
        </p:nvSpPr>
        <p:spPr bwMode="auto">
          <a:xfrm>
            <a:off x="888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Graph</a:t>
            </a:r>
          </a:p>
        </p:txBody>
      </p:sp>
      <p:sp>
        <p:nvSpPr>
          <p:cNvPr id="22" name="Oval 21">
            <a:extLst>
              <a:ext uri="{FF2B5EF4-FFF2-40B4-BE49-F238E27FC236}">
                <a16:creationId xmlns:a16="http://schemas.microsoft.com/office/drawing/2014/main" id="{EA70D272-ECB3-4CD0-ADC8-3B4406CB6AFA}"/>
              </a:ext>
            </a:extLst>
          </p:cNvPr>
          <p:cNvSpPr/>
          <p:nvPr/>
        </p:nvSpPr>
        <p:spPr bwMode="auto">
          <a:xfrm>
            <a:off x="159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Stack</a:t>
            </a:r>
          </a:p>
        </p:txBody>
      </p:sp>
      <p:sp>
        <p:nvSpPr>
          <p:cNvPr id="23" name="Oval 22">
            <a:extLst>
              <a:ext uri="{FF2B5EF4-FFF2-40B4-BE49-F238E27FC236}">
                <a16:creationId xmlns:a16="http://schemas.microsoft.com/office/drawing/2014/main" id="{D7082231-82B7-449F-9577-D300D8A74195}"/>
              </a:ext>
            </a:extLst>
          </p:cNvPr>
          <p:cNvSpPr/>
          <p:nvPr/>
        </p:nvSpPr>
        <p:spPr bwMode="auto">
          <a:xfrm>
            <a:off x="888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A</a:t>
            </a:r>
            <a:r>
              <a:rPr lang="en-GB" sz="2800" b="1" spc="-100" dirty="0">
                <a:solidFill>
                  <a:srgbClr val="235689"/>
                </a:solidFill>
                <a:ea typeface="Segoe UI" pitchFamily="34" charset="0"/>
                <a:cs typeface="Segoe UI" pitchFamily="34" charset="0"/>
              </a:rPr>
              <a:t>I &amp; ML</a:t>
            </a:r>
          </a:p>
        </p:txBody>
      </p:sp>
      <p:sp>
        <p:nvSpPr>
          <p:cNvPr id="7" name="TextBox 6">
            <a:extLst>
              <a:ext uri="{FF2B5EF4-FFF2-40B4-BE49-F238E27FC236}">
                <a16:creationId xmlns:a16="http://schemas.microsoft.com/office/drawing/2014/main" id="{5265CA42-6BE4-4096-ABDD-D6161B28821C}"/>
              </a:ext>
            </a:extLst>
          </p:cNvPr>
          <p:cNvSpPr txBox="1"/>
          <p:nvPr/>
        </p:nvSpPr>
        <p:spPr>
          <a:xfrm>
            <a:off x="4656000" y="369000"/>
            <a:ext cx="2880000" cy="492443"/>
          </a:xfrm>
          <a:prstGeom prst="rect">
            <a:avLst/>
          </a:prstGeom>
          <a:noFill/>
        </p:spPr>
        <p:txBody>
          <a:bodyPr wrap="square" lIns="0" tIns="0" rIns="0" bIns="0" rtlCol="0">
            <a:spAutoFit/>
          </a:bodyPr>
          <a:lstStyle/>
          <a:p>
            <a:pPr algn="ctr"/>
            <a:r>
              <a:rPr lang="en-US" sz="3200" b="1" spc="-100" dirty="0">
                <a:solidFill>
                  <a:srgbClr val="235689"/>
                </a:solidFill>
              </a:rPr>
              <a:t>Azure</a:t>
            </a:r>
            <a:endParaRPr lang="en-GB" sz="3200" b="1" spc="-100" dirty="0" err="1">
              <a:solidFill>
                <a:srgbClr val="235689"/>
              </a:solidFill>
            </a:endParaRPr>
          </a:p>
        </p:txBody>
      </p:sp>
      <p:sp>
        <p:nvSpPr>
          <p:cNvPr id="24" name="TextBox 23">
            <a:extLst>
              <a:ext uri="{FF2B5EF4-FFF2-40B4-BE49-F238E27FC236}">
                <a16:creationId xmlns:a16="http://schemas.microsoft.com/office/drawing/2014/main" id="{2C091F46-67B6-4EE2-8247-5F554B5523DF}"/>
              </a:ext>
            </a:extLst>
          </p:cNvPr>
          <p:cNvSpPr txBox="1"/>
          <p:nvPr/>
        </p:nvSpPr>
        <p:spPr>
          <a:xfrm>
            <a:off x="4656000" y="3699000"/>
            <a:ext cx="2880000" cy="492443"/>
          </a:xfrm>
          <a:prstGeom prst="rect">
            <a:avLst/>
          </a:prstGeom>
          <a:noFill/>
        </p:spPr>
        <p:txBody>
          <a:bodyPr wrap="square" lIns="0" tIns="0" rIns="0" bIns="0" rtlCol="0">
            <a:spAutoFit/>
          </a:bodyPr>
          <a:lstStyle/>
          <a:p>
            <a:pPr algn="ctr"/>
            <a:r>
              <a:rPr lang="en-US" sz="3200" b="1" spc="-100" dirty="0">
                <a:solidFill>
                  <a:srgbClr val="F2F2F2"/>
                </a:solidFill>
              </a:rPr>
              <a:t>Microsoft 365</a:t>
            </a:r>
            <a:endParaRPr lang="en-GB" sz="3200" b="1" spc="-100" dirty="0" err="1">
              <a:solidFill>
                <a:srgbClr val="F2F2F2"/>
              </a:solidFill>
            </a:endParaRPr>
          </a:p>
        </p:txBody>
      </p:sp>
      <p:sp>
        <p:nvSpPr>
          <p:cNvPr id="6" name="Rectangle 5">
            <a:extLst>
              <a:ext uri="{FF2B5EF4-FFF2-40B4-BE49-F238E27FC236}">
                <a16:creationId xmlns:a16="http://schemas.microsoft.com/office/drawing/2014/main" id="{7E0B51BD-3D9D-450D-8255-FDE65E572962}"/>
              </a:ext>
            </a:extLst>
          </p:cNvPr>
          <p:cNvSpPr/>
          <p:nvPr/>
        </p:nvSpPr>
        <p:spPr>
          <a:xfrm>
            <a:off x="0" y="0"/>
            <a:ext cx="12192000" cy="3429000"/>
          </a:xfrm>
          <a:prstGeom prst="rect">
            <a:avLst/>
          </a:prstGeom>
          <a:solidFill>
            <a:srgbClr val="F2F2F2">
              <a:alpha val="70000"/>
            </a:srgbClr>
          </a:solidFill>
          <a:ln w="412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407940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1" presetClass="entr" presetSubtype="1"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4" name="Rectangle 353">
            <a:extLst>
              <a:ext uri="{FF2B5EF4-FFF2-40B4-BE49-F238E27FC236}">
                <a16:creationId xmlns:a16="http://schemas.microsoft.com/office/drawing/2014/main" id="{56ECAAC4-E560-4C9E-B6A0-0C464E327989}"/>
              </a:ext>
            </a:extLst>
          </p:cNvPr>
          <p:cNvSpPr/>
          <p:nvPr/>
        </p:nvSpPr>
        <p:spPr bwMode="auto">
          <a:xfrm>
            <a:off x="-747712" y="5832165"/>
            <a:ext cx="11604624" cy="768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6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235689"/>
                </a:solidFill>
                <a:effectLst/>
                <a:uLnTx/>
                <a:uFillTx/>
                <a:latin typeface="Segoe UI"/>
                <a:ea typeface="+mn-ea"/>
                <a:cs typeface="Segoe UI" pitchFamily="34" charset="0"/>
              </a:rPr>
              <a:t>Your data  |  Organizational data  |  Web data</a:t>
            </a:r>
          </a:p>
        </p:txBody>
      </p:sp>
      <p:sp>
        <p:nvSpPr>
          <p:cNvPr id="355" name="Rectangle 354">
            <a:extLst>
              <a:ext uri="{FF2B5EF4-FFF2-40B4-BE49-F238E27FC236}">
                <a16:creationId xmlns:a16="http://schemas.microsoft.com/office/drawing/2014/main" id="{418FF8B6-617C-4591-A9DD-21DEAFD159CF}"/>
              </a:ext>
            </a:extLst>
          </p:cNvPr>
          <p:cNvSpPr/>
          <p:nvPr/>
        </p:nvSpPr>
        <p:spPr bwMode="auto">
          <a:xfrm>
            <a:off x="7494842" y="5826432"/>
            <a:ext cx="2348186" cy="7683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63"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a:ln w="3175">
                  <a:noFill/>
                </a:ln>
                <a:solidFill>
                  <a:srgbClr val="235689"/>
                </a:solidFill>
                <a:effectLst/>
                <a:uLnTx/>
                <a:uFillTx/>
                <a:latin typeface="Segoe UI"/>
                <a:ea typeface="+mn-ea"/>
                <a:cs typeface="Segoe UI" pitchFamily="34" charset="0"/>
              </a:rPr>
              <a:t>|  Real world data</a:t>
            </a:r>
          </a:p>
        </p:txBody>
      </p:sp>
      <p:cxnSp>
        <p:nvCxnSpPr>
          <p:cNvPr id="352" name="Straight Connector 351">
            <a:extLst>
              <a:ext uri="{FF2B5EF4-FFF2-40B4-BE49-F238E27FC236}">
                <a16:creationId xmlns:a16="http://schemas.microsoft.com/office/drawing/2014/main" id="{F03D570F-9680-4695-B3FC-B3ED52B54110}"/>
              </a:ext>
            </a:extLst>
          </p:cNvPr>
          <p:cNvCxnSpPr>
            <a:cxnSpLocks/>
          </p:cNvCxnSpPr>
          <p:nvPr/>
        </p:nvCxnSpPr>
        <p:spPr>
          <a:xfrm flipH="1" flipV="1">
            <a:off x="9288782" y="4656370"/>
            <a:ext cx="793431" cy="738188"/>
          </a:xfrm>
          <a:prstGeom prst="line">
            <a:avLst/>
          </a:prstGeom>
          <a:noFill/>
          <a:ln w="12700" cap="flat" cmpd="sng" algn="ctr">
            <a:solidFill>
              <a:schemeClr val="bg1">
                <a:lumMod val="85000"/>
              </a:schemeClr>
            </a:solidFill>
            <a:prstDash val="solid"/>
            <a:headEnd type="none"/>
            <a:tailEnd type="none"/>
          </a:ln>
          <a:effectLst/>
        </p:spPr>
      </p:cxnSp>
      <p:cxnSp>
        <p:nvCxnSpPr>
          <p:cNvPr id="353" name="Straight Connector 352">
            <a:extLst>
              <a:ext uri="{FF2B5EF4-FFF2-40B4-BE49-F238E27FC236}">
                <a16:creationId xmlns:a16="http://schemas.microsoft.com/office/drawing/2014/main" id="{AB7D95D4-55C0-4D3A-A7D0-71CBD3D887DF}"/>
              </a:ext>
            </a:extLst>
          </p:cNvPr>
          <p:cNvCxnSpPr>
            <a:cxnSpLocks/>
          </p:cNvCxnSpPr>
          <p:nvPr/>
        </p:nvCxnSpPr>
        <p:spPr>
          <a:xfrm flipH="1">
            <a:off x="2777490" y="2557060"/>
            <a:ext cx="1672590" cy="784860"/>
          </a:xfrm>
          <a:prstGeom prst="line">
            <a:avLst/>
          </a:prstGeom>
          <a:noFill/>
          <a:ln w="12700" cap="flat" cmpd="sng" algn="ctr">
            <a:solidFill>
              <a:schemeClr val="bg1">
                <a:lumMod val="85000"/>
              </a:schemeClr>
            </a:solidFill>
            <a:prstDash val="solid"/>
            <a:headEnd type="none"/>
            <a:tailEnd type="none"/>
          </a:ln>
          <a:effectLst/>
        </p:spPr>
      </p:cxnSp>
      <p:cxnSp>
        <p:nvCxnSpPr>
          <p:cNvPr id="385" name="Straight Connector 384">
            <a:extLst>
              <a:ext uri="{FF2B5EF4-FFF2-40B4-BE49-F238E27FC236}">
                <a16:creationId xmlns:a16="http://schemas.microsoft.com/office/drawing/2014/main" id="{17430B66-5C7C-4E19-BEC1-D3F98F494758}"/>
              </a:ext>
            </a:extLst>
          </p:cNvPr>
          <p:cNvCxnSpPr>
            <a:cxnSpLocks/>
          </p:cNvCxnSpPr>
          <p:nvPr/>
        </p:nvCxnSpPr>
        <p:spPr>
          <a:xfrm flipV="1">
            <a:off x="2835099" y="1800306"/>
            <a:ext cx="353815" cy="716816"/>
          </a:xfrm>
          <a:prstGeom prst="line">
            <a:avLst/>
          </a:prstGeom>
          <a:noFill/>
          <a:ln w="12700" cap="flat" cmpd="sng" algn="ctr">
            <a:solidFill>
              <a:schemeClr val="bg1">
                <a:lumMod val="85000"/>
              </a:schemeClr>
            </a:solidFill>
            <a:prstDash val="solid"/>
            <a:headEnd type="none"/>
            <a:tailEnd type="none"/>
          </a:ln>
          <a:effectLst/>
        </p:spPr>
      </p:cxnSp>
      <p:cxnSp>
        <p:nvCxnSpPr>
          <p:cNvPr id="386" name="Straight Connector 385">
            <a:extLst>
              <a:ext uri="{FF2B5EF4-FFF2-40B4-BE49-F238E27FC236}">
                <a16:creationId xmlns:a16="http://schemas.microsoft.com/office/drawing/2014/main" id="{452CE654-90AB-496C-89F1-1ED694850111}"/>
              </a:ext>
            </a:extLst>
          </p:cNvPr>
          <p:cNvCxnSpPr>
            <a:cxnSpLocks/>
          </p:cNvCxnSpPr>
          <p:nvPr/>
        </p:nvCxnSpPr>
        <p:spPr>
          <a:xfrm flipH="1">
            <a:off x="2798340" y="2512527"/>
            <a:ext cx="27570" cy="817906"/>
          </a:xfrm>
          <a:prstGeom prst="line">
            <a:avLst/>
          </a:prstGeom>
          <a:noFill/>
          <a:ln w="12700" cap="flat" cmpd="sng" algn="ctr">
            <a:solidFill>
              <a:schemeClr val="bg1">
                <a:lumMod val="85000"/>
              </a:schemeClr>
            </a:solidFill>
            <a:prstDash val="solid"/>
            <a:headEnd type="none"/>
            <a:tailEnd type="none"/>
          </a:ln>
          <a:effectLst/>
        </p:spPr>
      </p:cxnSp>
      <p:cxnSp>
        <p:nvCxnSpPr>
          <p:cNvPr id="387" name="Straight Connector 386">
            <a:extLst>
              <a:ext uri="{FF2B5EF4-FFF2-40B4-BE49-F238E27FC236}">
                <a16:creationId xmlns:a16="http://schemas.microsoft.com/office/drawing/2014/main" id="{729F1131-5CAB-43AB-A105-F7273DC9EEDE}"/>
              </a:ext>
            </a:extLst>
          </p:cNvPr>
          <p:cNvCxnSpPr>
            <a:cxnSpLocks/>
          </p:cNvCxnSpPr>
          <p:nvPr/>
        </p:nvCxnSpPr>
        <p:spPr>
          <a:xfrm>
            <a:off x="3165938" y="1786521"/>
            <a:ext cx="1286593" cy="790336"/>
          </a:xfrm>
          <a:prstGeom prst="line">
            <a:avLst/>
          </a:prstGeom>
          <a:noFill/>
          <a:ln w="12700" cap="flat" cmpd="sng" algn="ctr">
            <a:solidFill>
              <a:schemeClr val="bg1">
                <a:lumMod val="85000"/>
              </a:schemeClr>
            </a:solidFill>
            <a:prstDash val="solid"/>
            <a:headEnd type="none"/>
            <a:tailEnd type="none"/>
          </a:ln>
          <a:effectLst/>
        </p:spPr>
      </p:cxnSp>
      <p:cxnSp>
        <p:nvCxnSpPr>
          <p:cNvPr id="388" name="Straight Connector 387">
            <a:extLst>
              <a:ext uri="{FF2B5EF4-FFF2-40B4-BE49-F238E27FC236}">
                <a16:creationId xmlns:a16="http://schemas.microsoft.com/office/drawing/2014/main" id="{7EEE62E0-CCBA-445B-8ED2-40491AC907ED}"/>
              </a:ext>
            </a:extLst>
          </p:cNvPr>
          <p:cNvCxnSpPr>
            <a:cxnSpLocks/>
          </p:cNvCxnSpPr>
          <p:nvPr/>
        </p:nvCxnSpPr>
        <p:spPr>
          <a:xfrm flipH="1" flipV="1">
            <a:off x="2842260" y="2515150"/>
            <a:ext cx="2240280" cy="1421130"/>
          </a:xfrm>
          <a:prstGeom prst="line">
            <a:avLst/>
          </a:prstGeom>
          <a:noFill/>
          <a:ln w="12700" cap="flat" cmpd="sng" algn="ctr">
            <a:solidFill>
              <a:schemeClr val="bg1">
                <a:lumMod val="85000"/>
              </a:schemeClr>
            </a:solidFill>
            <a:prstDash val="solid"/>
            <a:headEnd type="none"/>
            <a:tailEnd type="none"/>
          </a:ln>
          <a:effectLst/>
        </p:spPr>
      </p:cxnSp>
      <p:cxnSp>
        <p:nvCxnSpPr>
          <p:cNvPr id="389" name="Straight Connector 388">
            <a:extLst>
              <a:ext uri="{FF2B5EF4-FFF2-40B4-BE49-F238E27FC236}">
                <a16:creationId xmlns:a16="http://schemas.microsoft.com/office/drawing/2014/main" id="{11E65771-D69D-4DF4-9A9A-5A79524B9279}"/>
              </a:ext>
            </a:extLst>
          </p:cNvPr>
          <p:cNvCxnSpPr>
            <a:cxnSpLocks/>
          </p:cNvCxnSpPr>
          <p:nvPr/>
        </p:nvCxnSpPr>
        <p:spPr>
          <a:xfrm flipV="1">
            <a:off x="5532120" y="2499910"/>
            <a:ext cx="388620" cy="731521"/>
          </a:xfrm>
          <a:prstGeom prst="line">
            <a:avLst/>
          </a:prstGeom>
          <a:noFill/>
          <a:ln w="12700" cap="flat" cmpd="sng" algn="ctr">
            <a:solidFill>
              <a:schemeClr val="bg1">
                <a:lumMod val="85000"/>
              </a:schemeClr>
            </a:solidFill>
            <a:prstDash val="solid"/>
            <a:headEnd type="none"/>
            <a:tailEnd type="none"/>
          </a:ln>
          <a:effectLst/>
        </p:spPr>
      </p:cxnSp>
      <p:cxnSp>
        <p:nvCxnSpPr>
          <p:cNvPr id="391" name="Straight Connector 390">
            <a:extLst>
              <a:ext uri="{FF2B5EF4-FFF2-40B4-BE49-F238E27FC236}">
                <a16:creationId xmlns:a16="http://schemas.microsoft.com/office/drawing/2014/main" id="{5372BA6F-2286-4B00-89A6-3D67AD7F41AC}"/>
              </a:ext>
            </a:extLst>
          </p:cNvPr>
          <p:cNvCxnSpPr>
            <a:cxnSpLocks/>
          </p:cNvCxnSpPr>
          <p:nvPr/>
        </p:nvCxnSpPr>
        <p:spPr>
          <a:xfrm flipH="1">
            <a:off x="4453891" y="1745530"/>
            <a:ext cx="270509" cy="815340"/>
          </a:xfrm>
          <a:prstGeom prst="line">
            <a:avLst/>
          </a:prstGeom>
          <a:noFill/>
          <a:ln w="12700" cap="flat" cmpd="sng" algn="ctr">
            <a:solidFill>
              <a:schemeClr val="bg1">
                <a:lumMod val="85000"/>
              </a:schemeClr>
            </a:solidFill>
            <a:prstDash val="solid"/>
            <a:headEnd type="none"/>
            <a:tailEnd type="none"/>
          </a:ln>
          <a:effectLst/>
        </p:spPr>
      </p:cxnSp>
      <p:cxnSp>
        <p:nvCxnSpPr>
          <p:cNvPr id="392" name="Straight Connector 391">
            <a:extLst>
              <a:ext uri="{FF2B5EF4-FFF2-40B4-BE49-F238E27FC236}">
                <a16:creationId xmlns:a16="http://schemas.microsoft.com/office/drawing/2014/main" id="{BF13E107-DFC4-4FA6-8CD8-CA4CAC6F6A6D}"/>
              </a:ext>
            </a:extLst>
          </p:cNvPr>
          <p:cNvCxnSpPr>
            <a:cxnSpLocks/>
          </p:cNvCxnSpPr>
          <p:nvPr/>
        </p:nvCxnSpPr>
        <p:spPr>
          <a:xfrm flipH="1">
            <a:off x="4216400" y="4669070"/>
            <a:ext cx="279400" cy="736600"/>
          </a:xfrm>
          <a:prstGeom prst="line">
            <a:avLst/>
          </a:prstGeom>
          <a:noFill/>
          <a:ln w="12700" cap="flat" cmpd="sng" algn="ctr">
            <a:solidFill>
              <a:schemeClr val="bg1">
                <a:lumMod val="85000"/>
              </a:schemeClr>
            </a:solidFill>
            <a:prstDash val="solid"/>
            <a:headEnd type="none"/>
            <a:tailEnd type="none"/>
          </a:ln>
          <a:effectLst/>
        </p:spPr>
      </p:cxnSp>
      <p:cxnSp>
        <p:nvCxnSpPr>
          <p:cNvPr id="393" name="Straight Connector 392">
            <a:extLst>
              <a:ext uri="{FF2B5EF4-FFF2-40B4-BE49-F238E27FC236}">
                <a16:creationId xmlns:a16="http://schemas.microsoft.com/office/drawing/2014/main" id="{6D7FE93C-D0E6-4024-8890-76F511DC271C}"/>
              </a:ext>
            </a:extLst>
          </p:cNvPr>
          <p:cNvCxnSpPr>
            <a:cxnSpLocks/>
          </p:cNvCxnSpPr>
          <p:nvPr/>
        </p:nvCxnSpPr>
        <p:spPr>
          <a:xfrm flipH="1">
            <a:off x="3657601" y="3212380"/>
            <a:ext cx="1878329" cy="746760"/>
          </a:xfrm>
          <a:prstGeom prst="line">
            <a:avLst/>
          </a:prstGeom>
          <a:noFill/>
          <a:ln w="12700" cap="flat" cmpd="sng" algn="ctr">
            <a:solidFill>
              <a:schemeClr val="bg1">
                <a:lumMod val="85000"/>
              </a:schemeClr>
            </a:solidFill>
            <a:prstDash val="solid"/>
            <a:headEnd type="none"/>
            <a:tailEnd type="none"/>
          </a:ln>
          <a:effectLst/>
        </p:spPr>
      </p:cxnSp>
      <p:cxnSp>
        <p:nvCxnSpPr>
          <p:cNvPr id="394" name="Straight Connector 393">
            <a:extLst>
              <a:ext uri="{FF2B5EF4-FFF2-40B4-BE49-F238E27FC236}">
                <a16:creationId xmlns:a16="http://schemas.microsoft.com/office/drawing/2014/main" id="{998E0A74-AD31-410F-B3E8-A8A0A04DA447}"/>
              </a:ext>
            </a:extLst>
          </p:cNvPr>
          <p:cNvCxnSpPr>
            <a:cxnSpLocks/>
          </p:cNvCxnSpPr>
          <p:nvPr/>
        </p:nvCxnSpPr>
        <p:spPr>
          <a:xfrm>
            <a:off x="1930718" y="3000925"/>
            <a:ext cx="862012" cy="318135"/>
          </a:xfrm>
          <a:prstGeom prst="line">
            <a:avLst/>
          </a:prstGeom>
          <a:noFill/>
          <a:ln w="12700" cap="flat" cmpd="sng" algn="ctr">
            <a:solidFill>
              <a:schemeClr val="bg1">
                <a:lumMod val="85000"/>
              </a:schemeClr>
            </a:solidFill>
            <a:prstDash val="solid"/>
            <a:headEnd type="none"/>
            <a:tailEnd type="none"/>
          </a:ln>
          <a:effectLst/>
        </p:spPr>
      </p:cxnSp>
      <p:cxnSp>
        <p:nvCxnSpPr>
          <p:cNvPr id="395" name="Straight Connector 394">
            <a:extLst>
              <a:ext uri="{FF2B5EF4-FFF2-40B4-BE49-F238E27FC236}">
                <a16:creationId xmlns:a16="http://schemas.microsoft.com/office/drawing/2014/main" id="{3FA23DB5-402E-48CF-A625-BFF049E90381}"/>
              </a:ext>
            </a:extLst>
          </p:cNvPr>
          <p:cNvCxnSpPr>
            <a:cxnSpLocks/>
          </p:cNvCxnSpPr>
          <p:nvPr/>
        </p:nvCxnSpPr>
        <p:spPr>
          <a:xfrm>
            <a:off x="3653790" y="3962950"/>
            <a:ext cx="594360" cy="1447800"/>
          </a:xfrm>
          <a:prstGeom prst="line">
            <a:avLst/>
          </a:prstGeom>
          <a:noFill/>
          <a:ln w="12700" cap="flat" cmpd="sng" algn="ctr">
            <a:solidFill>
              <a:schemeClr val="bg1">
                <a:lumMod val="85000"/>
              </a:schemeClr>
            </a:solidFill>
            <a:prstDash val="solid"/>
            <a:headEnd type="none"/>
            <a:tailEnd type="none"/>
          </a:ln>
          <a:effectLst/>
        </p:spPr>
      </p:cxnSp>
      <p:cxnSp>
        <p:nvCxnSpPr>
          <p:cNvPr id="396" name="Straight Connector 395">
            <a:extLst>
              <a:ext uri="{FF2B5EF4-FFF2-40B4-BE49-F238E27FC236}">
                <a16:creationId xmlns:a16="http://schemas.microsoft.com/office/drawing/2014/main" id="{1865E6BF-CB2C-45A0-9F82-BB6946DFA428}"/>
              </a:ext>
            </a:extLst>
          </p:cNvPr>
          <p:cNvCxnSpPr>
            <a:cxnSpLocks/>
          </p:cNvCxnSpPr>
          <p:nvPr/>
        </p:nvCxnSpPr>
        <p:spPr>
          <a:xfrm flipV="1">
            <a:off x="838200" y="1703621"/>
            <a:ext cx="1400175" cy="685799"/>
          </a:xfrm>
          <a:prstGeom prst="line">
            <a:avLst/>
          </a:prstGeom>
          <a:noFill/>
          <a:ln w="12700" cap="flat" cmpd="sng" algn="ctr">
            <a:solidFill>
              <a:schemeClr val="bg1">
                <a:lumMod val="85000"/>
              </a:schemeClr>
            </a:solidFill>
            <a:prstDash val="solid"/>
            <a:headEnd type="none"/>
            <a:tailEnd type="none"/>
          </a:ln>
          <a:effectLst/>
        </p:spPr>
      </p:cxnSp>
      <p:cxnSp>
        <p:nvCxnSpPr>
          <p:cNvPr id="397" name="Straight Connector 396">
            <a:extLst>
              <a:ext uri="{FF2B5EF4-FFF2-40B4-BE49-F238E27FC236}">
                <a16:creationId xmlns:a16="http://schemas.microsoft.com/office/drawing/2014/main" id="{86740A64-7549-416E-BEB6-60A47336B300}"/>
              </a:ext>
            </a:extLst>
          </p:cNvPr>
          <p:cNvCxnSpPr>
            <a:cxnSpLocks/>
          </p:cNvCxnSpPr>
          <p:nvPr/>
        </p:nvCxnSpPr>
        <p:spPr>
          <a:xfrm flipH="1" flipV="1">
            <a:off x="2251710" y="1703620"/>
            <a:ext cx="582930" cy="830580"/>
          </a:xfrm>
          <a:prstGeom prst="line">
            <a:avLst/>
          </a:prstGeom>
          <a:noFill/>
          <a:ln w="12700" cap="flat" cmpd="sng" algn="ctr">
            <a:solidFill>
              <a:schemeClr val="bg1">
                <a:lumMod val="85000"/>
              </a:schemeClr>
            </a:solidFill>
            <a:prstDash val="solid"/>
            <a:headEnd type="none"/>
            <a:tailEnd type="none"/>
          </a:ln>
          <a:effectLst/>
        </p:spPr>
      </p:cxnSp>
      <p:cxnSp>
        <p:nvCxnSpPr>
          <p:cNvPr id="398" name="Straight Connector 397">
            <a:extLst>
              <a:ext uri="{FF2B5EF4-FFF2-40B4-BE49-F238E27FC236}">
                <a16:creationId xmlns:a16="http://schemas.microsoft.com/office/drawing/2014/main" id="{E18EF10A-8001-4903-8590-5326E03D5C74}"/>
              </a:ext>
            </a:extLst>
          </p:cNvPr>
          <p:cNvCxnSpPr>
            <a:cxnSpLocks/>
          </p:cNvCxnSpPr>
          <p:nvPr/>
        </p:nvCxnSpPr>
        <p:spPr>
          <a:xfrm flipH="1">
            <a:off x="2057400" y="3334300"/>
            <a:ext cx="739140" cy="1012508"/>
          </a:xfrm>
          <a:prstGeom prst="line">
            <a:avLst/>
          </a:prstGeom>
          <a:noFill/>
          <a:ln w="12700" cap="flat" cmpd="sng" algn="ctr">
            <a:solidFill>
              <a:schemeClr val="bg1">
                <a:lumMod val="85000"/>
              </a:schemeClr>
            </a:solidFill>
            <a:prstDash val="solid"/>
            <a:headEnd type="none"/>
            <a:tailEnd type="none"/>
          </a:ln>
          <a:effectLst/>
        </p:spPr>
      </p:cxnSp>
      <p:cxnSp>
        <p:nvCxnSpPr>
          <p:cNvPr id="399" name="Straight Connector 398">
            <a:extLst>
              <a:ext uri="{FF2B5EF4-FFF2-40B4-BE49-F238E27FC236}">
                <a16:creationId xmlns:a16="http://schemas.microsoft.com/office/drawing/2014/main" id="{05EADB5F-A703-4457-9408-4A782CF14E27}"/>
              </a:ext>
            </a:extLst>
          </p:cNvPr>
          <p:cNvCxnSpPr>
            <a:cxnSpLocks/>
          </p:cNvCxnSpPr>
          <p:nvPr/>
        </p:nvCxnSpPr>
        <p:spPr>
          <a:xfrm flipH="1">
            <a:off x="819151" y="4339664"/>
            <a:ext cx="1253727" cy="678656"/>
          </a:xfrm>
          <a:prstGeom prst="line">
            <a:avLst/>
          </a:prstGeom>
          <a:noFill/>
          <a:ln w="12700" cap="flat" cmpd="sng" algn="ctr">
            <a:solidFill>
              <a:schemeClr val="bg1">
                <a:lumMod val="85000"/>
              </a:schemeClr>
            </a:solidFill>
            <a:prstDash val="solid"/>
            <a:headEnd type="none"/>
            <a:tailEnd type="none"/>
          </a:ln>
          <a:effectLst/>
        </p:spPr>
      </p:cxnSp>
      <p:cxnSp>
        <p:nvCxnSpPr>
          <p:cNvPr id="400" name="Straight Connector 399">
            <a:extLst>
              <a:ext uri="{FF2B5EF4-FFF2-40B4-BE49-F238E27FC236}">
                <a16:creationId xmlns:a16="http://schemas.microsoft.com/office/drawing/2014/main" id="{EB095490-4918-4378-A960-7BD17054107A}"/>
              </a:ext>
            </a:extLst>
          </p:cNvPr>
          <p:cNvCxnSpPr>
            <a:cxnSpLocks/>
          </p:cNvCxnSpPr>
          <p:nvPr/>
        </p:nvCxnSpPr>
        <p:spPr>
          <a:xfrm>
            <a:off x="1939290" y="2987590"/>
            <a:ext cx="910590" cy="1756410"/>
          </a:xfrm>
          <a:prstGeom prst="line">
            <a:avLst/>
          </a:prstGeom>
          <a:noFill/>
          <a:ln w="12700" cap="flat" cmpd="sng" algn="ctr">
            <a:solidFill>
              <a:schemeClr val="bg1">
                <a:lumMod val="85000"/>
              </a:schemeClr>
            </a:solidFill>
            <a:prstDash val="solid"/>
            <a:headEnd type="none"/>
            <a:tailEnd type="none"/>
          </a:ln>
          <a:effectLst/>
        </p:spPr>
      </p:cxnSp>
      <p:cxnSp>
        <p:nvCxnSpPr>
          <p:cNvPr id="401" name="Straight Connector 400">
            <a:extLst>
              <a:ext uri="{FF2B5EF4-FFF2-40B4-BE49-F238E27FC236}">
                <a16:creationId xmlns:a16="http://schemas.microsoft.com/office/drawing/2014/main" id="{4956F8BA-CA3B-4246-B279-E36BA2299EE0}"/>
              </a:ext>
            </a:extLst>
          </p:cNvPr>
          <p:cNvCxnSpPr>
            <a:cxnSpLocks/>
          </p:cNvCxnSpPr>
          <p:nvPr/>
        </p:nvCxnSpPr>
        <p:spPr>
          <a:xfrm flipV="1">
            <a:off x="2232025" y="4735746"/>
            <a:ext cx="631825" cy="746124"/>
          </a:xfrm>
          <a:prstGeom prst="line">
            <a:avLst/>
          </a:prstGeom>
          <a:noFill/>
          <a:ln w="12700" cap="flat" cmpd="sng" algn="ctr">
            <a:solidFill>
              <a:schemeClr val="bg1">
                <a:lumMod val="85000"/>
              </a:schemeClr>
            </a:solidFill>
            <a:prstDash val="solid"/>
            <a:headEnd type="none"/>
            <a:tailEnd type="none"/>
          </a:ln>
          <a:effectLst/>
        </p:spPr>
      </p:cxnSp>
      <p:cxnSp>
        <p:nvCxnSpPr>
          <p:cNvPr id="402" name="Straight Connector 401">
            <a:extLst>
              <a:ext uri="{FF2B5EF4-FFF2-40B4-BE49-F238E27FC236}">
                <a16:creationId xmlns:a16="http://schemas.microsoft.com/office/drawing/2014/main" id="{EA9EAA2D-F02E-428B-BCA7-6B0476F966E7}"/>
              </a:ext>
            </a:extLst>
          </p:cNvPr>
          <p:cNvCxnSpPr>
            <a:cxnSpLocks/>
          </p:cNvCxnSpPr>
          <p:nvPr/>
        </p:nvCxnSpPr>
        <p:spPr>
          <a:xfrm flipH="1" flipV="1">
            <a:off x="5541540" y="3224748"/>
            <a:ext cx="928185" cy="110280"/>
          </a:xfrm>
          <a:prstGeom prst="line">
            <a:avLst/>
          </a:prstGeom>
          <a:noFill/>
          <a:ln w="12700" cap="flat" cmpd="sng" algn="ctr">
            <a:solidFill>
              <a:schemeClr val="bg1">
                <a:lumMod val="85000"/>
              </a:schemeClr>
            </a:solidFill>
            <a:prstDash val="solid"/>
            <a:headEnd type="none"/>
            <a:tailEnd type="none"/>
          </a:ln>
          <a:effectLst/>
        </p:spPr>
      </p:cxnSp>
      <p:cxnSp>
        <p:nvCxnSpPr>
          <p:cNvPr id="403" name="Straight Connector 402">
            <a:extLst>
              <a:ext uri="{FF2B5EF4-FFF2-40B4-BE49-F238E27FC236}">
                <a16:creationId xmlns:a16="http://schemas.microsoft.com/office/drawing/2014/main" id="{03D3CF88-119F-4940-B757-51CD2F7C408C}"/>
              </a:ext>
            </a:extLst>
          </p:cNvPr>
          <p:cNvCxnSpPr>
            <a:cxnSpLocks/>
          </p:cNvCxnSpPr>
          <p:nvPr/>
        </p:nvCxnSpPr>
        <p:spPr>
          <a:xfrm>
            <a:off x="6099175" y="4046770"/>
            <a:ext cx="368301" cy="736600"/>
          </a:xfrm>
          <a:prstGeom prst="line">
            <a:avLst/>
          </a:prstGeom>
          <a:noFill/>
          <a:ln w="12700" cap="flat" cmpd="sng" algn="ctr">
            <a:solidFill>
              <a:schemeClr val="bg1">
                <a:lumMod val="85000"/>
              </a:schemeClr>
            </a:solidFill>
            <a:prstDash val="solid"/>
            <a:headEnd type="none"/>
            <a:tailEnd type="none"/>
          </a:ln>
          <a:effectLst/>
        </p:spPr>
      </p:cxnSp>
      <p:cxnSp>
        <p:nvCxnSpPr>
          <p:cNvPr id="404" name="Straight Connector 403">
            <a:extLst>
              <a:ext uri="{FF2B5EF4-FFF2-40B4-BE49-F238E27FC236}">
                <a16:creationId xmlns:a16="http://schemas.microsoft.com/office/drawing/2014/main" id="{16ECE9CF-8605-4949-BBFF-7B48A376896A}"/>
              </a:ext>
            </a:extLst>
          </p:cNvPr>
          <p:cNvCxnSpPr>
            <a:cxnSpLocks/>
          </p:cNvCxnSpPr>
          <p:nvPr/>
        </p:nvCxnSpPr>
        <p:spPr>
          <a:xfrm flipH="1">
            <a:off x="5784850" y="4059470"/>
            <a:ext cx="317500" cy="1368425"/>
          </a:xfrm>
          <a:prstGeom prst="line">
            <a:avLst/>
          </a:prstGeom>
          <a:noFill/>
          <a:ln w="12700" cap="flat" cmpd="sng" algn="ctr">
            <a:solidFill>
              <a:schemeClr val="bg1">
                <a:lumMod val="85000"/>
              </a:schemeClr>
            </a:solidFill>
            <a:prstDash val="solid"/>
            <a:headEnd type="none"/>
            <a:tailEnd type="none"/>
          </a:ln>
          <a:effectLst/>
        </p:spPr>
      </p:cxnSp>
      <p:cxnSp>
        <p:nvCxnSpPr>
          <p:cNvPr id="405" name="Straight Connector 404">
            <a:extLst>
              <a:ext uri="{FF2B5EF4-FFF2-40B4-BE49-F238E27FC236}">
                <a16:creationId xmlns:a16="http://schemas.microsoft.com/office/drawing/2014/main" id="{0E6DFAA2-F4FC-4F70-9536-8586BDA94D18}"/>
              </a:ext>
            </a:extLst>
          </p:cNvPr>
          <p:cNvCxnSpPr>
            <a:cxnSpLocks/>
          </p:cNvCxnSpPr>
          <p:nvPr/>
        </p:nvCxnSpPr>
        <p:spPr>
          <a:xfrm>
            <a:off x="7291388" y="2684695"/>
            <a:ext cx="1271587" cy="965200"/>
          </a:xfrm>
          <a:prstGeom prst="line">
            <a:avLst/>
          </a:prstGeom>
          <a:noFill/>
          <a:ln w="12700" cap="flat" cmpd="sng" algn="ctr">
            <a:solidFill>
              <a:schemeClr val="bg1">
                <a:lumMod val="85000"/>
              </a:schemeClr>
            </a:solidFill>
            <a:prstDash val="solid"/>
            <a:headEnd type="none"/>
            <a:tailEnd type="none"/>
          </a:ln>
          <a:effectLst/>
        </p:spPr>
      </p:cxnSp>
      <p:cxnSp>
        <p:nvCxnSpPr>
          <p:cNvPr id="406" name="Straight Connector 405">
            <a:extLst>
              <a:ext uri="{FF2B5EF4-FFF2-40B4-BE49-F238E27FC236}">
                <a16:creationId xmlns:a16="http://schemas.microsoft.com/office/drawing/2014/main" id="{1D1E5178-FB27-40F7-93A7-79B8BAC4B955}"/>
              </a:ext>
            </a:extLst>
          </p:cNvPr>
          <p:cNvCxnSpPr>
            <a:cxnSpLocks/>
          </p:cNvCxnSpPr>
          <p:nvPr/>
        </p:nvCxnSpPr>
        <p:spPr>
          <a:xfrm flipH="1" flipV="1">
            <a:off x="8588375" y="3659420"/>
            <a:ext cx="704850" cy="993775"/>
          </a:xfrm>
          <a:prstGeom prst="line">
            <a:avLst/>
          </a:prstGeom>
          <a:noFill/>
          <a:ln w="12700" cap="flat" cmpd="sng" algn="ctr">
            <a:solidFill>
              <a:schemeClr val="bg1">
                <a:lumMod val="85000"/>
              </a:schemeClr>
            </a:solidFill>
            <a:prstDash val="solid"/>
            <a:headEnd type="none"/>
            <a:tailEnd type="none"/>
          </a:ln>
          <a:effectLst/>
        </p:spPr>
      </p:cxnSp>
      <p:cxnSp>
        <p:nvCxnSpPr>
          <p:cNvPr id="407" name="Straight Connector 406">
            <a:extLst>
              <a:ext uri="{FF2B5EF4-FFF2-40B4-BE49-F238E27FC236}">
                <a16:creationId xmlns:a16="http://schemas.microsoft.com/office/drawing/2014/main" id="{81465417-3C26-4B22-8B45-169BDED6547F}"/>
              </a:ext>
            </a:extLst>
          </p:cNvPr>
          <p:cNvCxnSpPr>
            <a:cxnSpLocks/>
          </p:cNvCxnSpPr>
          <p:nvPr/>
        </p:nvCxnSpPr>
        <p:spPr>
          <a:xfrm flipV="1">
            <a:off x="10086975" y="4450630"/>
            <a:ext cx="104775" cy="924878"/>
          </a:xfrm>
          <a:prstGeom prst="line">
            <a:avLst/>
          </a:prstGeom>
          <a:noFill/>
          <a:ln w="12700" cap="flat" cmpd="sng" algn="ctr">
            <a:solidFill>
              <a:schemeClr val="bg1">
                <a:lumMod val="85000"/>
              </a:schemeClr>
            </a:solidFill>
            <a:prstDash val="solid"/>
            <a:headEnd type="none"/>
            <a:tailEnd type="none"/>
          </a:ln>
          <a:effectLst/>
        </p:spPr>
      </p:cxnSp>
      <p:cxnSp>
        <p:nvCxnSpPr>
          <p:cNvPr id="408" name="Straight Connector 407">
            <a:extLst>
              <a:ext uri="{FF2B5EF4-FFF2-40B4-BE49-F238E27FC236}">
                <a16:creationId xmlns:a16="http://schemas.microsoft.com/office/drawing/2014/main" id="{B1D8657B-C351-44BF-B829-9170CA52D826}"/>
              </a:ext>
            </a:extLst>
          </p:cNvPr>
          <p:cNvCxnSpPr>
            <a:cxnSpLocks/>
          </p:cNvCxnSpPr>
          <p:nvPr/>
        </p:nvCxnSpPr>
        <p:spPr>
          <a:xfrm flipH="1">
            <a:off x="9304020" y="4454440"/>
            <a:ext cx="872490" cy="198120"/>
          </a:xfrm>
          <a:prstGeom prst="line">
            <a:avLst/>
          </a:prstGeom>
          <a:noFill/>
          <a:ln w="12700" cap="flat" cmpd="sng" algn="ctr">
            <a:solidFill>
              <a:schemeClr val="bg1">
                <a:lumMod val="85000"/>
              </a:schemeClr>
            </a:solidFill>
            <a:prstDash val="solid"/>
            <a:headEnd type="none"/>
            <a:tailEnd type="none"/>
          </a:ln>
          <a:effectLst/>
        </p:spPr>
      </p:cxnSp>
      <p:cxnSp>
        <p:nvCxnSpPr>
          <p:cNvPr id="409" name="Straight Connector 408">
            <a:extLst>
              <a:ext uri="{FF2B5EF4-FFF2-40B4-BE49-F238E27FC236}">
                <a16:creationId xmlns:a16="http://schemas.microsoft.com/office/drawing/2014/main" id="{8E1BD55D-7E89-4E66-A81D-4E3C5E8027DF}"/>
              </a:ext>
            </a:extLst>
          </p:cNvPr>
          <p:cNvCxnSpPr>
            <a:cxnSpLocks/>
          </p:cNvCxnSpPr>
          <p:nvPr/>
        </p:nvCxnSpPr>
        <p:spPr>
          <a:xfrm flipH="1">
            <a:off x="7680960" y="3665770"/>
            <a:ext cx="910590" cy="411480"/>
          </a:xfrm>
          <a:prstGeom prst="line">
            <a:avLst/>
          </a:prstGeom>
          <a:noFill/>
          <a:ln w="12700" cap="flat" cmpd="sng" algn="ctr">
            <a:solidFill>
              <a:schemeClr val="bg1">
                <a:lumMod val="85000"/>
              </a:schemeClr>
            </a:solidFill>
            <a:prstDash val="solid"/>
            <a:headEnd type="none"/>
            <a:tailEnd type="none"/>
          </a:ln>
          <a:effectLst/>
        </p:spPr>
      </p:cxnSp>
      <p:cxnSp>
        <p:nvCxnSpPr>
          <p:cNvPr id="410" name="Straight Connector 409">
            <a:extLst>
              <a:ext uri="{FF2B5EF4-FFF2-40B4-BE49-F238E27FC236}">
                <a16:creationId xmlns:a16="http://schemas.microsoft.com/office/drawing/2014/main" id="{B648B5A3-8D1B-4294-BD4A-E6E0E5C7EF4B}"/>
              </a:ext>
            </a:extLst>
          </p:cNvPr>
          <p:cNvCxnSpPr>
            <a:cxnSpLocks/>
          </p:cNvCxnSpPr>
          <p:nvPr/>
        </p:nvCxnSpPr>
        <p:spPr>
          <a:xfrm>
            <a:off x="8301038" y="1736958"/>
            <a:ext cx="1086496" cy="550415"/>
          </a:xfrm>
          <a:prstGeom prst="line">
            <a:avLst/>
          </a:prstGeom>
          <a:noFill/>
          <a:ln w="12700" cap="flat" cmpd="sng" algn="ctr">
            <a:solidFill>
              <a:schemeClr val="bg1">
                <a:lumMod val="85000"/>
              </a:schemeClr>
            </a:solidFill>
            <a:prstDash val="solid"/>
            <a:headEnd type="none"/>
            <a:tailEnd type="none"/>
          </a:ln>
          <a:effectLst/>
        </p:spPr>
      </p:cxnSp>
      <p:cxnSp>
        <p:nvCxnSpPr>
          <p:cNvPr id="411" name="Straight Connector 410">
            <a:extLst>
              <a:ext uri="{FF2B5EF4-FFF2-40B4-BE49-F238E27FC236}">
                <a16:creationId xmlns:a16="http://schemas.microsoft.com/office/drawing/2014/main" id="{28C13A05-1DCE-4262-9221-941972F868CF}"/>
              </a:ext>
            </a:extLst>
          </p:cNvPr>
          <p:cNvCxnSpPr>
            <a:cxnSpLocks/>
          </p:cNvCxnSpPr>
          <p:nvPr/>
        </p:nvCxnSpPr>
        <p:spPr>
          <a:xfrm>
            <a:off x="6699473" y="1814092"/>
            <a:ext cx="577627" cy="832503"/>
          </a:xfrm>
          <a:prstGeom prst="line">
            <a:avLst/>
          </a:prstGeom>
          <a:noFill/>
          <a:ln w="12700" cap="flat" cmpd="sng" algn="ctr">
            <a:solidFill>
              <a:schemeClr val="bg1">
                <a:lumMod val="85000"/>
              </a:schemeClr>
            </a:solidFill>
            <a:prstDash val="solid"/>
            <a:headEnd type="none"/>
            <a:tailEnd type="none"/>
          </a:ln>
          <a:effectLst/>
        </p:spPr>
      </p:cxnSp>
      <p:cxnSp>
        <p:nvCxnSpPr>
          <p:cNvPr id="412" name="Straight Connector 411">
            <a:extLst>
              <a:ext uri="{FF2B5EF4-FFF2-40B4-BE49-F238E27FC236}">
                <a16:creationId xmlns:a16="http://schemas.microsoft.com/office/drawing/2014/main" id="{C436B842-82F6-4DB6-B05E-1302E7AD627C}"/>
              </a:ext>
            </a:extLst>
          </p:cNvPr>
          <p:cNvCxnSpPr>
            <a:cxnSpLocks/>
          </p:cNvCxnSpPr>
          <p:nvPr/>
        </p:nvCxnSpPr>
        <p:spPr>
          <a:xfrm flipH="1" flipV="1">
            <a:off x="5909138" y="2507932"/>
            <a:ext cx="555992" cy="836285"/>
          </a:xfrm>
          <a:prstGeom prst="line">
            <a:avLst/>
          </a:prstGeom>
          <a:noFill/>
          <a:ln w="12700" cap="flat" cmpd="sng" algn="ctr">
            <a:solidFill>
              <a:schemeClr val="bg1">
                <a:lumMod val="85000"/>
              </a:schemeClr>
            </a:solidFill>
            <a:prstDash val="solid"/>
            <a:headEnd type="none"/>
            <a:tailEnd type="none"/>
          </a:ln>
          <a:effectLst/>
        </p:spPr>
      </p:cxnSp>
      <p:cxnSp>
        <p:nvCxnSpPr>
          <p:cNvPr id="413" name="Straight Connector 412">
            <a:extLst>
              <a:ext uri="{FF2B5EF4-FFF2-40B4-BE49-F238E27FC236}">
                <a16:creationId xmlns:a16="http://schemas.microsoft.com/office/drawing/2014/main" id="{B68C7DD4-910B-4413-AE1B-2A2650DC6C0F}"/>
              </a:ext>
            </a:extLst>
          </p:cNvPr>
          <p:cNvCxnSpPr>
            <a:cxnSpLocks/>
          </p:cNvCxnSpPr>
          <p:nvPr/>
        </p:nvCxnSpPr>
        <p:spPr>
          <a:xfrm flipV="1">
            <a:off x="4415771" y="1823282"/>
            <a:ext cx="2274512" cy="744385"/>
          </a:xfrm>
          <a:prstGeom prst="line">
            <a:avLst/>
          </a:prstGeom>
          <a:noFill/>
          <a:ln w="12700" cap="flat" cmpd="sng" algn="ctr">
            <a:solidFill>
              <a:schemeClr val="bg1">
                <a:lumMod val="85000"/>
              </a:schemeClr>
            </a:solidFill>
            <a:prstDash val="solid"/>
            <a:headEnd type="none"/>
            <a:tailEnd type="none"/>
          </a:ln>
          <a:effectLst/>
        </p:spPr>
      </p:cxnSp>
      <p:cxnSp>
        <p:nvCxnSpPr>
          <p:cNvPr id="414" name="Straight Connector 413">
            <a:extLst>
              <a:ext uri="{FF2B5EF4-FFF2-40B4-BE49-F238E27FC236}">
                <a16:creationId xmlns:a16="http://schemas.microsoft.com/office/drawing/2014/main" id="{C66C5F4E-D129-441F-880D-89EB19A051CF}"/>
              </a:ext>
            </a:extLst>
          </p:cNvPr>
          <p:cNvCxnSpPr>
            <a:cxnSpLocks/>
          </p:cNvCxnSpPr>
          <p:nvPr/>
        </p:nvCxnSpPr>
        <p:spPr>
          <a:xfrm flipH="1">
            <a:off x="6097532" y="3348812"/>
            <a:ext cx="367598" cy="680057"/>
          </a:xfrm>
          <a:prstGeom prst="line">
            <a:avLst/>
          </a:prstGeom>
          <a:noFill/>
          <a:ln w="12700" cap="flat" cmpd="sng" algn="ctr">
            <a:solidFill>
              <a:schemeClr val="bg1">
                <a:lumMod val="85000"/>
              </a:schemeClr>
            </a:solidFill>
            <a:prstDash val="solid"/>
            <a:headEnd type="none"/>
            <a:tailEnd type="none"/>
          </a:ln>
          <a:effectLst/>
        </p:spPr>
      </p:cxnSp>
      <p:cxnSp>
        <p:nvCxnSpPr>
          <p:cNvPr id="415" name="Straight Connector 414">
            <a:extLst>
              <a:ext uri="{FF2B5EF4-FFF2-40B4-BE49-F238E27FC236}">
                <a16:creationId xmlns:a16="http://schemas.microsoft.com/office/drawing/2014/main" id="{AA4BCE31-FCCB-4276-9B1C-BEB720F8A626}"/>
              </a:ext>
            </a:extLst>
          </p:cNvPr>
          <p:cNvCxnSpPr>
            <a:cxnSpLocks/>
          </p:cNvCxnSpPr>
          <p:nvPr/>
        </p:nvCxnSpPr>
        <p:spPr>
          <a:xfrm flipV="1">
            <a:off x="5781675" y="4796070"/>
            <a:ext cx="704850" cy="625476"/>
          </a:xfrm>
          <a:prstGeom prst="line">
            <a:avLst/>
          </a:prstGeom>
          <a:noFill/>
          <a:ln w="12700" cap="flat" cmpd="sng" algn="ctr">
            <a:solidFill>
              <a:schemeClr val="bg1">
                <a:lumMod val="85000"/>
              </a:schemeClr>
            </a:solidFill>
            <a:prstDash val="solid"/>
            <a:headEnd type="none"/>
            <a:tailEnd type="none"/>
          </a:ln>
          <a:effectLst/>
        </p:spPr>
      </p:cxnSp>
      <p:cxnSp>
        <p:nvCxnSpPr>
          <p:cNvPr id="416" name="Straight Connector 415">
            <a:extLst>
              <a:ext uri="{FF2B5EF4-FFF2-40B4-BE49-F238E27FC236}">
                <a16:creationId xmlns:a16="http://schemas.microsoft.com/office/drawing/2014/main" id="{E477BC60-91E8-4DE3-97FD-6081767633FB}"/>
              </a:ext>
            </a:extLst>
          </p:cNvPr>
          <p:cNvCxnSpPr>
            <a:cxnSpLocks/>
          </p:cNvCxnSpPr>
          <p:nvPr/>
        </p:nvCxnSpPr>
        <p:spPr>
          <a:xfrm flipV="1">
            <a:off x="6467475" y="4107730"/>
            <a:ext cx="1186815" cy="694690"/>
          </a:xfrm>
          <a:prstGeom prst="line">
            <a:avLst/>
          </a:prstGeom>
          <a:noFill/>
          <a:ln w="12700" cap="flat" cmpd="sng" algn="ctr">
            <a:solidFill>
              <a:schemeClr val="bg1">
                <a:lumMod val="85000"/>
              </a:schemeClr>
            </a:solidFill>
            <a:prstDash val="solid"/>
            <a:headEnd type="none"/>
            <a:tailEnd type="none"/>
          </a:ln>
          <a:effectLst/>
        </p:spPr>
      </p:cxnSp>
      <p:cxnSp>
        <p:nvCxnSpPr>
          <p:cNvPr id="417" name="Straight Connector 416">
            <a:extLst>
              <a:ext uri="{FF2B5EF4-FFF2-40B4-BE49-F238E27FC236}">
                <a16:creationId xmlns:a16="http://schemas.microsoft.com/office/drawing/2014/main" id="{CB2D2C5C-2788-4FB2-92D5-EB127E006E34}"/>
              </a:ext>
            </a:extLst>
          </p:cNvPr>
          <p:cNvCxnSpPr>
            <a:cxnSpLocks/>
          </p:cNvCxnSpPr>
          <p:nvPr/>
        </p:nvCxnSpPr>
        <p:spPr>
          <a:xfrm>
            <a:off x="6470650" y="4799245"/>
            <a:ext cx="1428750" cy="603250"/>
          </a:xfrm>
          <a:prstGeom prst="line">
            <a:avLst/>
          </a:prstGeom>
          <a:noFill/>
          <a:ln w="12700" cap="flat" cmpd="sng" algn="ctr">
            <a:solidFill>
              <a:schemeClr val="bg1">
                <a:lumMod val="85000"/>
              </a:schemeClr>
            </a:solidFill>
            <a:prstDash val="solid"/>
            <a:headEnd type="none"/>
            <a:tailEnd type="none"/>
          </a:ln>
          <a:effectLst/>
        </p:spPr>
      </p:cxnSp>
      <p:cxnSp>
        <p:nvCxnSpPr>
          <p:cNvPr id="418" name="Straight Connector 417">
            <a:extLst>
              <a:ext uri="{FF2B5EF4-FFF2-40B4-BE49-F238E27FC236}">
                <a16:creationId xmlns:a16="http://schemas.microsoft.com/office/drawing/2014/main" id="{E231F767-455E-43FB-9FC4-A7EF6760D502}"/>
              </a:ext>
            </a:extLst>
          </p:cNvPr>
          <p:cNvCxnSpPr>
            <a:cxnSpLocks/>
          </p:cNvCxnSpPr>
          <p:nvPr/>
        </p:nvCxnSpPr>
        <p:spPr>
          <a:xfrm flipV="1">
            <a:off x="9998075" y="1703620"/>
            <a:ext cx="120650" cy="1282700"/>
          </a:xfrm>
          <a:prstGeom prst="line">
            <a:avLst/>
          </a:prstGeom>
          <a:noFill/>
          <a:ln w="12700" cap="flat" cmpd="sng" algn="ctr">
            <a:solidFill>
              <a:schemeClr val="bg1">
                <a:lumMod val="85000"/>
              </a:schemeClr>
            </a:solidFill>
            <a:prstDash val="solid"/>
            <a:headEnd type="none"/>
            <a:tailEnd type="none"/>
          </a:ln>
          <a:effectLst/>
        </p:spPr>
      </p:cxnSp>
      <p:cxnSp>
        <p:nvCxnSpPr>
          <p:cNvPr id="419" name="Straight Connector 418">
            <a:extLst>
              <a:ext uri="{FF2B5EF4-FFF2-40B4-BE49-F238E27FC236}">
                <a16:creationId xmlns:a16="http://schemas.microsoft.com/office/drawing/2014/main" id="{2BB54F0E-852C-4CB6-9D98-577D4E1CB5DA}"/>
              </a:ext>
            </a:extLst>
          </p:cNvPr>
          <p:cNvCxnSpPr>
            <a:cxnSpLocks/>
          </p:cNvCxnSpPr>
          <p:nvPr/>
        </p:nvCxnSpPr>
        <p:spPr>
          <a:xfrm flipH="1">
            <a:off x="6465130" y="2679933"/>
            <a:ext cx="802445" cy="678069"/>
          </a:xfrm>
          <a:prstGeom prst="line">
            <a:avLst/>
          </a:prstGeom>
          <a:noFill/>
          <a:ln w="12700" cap="flat" cmpd="sng" algn="ctr">
            <a:solidFill>
              <a:schemeClr val="bg1">
                <a:lumMod val="85000"/>
              </a:schemeClr>
            </a:solidFill>
            <a:prstDash val="solid"/>
            <a:headEnd type="none"/>
            <a:tailEnd type="none"/>
          </a:ln>
          <a:effectLst/>
        </p:spPr>
      </p:cxnSp>
      <p:cxnSp>
        <p:nvCxnSpPr>
          <p:cNvPr id="420" name="Straight Connector 419">
            <a:extLst>
              <a:ext uri="{FF2B5EF4-FFF2-40B4-BE49-F238E27FC236}">
                <a16:creationId xmlns:a16="http://schemas.microsoft.com/office/drawing/2014/main" id="{E788CFA0-835E-499A-A139-E53983D96ECA}"/>
              </a:ext>
            </a:extLst>
          </p:cNvPr>
          <p:cNvCxnSpPr>
            <a:cxnSpLocks/>
          </p:cNvCxnSpPr>
          <p:nvPr/>
        </p:nvCxnSpPr>
        <p:spPr>
          <a:xfrm flipH="1" flipV="1">
            <a:off x="9998666" y="2949050"/>
            <a:ext cx="197583" cy="1507151"/>
          </a:xfrm>
          <a:prstGeom prst="line">
            <a:avLst/>
          </a:prstGeom>
          <a:noFill/>
          <a:ln w="12700" cap="flat" cmpd="sng" algn="ctr">
            <a:solidFill>
              <a:schemeClr val="bg1">
                <a:lumMod val="85000"/>
              </a:schemeClr>
            </a:solidFill>
            <a:prstDash val="solid"/>
            <a:headEnd type="none"/>
            <a:tailEnd type="none"/>
          </a:ln>
          <a:effectLst/>
        </p:spPr>
      </p:cxnSp>
      <p:cxnSp>
        <p:nvCxnSpPr>
          <p:cNvPr id="421" name="Straight Connector 420">
            <a:extLst>
              <a:ext uri="{FF2B5EF4-FFF2-40B4-BE49-F238E27FC236}">
                <a16:creationId xmlns:a16="http://schemas.microsoft.com/office/drawing/2014/main" id="{D7B27F93-CC0B-462E-A88F-7C70762702CA}"/>
              </a:ext>
            </a:extLst>
          </p:cNvPr>
          <p:cNvCxnSpPr>
            <a:cxnSpLocks/>
          </p:cNvCxnSpPr>
          <p:nvPr/>
        </p:nvCxnSpPr>
        <p:spPr>
          <a:xfrm flipV="1">
            <a:off x="10182464" y="3629106"/>
            <a:ext cx="863856" cy="813310"/>
          </a:xfrm>
          <a:prstGeom prst="line">
            <a:avLst/>
          </a:prstGeom>
          <a:noFill/>
          <a:ln w="12700" cap="flat" cmpd="sng" algn="ctr">
            <a:solidFill>
              <a:schemeClr val="bg1">
                <a:lumMod val="85000"/>
              </a:schemeClr>
            </a:solidFill>
            <a:prstDash val="solid"/>
            <a:headEnd type="none"/>
            <a:tailEnd type="none"/>
          </a:ln>
          <a:effectLst/>
        </p:spPr>
      </p:cxnSp>
      <p:cxnSp>
        <p:nvCxnSpPr>
          <p:cNvPr id="422" name="Straight Connector 421">
            <a:extLst>
              <a:ext uri="{FF2B5EF4-FFF2-40B4-BE49-F238E27FC236}">
                <a16:creationId xmlns:a16="http://schemas.microsoft.com/office/drawing/2014/main" id="{103BAC05-0CC6-4CCD-88C0-8D5B5BC51431}"/>
              </a:ext>
            </a:extLst>
          </p:cNvPr>
          <p:cNvCxnSpPr>
            <a:cxnSpLocks/>
          </p:cNvCxnSpPr>
          <p:nvPr/>
        </p:nvCxnSpPr>
        <p:spPr>
          <a:xfrm>
            <a:off x="7673340" y="4103920"/>
            <a:ext cx="235585" cy="1270000"/>
          </a:xfrm>
          <a:prstGeom prst="line">
            <a:avLst/>
          </a:prstGeom>
          <a:noFill/>
          <a:ln w="12700" cap="flat" cmpd="sng" algn="ctr">
            <a:solidFill>
              <a:schemeClr val="bg1">
                <a:lumMod val="85000"/>
              </a:schemeClr>
            </a:solidFill>
            <a:prstDash val="solid"/>
            <a:headEnd type="none"/>
            <a:tailEnd type="none"/>
          </a:ln>
          <a:effectLst/>
        </p:spPr>
      </p:cxnSp>
      <p:cxnSp>
        <p:nvCxnSpPr>
          <p:cNvPr id="423" name="Straight Connector 422">
            <a:extLst>
              <a:ext uri="{FF2B5EF4-FFF2-40B4-BE49-F238E27FC236}">
                <a16:creationId xmlns:a16="http://schemas.microsoft.com/office/drawing/2014/main" id="{C536C5AE-48EF-4CB6-8C32-E5EFC4985FC2}"/>
              </a:ext>
            </a:extLst>
          </p:cNvPr>
          <p:cNvCxnSpPr>
            <a:cxnSpLocks/>
          </p:cNvCxnSpPr>
          <p:nvPr/>
        </p:nvCxnSpPr>
        <p:spPr>
          <a:xfrm flipV="1">
            <a:off x="9998075" y="2332272"/>
            <a:ext cx="1295400" cy="628648"/>
          </a:xfrm>
          <a:prstGeom prst="line">
            <a:avLst/>
          </a:prstGeom>
          <a:noFill/>
          <a:ln w="12700" cap="flat" cmpd="sng" algn="ctr">
            <a:solidFill>
              <a:schemeClr val="bg1">
                <a:lumMod val="85000"/>
              </a:schemeClr>
            </a:solidFill>
            <a:prstDash val="solid"/>
            <a:headEnd type="none"/>
            <a:tailEnd type="none"/>
          </a:ln>
          <a:effectLst/>
        </p:spPr>
      </p:cxnSp>
      <p:cxnSp>
        <p:nvCxnSpPr>
          <p:cNvPr id="424" name="Straight Connector 423">
            <a:extLst>
              <a:ext uri="{FF2B5EF4-FFF2-40B4-BE49-F238E27FC236}">
                <a16:creationId xmlns:a16="http://schemas.microsoft.com/office/drawing/2014/main" id="{35E15767-17CD-495A-B092-1DEF04FD8179}"/>
              </a:ext>
            </a:extLst>
          </p:cNvPr>
          <p:cNvCxnSpPr>
            <a:cxnSpLocks/>
          </p:cNvCxnSpPr>
          <p:nvPr/>
        </p:nvCxnSpPr>
        <p:spPr>
          <a:xfrm>
            <a:off x="9401175" y="2284645"/>
            <a:ext cx="590550" cy="682625"/>
          </a:xfrm>
          <a:prstGeom prst="line">
            <a:avLst/>
          </a:prstGeom>
          <a:noFill/>
          <a:ln w="12700" cap="flat" cmpd="sng" algn="ctr">
            <a:solidFill>
              <a:schemeClr val="bg1">
                <a:lumMod val="85000"/>
              </a:schemeClr>
            </a:solidFill>
            <a:prstDash val="solid"/>
            <a:headEnd type="none"/>
            <a:tailEnd type="none"/>
          </a:ln>
          <a:effectLst/>
        </p:spPr>
      </p:cxnSp>
      <p:cxnSp>
        <p:nvCxnSpPr>
          <p:cNvPr id="425" name="Straight Connector 424">
            <a:extLst>
              <a:ext uri="{FF2B5EF4-FFF2-40B4-BE49-F238E27FC236}">
                <a16:creationId xmlns:a16="http://schemas.microsoft.com/office/drawing/2014/main" id="{E842673F-501A-448F-BEE6-A9FCF7F1C11A}"/>
              </a:ext>
            </a:extLst>
          </p:cNvPr>
          <p:cNvCxnSpPr>
            <a:cxnSpLocks/>
          </p:cNvCxnSpPr>
          <p:nvPr/>
        </p:nvCxnSpPr>
        <p:spPr>
          <a:xfrm flipH="1">
            <a:off x="9074150" y="2271945"/>
            <a:ext cx="327026" cy="771525"/>
          </a:xfrm>
          <a:prstGeom prst="line">
            <a:avLst/>
          </a:prstGeom>
          <a:noFill/>
          <a:ln w="12700" cap="flat" cmpd="sng" algn="ctr">
            <a:solidFill>
              <a:schemeClr val="bg1">
                <a:lumMod val="85000"/>
              </a:schemeClr>
            </a:solidFill>
            <a:prstDash val="solid"/>
            <a:headEnd type="none"/>
            <a:tailEnd type="none"/>
          </a:ln>
          <a:effectLst/>
        </p:spPr>
      </p:cxnSp>
      <p:cxnSp>
        <p:nvCxnSpPr>
          <p:cNvPr id="426" name="Straight Connector 425">
            <a:extLst>
              <a:ext uri="{FF2B5EF4-FFF2-40B4-BE49-F238E27FC236}">
                <a16:creationId xmlns:a16="http://schemas.microsoft.com/office/drawing/2014/main" id="{A0F4D6AF-BA6F-498D-8637-FF7FD40F68F5}"/>
              </a:ext>
            </a:extLst>
          </p:cNvPr>
          <p:cNvCxnSpPr>
            <a:cxnSpLocks/>
          </p:cNvCxnSpPr>
          <p:nvPr/>
        </p:nvCxnSpPr>
        <p:spPr>
          <a:xfrm flipH="1">
            <a:off x="9396724" y="1699216"/>
            <a:ext cx="721412" cy="578967"/>
          </a:xfrm>
          <a:prstGeom prst="line">
            <a:avLst/>
          </a:prstGeom>
          <a:noFill/>
          <a:ln w="12700" cap="flat" cmpd="sng" algn="ctr">
            <a:solidFill>
              <a:schemeClr val="bg1">
                <a:lumMod val="85000"/>
              </a:schemeClr>
            </a:solidFill>
            <a:prstDash val="solid"/>
            <a:headEnd type="none"/>
            <a:tailEnd type="none"/>
          </a:ln>
          <a:effectLst/>
        </p:spPr>
      </p:cxnSp>
      <p:cxnSp>
        <p:nvCxnSpPr>
          <p:cNvPr id="427" name="Straight Connector 426">
            <a:extLst>
              <a:ext uri="{FF2B5EF4-FFF2-40B4-BE49-F238E27FC236}">
                <a16:creationId xmlns:a16="http://schemas.microsoft.com/office/drawing/2014/main" id="{880CDC68-87CB-4ACA-BE1A-269FC66A4F53}"/>
              </a:ext>
            </a:extLst>
          </p:cNvPr>
          <p:cNvCxnSpPr>
            <a:cxnSpLocks/>
          </p:cNvCxnSpPr>
          <p:nvPr/>
        </p:nvCxnSpPr>
        <p:spPr>
          <a:xfrm flipV="1">
            <a:off x="1033463" y="3008545"/>
            <a:ext cx="900112" cy="681039"/>
          </a:xfrm>
          <a:prstGeom prst="line">
            <a:avLst/>
          </a:prstGeom>
          <a:noFill/>
          <a:ln w="12700" cap="flat" cmpd="sng" algn="ctr">
            <a:solidFill>
              <a:schemeClr val="bg1">
                <a:lumMod val="85000"/>
              </a:schemeClr>
            </a:solidFill>
            <a:prstDash val="solid"/>
            <a:headEnd type="none"/>
            <a:tailEnd type="none"/>
          </a:ln>
          <a:effectLst/>
        </p:spPr>
      </p:cxnSp>
      <p:cxnSp>
        <p:nvCxnSpPr>
          <p:cNvPr id="428" name="Straight Connector 427">
            <a:extLst>
              <a:ext uri="{FF2B5EF4-FFF2-40B4-BE49-F238E27FC236}">
                <a16:creationId xmlns:a16="http://schemas.microsoft.com/office/drawing/2014/main" id="{62E6155B-4DA8-49E3-8217-2DB7C88A8748}"/>
              </a:ext>
            </a:extLst>
          </p:cNvPr>
          <p:cNvCxnSpPr>
            <a:cxnSpLocks/>
          </p:cNvCxnSpPr>
          <p:nvPr/>
        </p:nvCxnSpPr>
        <p:spPr>
          <a:xfrm flipH="1" flipV="1">
            <a:off x="3657600" y="3966760"/>
            <a:ext cx="822326" cy="689611"/>
          </a:xfrm>
          <a:prstGeom prst="line">
            <a:avLst/>
          </a:prstGeom>
          <a:noFill/>
          <a:ln w="12700" cap="flat" cmpd="sng" algn="ctr">
            <a:solidFill>
              <a:schemeClr val="bg1">
                <a:lumMod val="85000"/>
              </a:schemeClr>
            </a:solidFill>
            <a:prstDash val="solid"/>
            <a:headEnd type="none"/>
            <a:tailEnd type="none"/>
          </a:ln>
          <a:effectLst/>
        </p:spPr>
      </p:cxnSp>
      <p:cxnSp>
        <p:nvCxnSpPr>
          <p:cNvPr id="429" name="Straight Connector 428">
            <a:extLst>
              <a:ext uri="{FF2B5EF4-FFF2-40B4-BE49-F238E27FC236}">
                <a16:creationId xmlns:a16="http://schemas.microsoft.com/office/drawing/2014/main" id="{34920C5F-D0C6-4AFE-8B46-DEF44CE16BF6}"/>
              </a:ext>
            </a:extLst>
          </p:cNvPr>
          <p:cNvCxnSpPr>
            <a:cxnSpLocks/>
          </p:cNvCxnSpPr>
          <p:nvPr/>
        </p:nvCxnSpPr>
        <p:spPr>
          <a:xfrm flipH="1" flipV="1">
            <a:off x="2860676" y="4742096"/>
            <a:ext cx="1355724" cy="673099"/>
          </a:xfrm>
          <a:prstGeom prst="line">
            <a:avLst/>
          </a:prstGeom>
          <a:noFill/>
          <a:ln w="12700" cap="flat" cmpd="sng" algn="ctr">
            <a:solidFill>
              <a:schemeClr val="bg1">
                <a:lumMod val="85000"/>
              </a:schemeClr>
            </a:solidFill>
            <a:prstDash val="solid"/>
            <a:headEnd type="none"/>
            <a:tailEnd type="none"/>
          </a:ln>
          <a:effectLst/>
        </p:spPr>
      </p:cxnSp>
      <p:cxnSp>
        <p:nvCxnSpPr>
          <p:cNvPr id="430" name="Straight Connector 429">
            <a:extLst>
              <a:ext uri="{FF2B5EF4-FFF2-40B4-BE49-F238E27FC236}">
                <a16:creationId xmlns:a16="http://schemas.microsoft.com/office/drawing/2014/main" id="{4EE79C01-D62B-4130-97D6-E8B0A0680526}"/>
              </a:ext>
            </a:extLst>
          </p:cNvPr>
          <p:cNvCxnSpPr>
            <a:cxnSpLocks/>
          </p:cNvCxnSpPr>
          <p:nvPr/>
        </p:nvCxnSpPr>
        <p:spPr>
          <a:xfrm flipH="1">
            <a:off x="9086850" y="2960920"/>
            <a:ext cx="904875" cy="76201"/>
          </a:xfrm>
          <a:prstGeom prst="line">
            <a:avLst/>
          </a:prstGeom>
          <a:noFill/>
          <a:ln w="12700" cap="flat" cmpd="sng" algn="ctr">
            <a:solidFill>
              <a:schemeClr val="bg1">
                <a:lumMod val="85000"/>
              </a:schemeClr>
            </a:solidFill>
            <a:prstDash val="solid"/>
            <a:headEnd type="none"/>
            <a:tailEnd type="none"/>
          </a:ln>
          <a:effectLst/>
        </p:spPr>
      </p:cxnSp>
      <p:cxnSp>
        <p:nvCxnSpPr>
          <p:cNvPr id="431" name="Straight Connector 430">
            <a:extLst>
              <a:ext uri="{FF2B5EF4-FFF2-40B4-BE49-F238E27FC236}">
                <a16:creationId xmlns:a16="http://schemas.microsoft.com/office/drawing/2014/main" id="{B7D8B5B9-3C68-4F1B-AABF-1911FBF90F37}"/>
              </a:ext>
            </a:extLst>
          </p:cNvPr>
          <p:cNvCxnSpPr>
            <a:cxnSpLocks/>
          </p:cNvCxnSpPr>
          <p:nvPr/>
        </p:nvCxnSpPr>
        <p:spPr>
          <a:xfrm flipH="1" flipV="1">
            <a:off x="7688580" y="4111540"/>
            <a:ext cx="1615440" cy="552450"/>
          </a:xfrm>
          <a:prstGeom prst="line">
            <a:avLst/>
          </a:prstGeom>
          <a:noFill/>
          <a:ln w="12700" cap="flat" cmpd="sng" algn="ctr">
            <a:solidFill>
              <a:schemeClr val="bg1">
                <a:lumMod val="85000"/>
              </a:schemeClr>
            </a:solidFill>
            <a:prstDash val="solid"/>
            <a:headEnd type="none"/>
            <a:tailEnd type="none"/>
          </a:ln>
          <a:effectLst/>
        </p:spPr>
      </p:cxnSp>
      <p:cxnSp>
        <p:nvCxnSpPr>
          <p:cNvPr id="432" name="Straight Connector 431">
            <a:extLst>
              <a:ext uri="{FF2B5EF4-FFF2-40B4-BE49-F238E27FC236}">
                <a16:creationId xmlns:a16="http://schemas.microsoft.com/office/drawing/2014/main" id="{53EAEDA0-58CA-4085-8E59-9D35447EB0D9}"/>
              </a:ext>
            </a:extLst>
          </p:cNvPr>
          <p:cNvCxnSpPr>
            <a:cxnSpLocks/>
          </p:cNvCxnSpPr>
          <p:nvPr/>
        </p:nvCxnSpPr>
        <p:spPr>
          <a:xfrm flipH="1">
            <a:off x="4473575" y="4072170"/>
            <a:ext cx="1609725" cy="587375"/>
          </a:xfrm>
          <a:prstGeom prst="line">
            <a:avLst/>
          </a:prstGeom>
          <a:noFill/>
          <a:ln w="12700" cap="flat" cmpd="sng" algn="ctr">
            <a:solidFill>
              <a:schemeClr val="bg1">
                <a:lumMod val="85000"/>
              </a:schemeClr>
            </a:solidFill>
            <a:prstDash val="solid"/>
            <a:headEnd type="none"/>
            <a:tailEnd type="none"/>
          </a:ln>
          <a:effectLst/>
        </p:spPr>
      </p:cxnSp>
      <p:cxnSp>
        <p:nvCxnSpPr>
          <p:cNvPr id="433" name="Straight Connector 432">
            <a:extLst>
              <a:ext uri="{FF2B5EF4-FFF2-40B4-BE49-F238E27FC236}">
                <a16:creationId xmlns:a16="http://schemas.microsoft.com/office/drawing/2014/main" id="{C6A5098A-F7E4-4B4B-8BE4-44777262B48B}"/>
              </a:ext>
            </a:extLst>
          </p:cNvPr>
          <p:cNvCxnSpPr>
            <a:cxnSpLocks/>
          </p:cNvCxnSpPr>
          <p:nvPr/>
        </p:nvCxnSpPr>
        <p:spPr>
          <a:xfrm>
            <a:off x="5078730" y="3959140"/>
            <a:ext cx="1020445" cy="87630"/>
          </a:xfrm>
          <a:prstGeom prst="line">
            <a:avLst/>
          </a:prstGeom>
          <a:noFill/>
          <a:ln w="12700" cap="flat" cmpd="sng" algn="ctr">
            <a:solidFill>
              <a:schemeClr val="bg1">
                <a:lumMod val="85000"/>
              </a:schemeClr>
            </a:solidFill>
            <a:prstDash val="solid"/>
            <a:headEnd type="none"/>
            <a:tailEnd type="none"/>
          </a:ln>
          <a:effectLst/>
        </p:spPr>
      </p:cxnSp>
      <p:cxnSp>
        <p:nvCxnSpPr>
          <p:cNvPr id="434" name="Straight Connector 433">
            <a:extLst>
              <a:ext uri="{FF2B5EF4-FFF2-40B4-BE49-F238E27FC236}">
                <a16:creationId xmlns:a16="http://schemas.microsoft.com/office/drawing/2014/main" id="{D5829B17-13B0-49B3-A70F-A550C4B713FE}"/>
              </a:ext>
            </a:extLst>
          </p:cNvPr>
          <p:cNvCxnSpPr>
            <a:cxnSpLocks/>
          </p:cNvCxnSpPr>
          <p:nvPr/>
        </p:nvCxnSpPr>
        <p:spPr>
          <a:xfrm>
            <a:off x="1017984" y="3701489"/>
            <a:ext cx="1047363" cy="643023"/>
          </a:xfrm>
          <a:prstGeom prst="line">
            <a:avLst/>
          </a:prstGeom>
          <a:noFill/>
          <a:ln w="12700" cap="flat" cmpd="sng" algn="ctr">
            <a:solidFill>
              <a:schemeClr val="bg1">
                <a:lumMod val="85000"/>
              </a:schemeClr>
            </a:solidFill>
            <a:prstDash val="solid"/>
            <a:headEnd type="none"/>
            <a:tailEnd type="none"/>
          </a:ln>
          <a:effectLst/>
        </p:spPr>
      </p:cxnSp>
      <p:sp>
        <p:nvSpPr>
          <p:cNvPr id="435" name="City">
            <a:extLst>
              <a:ext uri="{FF2B5EF4-FFF2-40B4-BE49-F238E27FC236}">
                <a16:creationId xmlns:a16="http://schemas.microsoft.com/office/drawing/2014/main" id="{69A19E85-7EE4-4056-B934-F6C880DB9F9C}"/>
              </a:ext>
            </a:extLst>
          </p:cNvPr>
          <p:cNvSpPr/>
          <p:nvPr/>
        </p:nvSpPr>
        <p:spPr bwMode="auto">
          <a:xfrm>
            <a:off x="8837208" y="2801831"/>
            <a:ext cx="493776" cy="493776"/>
          </a:xfrm>
          <a:prstGeom prst="ellipse">
            <a:avLst/>
          </a:prstGeom>
          <a:solidFill>
            <a:srgbClr val="0067BC"/>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6" name="Warehouse">
            <a:extLst>
              <a:ext uri="{FF2B5EF4-FFF2-40B4-BE49-F238E27FC236}">
                <a16:creationId xmlns:a16="http://schemas.microsoft.com/office/drawing/2014/main" id="{C7AF6882-387A-4F27-80D9-744CD993CD9F}"/>
              </a:ext>
            </a:extLst>
          </p:cNvPr>
          <p:cNvSpPr/>
          <p:nvPr/>
        </p:nvSpPr>
        <p:spPr bwMode="auto">
          <a:xfrm>
            <a:off x="5287664" y="3016930"/>
            <a:ext cx="493776" cy="493776"/>
          </a:xfrm>
          <a:prstGeom prst="ellipse">
            <a:avLst/>
          </a:prstGeom>
          <a:solidFill>
            <a:srgbClr val="0067BC"/>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7" name="Manufacturing">
            <a:extLst>
              <a:ext uri="{FF2B5EF4-FFF2-40B4-BE49-F238E27FC236}">
                <a16:creationId xmlns:a16="http://schemas.microsoft.com/office/drawing/2014/main" id="{2C38341F-8834-44A3-8F61-09767C0A1E2B}"/>
              </a:ext>
            </a:extLst>
          </p:cNvPr>
          <p:cNvSpPr/>
          <p:nvPr/>
        </p:nvSpPr>
        <p:spPr bwMode="auto">
          <a:xfrm>
            <a:off x="9060238" y="4446734"/>
            <a:ext cx="493776" cy="493776"/>
          </a:xfrm>
          <a:prstGeom prst="ellipse">
            <a:avLst/>
          </a:prstGeom>
          <a:solidFill>
            <a:srgbClr val="0067BC"/>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8" name="Retail">
            <a:extLst>
              <a:ext uri="{FF2B5EF4-FFF2-40B4-BE49-F238E27FC236}">
                <a16:creationId xmlns:a16="http://schemas.microsoft.com/office/drawing/2014/main" id="{6356F881-2535-4D21-B503-E23C57456D5C}"/>
              </a:ext>
            </a:extLst>
          </p:cNvPr>
          <p:cNvSpPr/>
          <p:nvPr/>
        </p:nvSpPr>
        <p:spPr bwMode="auto">
          <a:xfrm>
            <a:off x="8055932" y="1497317"/>
            <a:ext cx="493776" cy="493776"/>
          </a:xfrm>
          <a:prstGeom prst="ellipse">
            <a:avLst/>
          </a:prstGeom>
          <a:solidFill>
            <a:srgbClr val="0067BC"/>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39" name="Oval 438">
            <a:extLst>
              <a:ext uri="{FF2B5EF4-FFF2-40B4-BE49-F238E27FC236}">
                <a16:creationId xmlns:a16="http://schemas.microsoft.com/office/drawing/2014/main" id="{311A29C9-8D9C-4865-8D78-34E006C01A4B}"/>
              </a:ext>
            </a:extLst>
          </p:cNvPr>
          <p:cNvSpPr/>
          <p:nvPr/>
        </p:nvSpPr>
        <p:spPr bwMode="auto">
          <a:xfrm>
            <a:off x="2578965" y="2303307"/>
            <a:ext cx="493776" cy="493776"/>
          </a:xfrm>
          <a:prstGeom prst="ellipse">
            <a:avLst/>
          </a:prstGeom>
          <a:solidFill>
            <a:srgbClr val="0067BC"/>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40" name="Restaurant">
            <a:extLst>
              <a:ext uri="{FF2B5EF4-FFF2-40B4-BE49-F238E27FC236}">
                <a16:creationId xmlns:a16="http://schemas.microsoft.com/office/drawing/2014/main" id="{D6093158-4913-4D79-8686-39D15F24AA70}"/>
              </a:ext>
            </a:extLst>
          </p:cNvPr>
          <p:cNvSpPr/>
          <p:nvPr/>
        </p:nvSpPr>
        <p:spPr bwMode="auto">
          <a:xfrm>
            <a:off x="773370" y="3463810"/>
            <a:ext cx="493776" cy="493776"/>
          </a:xfrm>
          <a:prstGeom prst="ellipse">
            <a:avLst/>
          </a:prstGeom>
          <a:solidFill>
            <a:srgbClr val="0067BC"/>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41" name="Stadium">
            <a:extLst>
              <a:ext uri="{FF2B5EF4-FFF2-40B4-BE49-F238E27FC236}">
                <a16:creationId xmlns:a16="http://schemas.microsoft.com/office/drawing/2014/main" id="{F1463A3D-0CBE-4B43-8FEF-7C05CCCBD7B3}"/>
              </a:ext>
            </a:extLst>
          </p:cNvPr>
          <p:cNvSpPr/>
          <p:nvPr/>
        </p:nvSpPr>
        <p:spPr bwMode="auto">
          <a:xfrm>
            <a:off x="7667562" y="5151286"/>
            <a:ext cx="493776" cy="493776"/>
          </a:xfrm>
          <a:prstGeom prst="ellipse">
            <a:avLst/>
          </a:prstGeom>
          <a:solidFill>
            <a:srgbClr val="0067BC"/>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42" name="Oval 441">
            <a:extLst>
              <a:ext uri="{FF2B5EF4-FFF2-40B4-BE49-F238E27FC236}">
                <a16:creationId xmlns:a16="http://schemas.microsoft.com/office/drawing/2014/main" id="{828E952A-40A3-4D88-8FD2-3FADD9515927}"/>
              </a:ext>
            </a:extLst>
          </p:cNvPr>
          <p:cNvSpPr/>
          <p:nvPr/>
        </p:nvSpPr>
        <p:spPr bwMode="auto">
          <a:xfrm>
            <a:off x="5848349" y="3796259"/>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43" name="Group 442">
            <a:extLst>
              <a:ext uri="{FF2B5EF4-FFF2-40B4-BE49-F238E27FC236}">
                <a16:creationId xmlns:a16="http://schemas.microsoft.com/office/drawing/2014/main" id="{BC307F66-E2DC-48F2-A29D-6D239AF8FA2A}"/>
              </a:ext>
            </a:extLst>
          </p:cNvPr>
          <p:cNvGrpSpPr/>
          <p:nvPr/>
        </p:nvGrpSpPr>
        <p:grpSpPr>
          <a:xfrm>
            <a:off x="6005201" y="3967410"/>
            <a:ext cx="179260" cy="122656"/>
            <a:chOff x="4434490" y="3008491"/>
            <a:chExt cx="182880" cy="125133"/>
          </a:xfrm>
          <a:solidFill>
            <a:schemeClr val="tx1">
              <a:lumMod val="10000"/>
              <a:lumOff val="90000"/>
            </a:schemeClr>
          </a:solidFill>
        </p:grpSpPr>
        <p:sp>
          <p:nvSpPr>
            <p:cNvPr id="444" name="Line 27">
              <a:extLst>
                <a:ext uri="{FF2B5EF4-FFF2-40B4-BE49-F238E27FC236}">
                  <a16:creationId xmlns:a16="http://schemas.microsoft.com/office/drawing/2014/main" id="{CEC9B2B2-0DBF-4C07-9B9C-5D7C59044B62}"/>
                </a:ext>
              </a:extLst>
            </p:cNvPr>
            <p:cNvSpPr>
              <a:spLocks noChangeShapeType="1"/>
            </p:cNvSpPr>
            <p:nvPr/>
          </p:nvSpPr>
          <p:spPr bwMode="auto">
            <a:xfrm>
              <a:off x="4434490" y="3133624"/>
              <a:ext cx="182880" cy="0"/>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45" name="Line 28">
              <a:extLst>
                <a:ext uri="{FF2B5EF4-FFF2-40B4-BE49-F238E27FC236}">
                  <a16:creationId xmlns:a16="http://schemas.microsoft.com/office/drawing/2014/main" id="{D22E76B0-6630-4958-A005-091EAF17E67E}"/>
                </a:ext>
              </a:extLst>
            </p:cNvPr>
            <p:cNvSpPr>
              <a:spLocks noChangeShapeType="1"/>
            </p:cNvSpPr>
            <p:nvPr/>
          </p:nvSpPr>
          <p:spPr bwMode="auto">
            <a:xfrm>
              <a:off x="4502890" y="3110584"/>
              <a:ext cx="27360" cy="0"/>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46" name="Line 29">
              <a:extLst>
                <a:ext uri="{FF2B5EF4-FFF2-40B4-BE49-F238E27FC236}">
                  <a16:creationId xmlns:a16="http://schemas.microsoft.com/office/drawing/2014/main" id="{69066FAA-A2B3-4940-B518-320A3532A1E3}"/>
                </a:ext>
              </a:extLst>
            </p:cNvPr>
            <p:cNvSpPr>
              <a:spLocks noChangeShapeType="1"/>
            </p:cNvSpPr>
            <p:nvPr/>
          </p:nvSpPr>
          <p:spPr bwMode="auto">
            <a:xfrm flipV="1">
              <a:off x="4526429" y="3027064"/>
              <a:ext cx="84240" cy="84960"/>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47" name="Line 32">
              <a:extLst>
                <a:ext uri="{FF2B5EF4-FFF2-40B4-BE49-F238E27FC236}">
                  <a16:creationId xmlns:a16="http://schemas.microsoft.com/office/drawing/2014/main" id="{7867F7ED-209A-43DE-8C1C-39DCF3440BCF}"/>
                </a:ext>
              </a:extLst>
            </p:cNvPr>
            <p:cNvSpPr>
              <a:spLocks noChangeShapeType="1"/>
            </p:cNvSpPr>
            <p:nvPr/>
          </p:nvSpPr>
          <p:spPr bwMode="auto">
            <a:xfrm>
              <a:off x="4435930" y="3110584"/>
              <a:ext cx="20160" cy="0"/>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48" name="Line 33">
              <a:extLst>
                <a:ext uri="{FF2B5EF4-FFF2-40B4-BE49-F238E27FC236}">
                  <a16:creationId xmlns:a16="http://schemas.microsoft.com/office/drawing/2014/main" id="{A3074AA4-BF8F-4C0F-A596-481B54A70C56}"/>
                </a:ext>
              </a:extLst>
            </p:cNvPr>
            <p:cNvSpPr>
              <a:spLocks noChangeShapeType="1"/>
            </p:cNvSpPr>
            <p:nvPr/>
          </p:nvSpPr>
          <p:spPr bwMode="auto">
            <a:xfrm>
              <a:off x="4470490" y="3110584"/>
              <a:ext cx="19440" cy="0"/>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49" name="Freeform 38">
              <a:extLst>
                <a:ext uri="{FF2B5EF4-FFF2-40B4-BE49-F238E27FC236}">
                  <a16:creationId xmlns:a16="http://schemas.microsoft.com/office/drawing/2014/main" id="{05AF4A9D-8BF0-4893-AAF4-966CAE330432}"/>
                </a:ext>
              </a:extLst>
            </p:cNvPr>
            <p:cNvSpPr>
              <a:spLocks/>
            </p:cNvSpPr>
            <p:nvPr/>
          </p:nvSpPr>
          <p:spPr bwMode="auto">
            <a:xfrm rot="18900000">
              <a:off x="4582443" y="300849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450" name="Customer text">
            <a:extLst>
              <a:ext uri="{FF2B5EF4-FFF2-40B4-BE49-F238E27FC236}">
                <a16:creationId xmlns:a16="http://schemas.microsoft.com/office/drawing/2014/main" id="{E761A955-20C6-4BF1-85D8-3D48D0EB9B00}"/>
              </a:ext>
            </a:extLst>
          </p:cNvPr>
          <p:cNvSpPr/>
          <p:nvPr/>
        </p:nvSpPr>
        <p:spPr>
          <a:xfrm>
            <a:off x="6340984" y="3959642"/>
            <a:ext cx="816827" cy="1661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Forecast</a:t>
            </a:r>
          </a:p>
        </p:txBody>
      </p:sp>
      <p:sp>
        <p:nvSpPr>
          <p:cNvPr id="451" name="Oval 450">
            <a:extLst>
              <a:ext uri="{FF2B5EF4-FFF2-40B4-BE49-F238E27FC236}">
                <a16:creationId xmlns:a16="http://schemas.microsoft.com/office/drawing/2014/main" id="{53C2222B-3C5B-4624-B252-04A29A11A1E0}"/>
              </a:ext>
            </a:extLst>
          </p:cNvPr>
          <p:cNvSpPr/>
          <p:nvPr/>
        </p:nvSpPr>
        <p:spPr bwMode="auto">
          <a:xfrm>
            <a:off x="9823558" y="5187932"/>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52" name="Group 18">
            <a:extLst>
              <a:ext uri="{FF2B5EF4-FFF2-40B4-BE49-F238E27FC236}">
                <a16:creationId xmlns:a16="http://schemas.microsoft.com/office/drawing/2014/main" id="{9054611F-BF0F-4014-AF1B-18708DDF74A3}"/>
              </a:ext>
            </a:extLst>
          </p:cNvPr>
          <p:cNvGrpSpPr>
            <a:grpSpLocks noChangeAspect="1"/>
          </p:cNvGrpSpPr>
          <p:nvPr/>
        </p:nvGrpSpPr>
        <p:grpSpPr bwMode="auto">
          <a:xfrm>
            <a:off x="9958625" y="5322377"/>
            <a:ext cx="229054" cy="224075"/>
            <a:chOff x="3825" y="2115"/>
            <a:chExt cx="184" cy="180"/>
          </a:xfrm>
          <a:noFill/>
        </p:grpSpPr>
        <p:sp>
          <p:nvSpPr>
            <p:cNvPr id="453" name="Freeform 19">
              <a:extLst>
                <a:ext uri="{FF2B5EF4-FFF2-40B4-BE49-F238E27FC236}">
                  <a16:creationId xmlns:a16="http://schemas.microsoft.com/office/drawing/2014/main" id="{6272D5EA-F6B6-4185-93D3-A5D95A0A51C8}"/>
                </a:ext>
              </a:extLst>
            </p:cNvPr>
            <p:cNvSpPr>
              <a:spLocks/>
            </p:cNvSpPr>
            <p:nvPr/>
          </p:nvSpPr>
          <p:spPr bwMode="auto">
            <a:xfrm>
              <a:off x="3825" y="2115"/>
              <a:ext cx="172" cy="180"/>
            </a:xfrm>
            <a:custGeom>
              <a:avLst/>
              <a:gdLst>
                <a:gd name="T0" fmla="*/ 79 w 86"/>
                <a:gd name="T1" fmla="*/ 51 h 89"/>
                <a:gd name="T2" fmla="*/ 79 w 86"/>
                <a:gd name="T3" fmla="*/ 44 h 89"/>
                <a:gd name="T4" fmla="*/ 78 w 86"/>
                <a:gd name="T5" fmla="*/ 34 h 89"/>
                <a:gd name="T6" fmla="*/ 86 w 86"/>
                <a:gd name="T7" fmla="*/ 30 h 89"/>
                <a:gd name="T8" fmla="*/ 77 w 86"/>
                <a:gd name="T9" fmla="*/ 15 h 89"/>
                <a:gd name="T10" fmla="*/ 70 w 86"/>
                <a:gd name="T11" fmla="*/ 19 h 89"/>
                <a:gd name="T12" fmla="*/ 51 w 86"/>
                <a:gd name="T13" fmla="*/ 8 h 89"/>
                <a:gd name="T14" fmla="*/ 51 w 86"/>
                <a:gd name="T15" fmla="*/ 0 h 89"/>
                <a:gd name="T16" fmla="*/ 34 w 86"/>
                <a:gd name="T17" fmla="*/ 0 h 89"/>
                <a:gd name="T18" fmla="*/ 34 w 86"/>
                <a:gd name="T19" fmla="*/ 9 h 89"/>
                <a:gd name="T20" fmla="*/ 16 w 86"/>
                <a:gd name="T21" fmla="*/ 19 h 89"/>
                <a:gd name="T22" fmla="*/ 8 w 86"/>
                <a:gd name="T23" fmla="*/ 15 h 89"/>
                <a:gd name="T24" fmla="*/ 0 w 86"/>
                <a:gd name="T25" fmla="*/ 30 h 89"/>
                <a:gd name="T26" fmla="*/ 8 w 86"/>
                <a:gd name="T27" fmla="*/ 34 h 89"/>
                <a:gd name="T28" fmla="*/ 6 w 86"/>
                <a:gd name="T29" fmla="*/ 44 h 89"/>
                <a:gd name="T30" fmla="*/ 8 w 86"/>
                <a:gd name="T31" fmla="*/ 54 h 89"/>
                <a:gd name="T32" fmla="*/ 0 w 86"/>
                <a:gd name="T33" fmla="*/ 58 h 89"/>
                <a:gd name="T34" fmla="*/ 8 w 86"/>
                <a:gd name="T35" fmla="*/ 73 h 89"/>
                <a:gd name="T36" fmla="*/ 16 w 86"/>
                <a:gd name="T37" fmla="*/ 69 h 89"/>
                <a:gd name="T38" fmla="*/ 34 w 86"/>
                <a:gd name="T39" fmla="*/ 79 h 89"/>
                <a:gd name="T40" fmla="*/ 34 w 86"/>
                <a:gd name="T41" fmla="*/ 89 h 89"/>
                <a:gd name="T42" fmla="*/ 51 w 86"/>
                <a:gd name="T43" fmla="*/ 89 h 89"/>
                <a:gd name="T44" fmla="*/ 51 w 86"/>
                <a:gd name="T45" fmla="*/ 80 h 89"/>
                <a:gd name="T46" fmla="*/ 63 w 86"/>
                <a:gd name="T47" fmla="*/ 7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89">
                  <a:moveTo>
                    <a:pt x="79" y="51"/>
                  </a:moveTo>
                  <a:cubicBezTo>
                    <a:pt x="79" y="48"/>
                    <a:pt x="79" y="46"/>
                    <a:pt x="79" y="44"/>
                  </a:cubicBezTo>
                  <a:cubicBezTo>
                    <a:pt x="79" y="41"/>
                    <a:pt x="79" y="37"/>
                    <a:pt x="78" y="34"/>
                  </a:cubicBezTo>
                  <a:cubicBezTo>
                    <a:pt x="86" y="30"/>
                    <a:pt x="86" y="30"/>
                    <a:pt x="86" y="30"/>
                  </a:cubicBezTo>
                  <a:cubicBezTo>
                    <a:pt x="77" y="15"/>
                    <a:pt x="77" y="15"/>
                    <a:pt x="77" y="15"/>
                  </a:cubicBezTo>
                  <a:cubicBezTo>
                    <a:pt x="70" y="19"/>
                    <a:pt x="70" y="19"/>
                    <a:pt x="70" y="19"/>
                  </a:cubicBezTo>
                  <a:cubicBezTo>
                    <a:pt x="65" y="14"/>
                    <a:pt x="58" y="10"/>
                    <a:pt x="51" y="8"/>
                  </a:cubicBezTo>
                  <a:cubicBezTo>
                    <a:pt x="51" y="0"/>
                    <a:pt x="51" y="0"/>
                    <a:pt x="51" y="0"/>
                  </a:cubicBezTo>
                  <a:cubicBezTo>
                    <a:pt x="34" y="0"/>
                    <a:pt x="34" y="0"/>
                    <a:pt x="34" y="0"/>
                  </a:cubicBezTo>
                  <a:cubicBezTo>
                    <a:pt x="34" y="9"/>
                    <a:pt x="34" y="9"/>
                    <a:pt x="34" y="9"/>
                  </a:cubicBezTo>
                  <a:cubicBezTo>
                    <a:pt x="27" y="10"/>
                    <a:pt x="21" y="14"/>
                    <a:pt x="16" y="19"/>
                  </a:cubicBezTo>
                  <a:cubicBezTo>
                    <a:pt x="8" y="15"/>
                    <a:pt x="8" y="15"/>
                    <a:pt x="8" y="15"/>
                  </a:cubicBezTo>
                  <a:cubicBezTo>
                    <a:pt x="0" y="30"/>
                    <a:pt x="0" y="30"/>
                    <a:pt x="0" y="30"/>
                  </a:cubicBezTo>
                  <a:cubicBezTo>
                    <a:pt x="8" y="34"/>
                    <a:pt x="8" y="34"/>
                    <a:pt x="8" y="34"/>
                  </a:cubicBezTo>
                  <a:cubicBezTo>
                    <a:pt x="7" y="37"/>
                    <a:pt x="6" y="41"/>
                    <a:pt x="6" y="44"/>
                  </a:cubicBezTo>
                  <a:cubicBezTo>
                    <a:pt x="6" y="48"/>
                    <a:pt x="7" y="51"/>
                    <a:pt x="8" y="54"/>
                  </a:cubicBezTo>
                  <a:cubicBezTo>
                    <a:pt x="0" y="58"/>
                    <a:pt x="0" y="58"/>
                    <a:pt x="0" y="58"/>
                  </a:cubicBezTo>
                  <a:cubicBezTo>
                    <a:pt x="8" y="73"/>
                    <a:pt x="8" y="73"/>
                    <a:pt x="8" y="73"/>
                  </a:cubicBezTo>
                  <a:cubicBezTo>
                    <a:pt x="16" y="69"/>
                    <a:pt x="16" y="69"/>
                    <a:pt x="16" y="69"/>
                  </a:cubicBezTo>
                  <a:cubicBezTo>
                    <a:pt x="21" y="74"/>
                    <a:pt x="27" y="78"/>
                    <a:pt x="34" y="79"/>
                  </a:cubicBezTo>
                  <a:cubicBezTo>
                    <a:pt x="34" y="89"/>
                    <a:pt x="34" y="89"/>
                    <a:pt x="34" y="89"/>
                  </a:cubicBezTo>
                  <a:cubicBezTo>
                    <a:pt x="51" y="89"/>
                    <a:pt x="51" y="89"/>
                    <a:pt x="51" y="89"/>
                  </a:cubicBezTo>
                  <a:cubicBezTo>
                    <a:pt x="51" y="80"/>
                    <a:pt x="51" y="80"/>
                    <a:pt x="51" y="80"/>
                  </a:cubicBezTo>
                  <a:cubicBezTo>
                    <a:pt x="55" y="79"/>
                    <a:pt x="60" y="77"/>
                    <a:pt x="63" y="74"/>
                  </a:cubicBezTo>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54" name="Freeform 20">
              <a:extLst>
                <a:ext uri="{FF2B5EF4-FFF2-40B4-BE49-F238E27FC236}">
                  <a16:creationId xmlns:a16="http://schemas.microsoft.com/office/drawing/2014/main" id="{ADB11EE6-1CEE-4229-AF17-63B10DA2AF12}"/>
                </a:ext>
              </a:extLst>
            </p:cNvPr>
            <p:cNvSpPr>
              <a:spLocks/>
            </p:cNvSpPr>
            <p:nvPr/>
          </p:nvSpPr>
          <p:spPr bwMode="auto">
            <a:xfrm>
              <a:off x="3869" y="2162"/>
              <a:ext cx="62" cy="78"/>
            </a:xfrm>
            <a:custGeom>
              <a:avLst/>
              <a:gdLst>
                <a:gd name="T0" fmla="*/ 9 w 31"/>
                <a:gd name="T1" fmla="*/ 39 h 39"/>
                <a:gd name="T2" fmla="*/ 0 w 31"/>
                <a:gd name="T3" fmla="*/ 21 h 39"/>
                <a:gd name="T4" fmla="*/ 21 w 31"/>
                <a:gd name="T5" fmla="*/ 0 h 39"/>
                <a:gd name="T6" fmla="*/ 31 w 31"/>
                <a:gd name="T7" fmla="*/ 3 h 39"/>
              </a:gdLst>
              <a:ahLst/>
              <a:cxnLst>
                <a:cxn ang="0">
                  <a:pos x="T0" y="T1"/>
                </a:cxn>
                <a:cxn ang="0">
                  <a:pos x="T2" y="T3"/>
                </a:cxn>
                <a:cxn ang="0">
                  <a:pos x="T4" y="T5"/>
                </a:cxn>
                <a:cxn ang="0">
                  <a:pos x="T6" y="T7"/>
                </a:cxn>
              </a:cxnLst>
              <a:rect l="0" t="0" r="r" b="b"/>
              <a:pathLst>
                <a:path w="31" h="39">
                  <a:moveTo>
                    <a:pt x="9" y="39"/>
                  </a:moveTo>
                  <a:cubicBezTo>
                    <a:pt x="3" y="35"/>
                    <a:pt x="0" y="29"/>
                    <a:pt x="0" y="21"/>
                  </a:cubicBezTo>
                  <a:cubicBezTo>
                    <a:pt x="0" y="10"/>
                    <a:pt x="9" y="0"/>
                    <a:pt x="21" y="0"/>
                  </a:cubicBezTo>
                  <a:cubicBezTo>
                    <a:pt x="25" y="0"/>
                    <a:pt x="28" y="1"/>
                    <a:pt x="31" y="3"/>
                  </a:cubicBezTo>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55" name="Freeform 21">
              <a:extLst>
                <a:ext uri="{FF2B5EF4-FFF2-40B4-BE49-F238E27FC236}">
                  <a16:creationId xmlns:a16="http://schemas.microsoft.com/office/drawing/2014/main" id="{32BCF226-814F-4422-BA86-9C9990B1EEDC}"/>
                </a:ext>
              </a:extLst>
            </p:cNvPr>
            <p:cNvSpPr>
              <a:spLocks/>
            </p:cNvSpPr>
            <p:nvPr/>
          </p:nvSpPr>
          <p:spPr bwMode="auto">
            <a:xfrm>
              <a:off x="3889" y="2178"/>
              <a:ext cx="120" cy="95"/>
            </a:xfrm>
            <a:custGeom>
              <a:avLst/>
              <a:gdLst>
                <a:gd name="T0" fmla="*/ 12 w 60"/>
                <a:gd name="T1" fmla="*/ 8 h 47"/>
                <a:gd name="T2" fmla="*/ 14 w 60"/>
                <a:gd name="T3" fmla="*/ 14 h 47"/>
                <a:gd name="T4" fmla="*/ 9 w 60"/>
                <a:gd name="T5" fmla="*/ 15 h 47"/>
                <a:gd name="T6" fmla="*/ 1 w 60"/>
                <a:gd name="T7" fmla="*/ 10 h 47"/>
                <a:gd name="T8" fmla="*/ 0 w 60"/>
                <a:gd name="T9" fmla="*/ 16 h 47"/>
                <a:gd name="T10" fmla="*/ 15 w 60"/>
                <a:gd name="T11" fmla="*/ 26 h 47"/>
                <a:gd name="T12" fmla="*/ 19 w 60"/>
                <a:gd name="T13" fmla="*/ 25 h 47"/>
                <a:gd name="T14" fmla="*/ 49 w 60"/>
                <a:gd name="T15" fmla="*/ 45 h 47"/>
                <a:gd name="T16" fmla="*/ 50 w 60"/>
                <a:gd name="T17" fmla="*/ 45 h 47"/>
                <a:gd name="T18" fmla="*/ 55 w 60"/>
                <a:gd name="T19" fmla="*/ 47 h 47"/>
                <a:gd name="T20" fmla="*/ 60 w 60"/>
                <a:gd name="T21" fmla="*/ 40 h 47"/>
                <a:gd name="T22" fmla="*/ 55 w 60"/>
                <a:gd name="T23" fmla="*/ 36 h 47"/>
                <a:gd name="T24" fmla="*/ 26 w 60"/>
                <a:gd name="T25" fmla="*/ 14 h 47"/>
                <a:gd name="T26" fmla="*/ 25 w 60"/>
                <a:gd name="T27" fmla="*/ 12 h 47"/>
                <a:gd name="T28" fmla="*/ 11 w 60"/>
                <a:gd name="T29" fmla="*/ 1 h 47"/>
                <a:gd name="T30" fmla="*/ 6 w 60"/>
                <a:gd name="T31" fmla="*/ 3 h 47"/>
                <a:gd name="T32" fmla="*/ 12 w 60"/>
                <a:gd name="T33" fmla="*/ 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47">
                  <a:moveTo>
                    <a:pt x="12" y="8"/>
                  </a:moveTo>
                  <a:cubicBezTo>
                    <a:pt x="12" y="8"/>
                    <a:pt x="15" y="11"/>
                    <a:pt x="14" y="14"/>
                  </a:cubicBezTo>
                  <a:cubicBezTo>
                    <a:pt x="12" y="17"/>
                    <a:pt x="9" y="15"/>
                    <a:pt x="9" y="15"/>
                  </a:cubicBezTo>
                  <a:cubicBezTo>
                    <a:pt x="1" y="10"/>
                    <a:pt x="1" y="10"/>
                    <a:pt x="1" y="10"/>
                  </a:cubicBezTo>
                  <a:cubicBezTo>
                    <a:pt x="0" y="12"/>
                    <a:pt x="0" y="14"/>
                    <a:pt x="0" y="16"/>
                  </a:cubicBezTo>
                  <a:cubicBezTo>
                    <a:pt x="1" y="23"/>
                    <a:pt x="8" y="28"/>
                    <a:pt x="15" y="26"/>
                  </a:cubicBezTo>
                  <a:cubicBezTo>
                    <a:pt x="17" y="26"/>
                    <a:pt x="18" y="26"/>
                    <a:pt x="19" y="25"/>
                  </a:cubicBezTo>
                  <a:cubicBezTo>
                    <a:pt x="49" y="45"/>
                    <a:pt x="49" y="45"/>
                    <a:pt x="49" y="45"/>
                  </a:cubicBezTo>
                  <a:cubicBezTo>
                    <a:pt x="50" y="45"/>
                    <a:pt x="50" y="45"/>
                    <a:pt x="50" y="45"/>
                  </a:cubicBezTo>
                  <a:cubicBezTo>
                    <a:pt x="52" y="47"/>
                    <a:pt x="53" y="47"/>
                    <a:pt x="55" y="47"/>
                  </a:cubicBezTo>
                  <a:cubicBezTo>
                    <a:pt x="58" y="46"/>
                    <a:pt x="60" y="44"/>
                    <a:pt x="60" y="40"/>
                  </a:cubicBezTo>
                  <a:cubicBezTo>
                    <a:pt x="59" y="38"/>
                    <a:pt x="57" y="37"/>
                    <a:pt x="55" y="36"/>
                  </a:cubicBezTo>
                  <a:cubicBezTo>
                    <a:pt x="26" y="14"/>
                    <a:pt x="26" y="14"/>
                    <a:pt x="26" y="14"/>
                  </a:cubicBezTo>
                  <a:cubicBezTo>
                    <a:pt x="26" y="13"/>
                    <a:pt x="26" y="13"/>
                    <a:pt x="25" y="12"/>
                  </a:cubicBezTo>
                  <a:cubicBezTo>
                    <a:pt x="24" y="5"/>
                    <a:pt x="17" y="0"/>
                    <a:pt x="11" y="1"/>
                  </a:cubicBezTo>
                  <a:cubicBezTo>
                    <a:pt x="9" y="2"/>
                    <a:pt x="7" y="2"/>
                    <a:pt x="6" y="3"/>
                  </a:cubicBezTo>
                  <a:lnTo>
                    <a:pt x="12" y="8"/>
                  </a:lnTo>
                  <a:close/>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456" name="Customer text">
            <a:extLst>
              <a:ext uri="{FF2B5EF4-FFF2-40B4-BE49-F238E27FC236}">
                <a16:creationId xmlns:a16="http://schemas.microsoft.com/office/drawing/2014/main" id="{95279F7D-14B5-451C-A106-BB2ED2A23550}"/>
              </a:ext>
            </a:extLst>
          </p:cNvPr>
          <p:cNvSpPr/>
          <p:nvPr/>
        </p:nvSpPr>
        <p:spPr>
          <a:xfrm>
            <a:off x="10316522" y="5268215"/>
            <a:ext cx="1151469" cy="3323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Equipment</a:t>
            </a:r>
            <a:b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maintenance</a:t>
            </a:r>
          </a:p>
        </p:txBody>
      </p:sp>
      <p:sp>
        <p:nvSpPr>
          <p:cNvPr id="457" name="Oval 456">
            <a:extLst>
              <a:ext uri="{FF2B5EF4-FFF2-40B4-BE49-F238E27FC236}">
                <a16:creationId xmlns:a16="http://schemas.microsoft.com/office/drawing/2014/main" id="{5B60F105-F9A7-4E94-8D7F-A3C8C8257251}"/>
              </a:ext>
            </a:extLst>
          </p:cNvPr>
          <p:cNvSpPr/>
          <p:nvPr/>
        </p:nvSpPr>
        <p:spPr bwMode="auto">
          <a:xfrm>
            <a:off x="7437784" y="3854222"/>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58" name="Group 59">
            <a:extLst>
              <a:ext uri="{FF2B5EF4-FFF2-40B4-BE49-F238E27FC236}">
                <a16:creationId xmlns:a16="http://schemas.microsoft.com/office/drawing/2014/main" id="{5BF0F9EB-D6C8-4C8E-92ED-B3993EAC16EF}"/>
              </a:ext>
            </a:extLst>
          </p:cNvPr>
          <p:cNvGrpSpPr>
            <a:grpSpLocks noChangeAspect="1"/>
          </p:cNvGrpSpPr>
          <p:nvPr/>
        </p:nvGrpSpPr>
        <p:grpSpPr bwMode="auto">
          <a:xfrm>
            <a:off x="7580376" y="4011074"/>
            <a:ext cx="207780" cy="179260"/>
            <a:chOff x="897" y="1587"/>
            <a:chExt cx="357" cy="308"/>
          </a:xfrm>
          <a:solidFill>
            <a:schemeClr val="tx1">
              <a:lumMod val="10000"/>
              <a:lumOff val="90000"/>
            </a:schemeClr>
          </a:solidFill>
        </p:grpSpPr>
        <p:sp>
          <p:nvSpPr>
            <p:cNvPr id="459" name="Line 60">
              <a:extLst>
                <a:ext uri="{FF2B5EF4-FFF2-40B4-BE49-F238E27FC236}">
                  <a16:creationId xmlns:a16="http://schemas.microsoft.com/office/drawing/2014/main" id="{F7AFE7D1-A69E-4D60-A6C2-31F5B7919053}"/>
                </a:ext>
              </a:extLst>
            </p:cNvPr>
            <p:cNvSpPr>
              <a:spLocks noChangeShapeType="1"/>
            </p:cNvSpPr>
            <p:nvPr/>
          </p:nvSpPr>
          <p:spPr bwMode="auto">
            <a:xfrm flipV="1">
              <a:off x="950" y="1587"/>
              <a:ext cx="0" cy="308"/>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60" name="Freeform 61">
              <a:extLst>
                <a:ext uri="{FF2B5EF4-FFF2-40B4-BE49-F238E27FC236}">
                  <a16:creationId xmlns:a16="http://schemas.microsoft.com/office/drawing/2014/main" id="{35BB8178-044A-4849-BE15-61DF8212194B}"/>
                </a:ext>
              </a:extLst>
            </p:cNvPr>
            <p:cNvSpPr>
              <a:spLocks/>
            </p:cNvSpPr>
            <p:nvPr/>
          </p:nvSpPr>
          <p:spPr bwMode="auto">
            <a:xfrm>
              <a:off x="897" y="1587"/>
              <a:ext cx="108" cy="54"/>
            </a:xfrm>
            <a:custGeom>
              <a:avLst/>
              <a:gdLst>
                <a:gd name="T0" fmla="*/ 0 w 108"/>
                <a:gd name="T1" fmla="*/ 54 h 54"/>
                <a:gd name="T2" fmla="*/ 53 w 108"/>
                <a:gd name="T3" fmla="*/ 0 h 54"/>
                <a:gd name="T4" fmla="*/ 108 w 108"/>
                <a:gd name="T5" fmla="*/ 54 h 54"/>
              </a:gdLst>
              <a:ahLst/>
              <a:cxnLst>
                <a:cxn ang="0">
                  <a:pos x="T0" y="T1"/>
                </a:cxn>
                <a:cxn ang="0">
                  <a:pos x="T2" y="T3"/>
                </a:cxn>
                <a:cxn ang="0">
                  <a:pos x="T4" y="T5"/>
                </a:cxn>
              </a:cxnLst>
              <a:rect l="0" t="0" r="r" b="b"/>
              <a:pathLst>
                <a:path w="108" h="54">
                  <a:moveTo>
                    <a:pt x="0" y="54"/>
                  </a:moveTo>
                  <a:lnTo>
                    <a:pt x="53" y="0"/>
                  </a:lnTo>
                  <a:lnTo>
                    <a:pt x="108" y="54"/>
                  </a:lnTo>
                </a:path>
              </a:pathLst>
            </a:custGeom>
            <a:no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61" name="Freeform 62">
              <a:extLst>
                <a:ext uri="{FF2B5EF4-FFF2-40B4-BE49-F238E27FC236}">
                  <a16:creationId xmlns:a16="http://schemas.microsoft.com/office/drawing/2014/main" id="{812297FE-AB82-4BAF-A77E-AD32B372BCFC}"/>
                </a:ext>
              </a:extLst>
            </p:cNvPr>
            <p:cNvSpPr>
              <a:spLocks/>
            </p:cNvSpPr>
            <p:nvPr/>
          </p:nvSpPr>
          <p:spPr bwMode="auto">
            <a:xfrm>
              <a:off x="897" y="1841"/>
              <a:ext cx="108" cy="54"/>
            </a:xfrm>
            <a:custGeom>
              <a:avLst/>
              <a:gdLst>
                <a:gd name="T0" fmla="*/ 108 w 108"/>
                <a:gd name="T1" fmla="*/ 0 h 54"/>
                <a:gd name="T2" fmla="*/ 53 w 108"/>
                <a:gd name="T3" fmla="*/ 54 h 54"/>
                <a:gd name="T4" fmla="*/ 0 w 108"/>
                <a:gd name="T5" fmla="*/ 0 h 54"/>
              </a:gdLst>
              <a:ahLst/>
              <a:cxnLst>
                <a:cxn ang="0">
                  <a:pos x="T0" y="T1"/>
                </a:cxn>
                <a:cxn ang="0">
                  <a:pos x="T2" y="T3"/>
                </a:cxn>
                <a:cxn ang="0">
                  <a:pos x="T4" y="T5"/>
                </a:cxn>
              </a:cxnLst>
              <a:rect l="0" t="0" r="r" b="b"/>
              <a:pathLst>
                <a:path w="108" h="54">
                  <a:moveTo>
                    <a:pt x="108" y="0"/>
                  </a:moveTo>
                  <a:lnTo>
                    <a:pt x="53" y="54"/>
                  </a:lnTo>
                  <a:lnTo>
                    <a:pt x="0" y="0"/>
                  </a:lnTo>
                </a:path>
              </a:pathLst>
            </a:custGeom>
            <a:no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62" name="Line 63">
              <a:extLst>
                <a:ext uri="{FF2B5EF4-FFF2-40B4-BE49-F238E27FC236}">
                  <a16:creationId xmlns:a16="http://schemas.microsoft.com/office/drawing/2014/main" id="{2E777FD7-3AA5-4618-A083-5E6B0B5061D1}"/>
                </a:ext>
              </a:extLst>
            </p:cNvPr>
            <p:cNvSpPr>
              <a:spLocks noChangeShapeType="1"/>
            </p:cNvSpPr>
            <p:nvPr/>
          </p:nvSpPr>
          <p:spPr bwMode="auto">
            <a:xfrm>
              <a:off x="1057" y="1627"/>
              <a:ext cx="197" cy="0"/>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63" name="Line 64">
              <a:extLst>
                <a:ext uri="{FF2B5EF4-FFF2-40B4-BE49-F238E27FC236}">
                  <a16:creationId xmlns:a16="http://schemas.microsoft.com/office/drawing/2014/main" id="{E6CA8DFF-9F7E-44C2-8AC0-C87B601AF082}"/>
                </a:ext>
              </a:extLst>
            </p:cNvPr>
            <p:cNvSpPr>
              <a:spLocks noChangeShapeType="1"/>
            </p:cNvSpPr>
            <p:nvPr/>
          </p:nvSpPr>
          <p:spPr bwMode="auto">
            <a:xfrm>
              <a:off x="1057" y="1869"/>
              <a:ext cx="197" cy="0"/>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64" name="Line 65">
              <a:extLst>
                <a:ext uri="{FF2B5EF4-FFF2-40B4-BE49-F238E27FC236}">
                  <a16:creationId xmlns:a16="http://schemas.microsoft.com/office/drawing/2014/main" id="{09A6157D-890A-47B2-852B-1EEA39C3B029}"/>
                </a:ext>
              </a:extLst>
            </p:cNvPr>
            <p:cNvSpPr>
              <a:spLocks noChangeShapeType="1"/>
            </p:cNvSpPr>
            <p:nvPr/>
          </p:nvSpPr>
          <p:spPr bwMode="auto">
            <a:xfrm>
              <a:off x="1012" y="1788"/>
              <a:ext cx="242" cy="0"/>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65" name="Line 66">
              <a:extLst>
                <a:ext uri="{FF2B5EF4-FFF2-40B4-BE49-F238E27FC236}">
                  <a16:creationId xmlns:a16="http://schemas.microsoft.com/office/drawing/2014/main" id="{AF25F9F3-BD7E-4AAD-B474-B191655D1A72}"/>
                </a:ext>
              </a:extLst>
            </p:cNvPr>
            <p:cNvSpPr>
              <a:spLocks noChangeShapeType="1"/>
            </p:cNvSpPr>
            <p:nvPr/>
          </p:nvSpPr>
          <p:spPr bwMode="auto">
            <a:xfrm>
              <a:off x="1012" y="1708"/>
              <a:ext cx="242" cy="0"/>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466" name="Customer text">
            <a:extLst>
              <a:ext uri="{FF2B5EF4-FFF2-40B4-BE49-F238E27FC236}">
                <a16:creationId xmlns:a16="http://schemas.microsoft.com/office/drawing/2014/main" id="{86D37193-CBF2-44C6-A70C-DD0F5AA8C5EE}"/>
              </a:ext>
            </a:extLst>
          </p:cNvPr>
          <p:cNvSpPr/>
          <p:nvPr/>
        </p:nvSpPr>
        <p:spPr>
          <a:xfrm>
            <a:off x="7930981" y="4017605"/>
            <a:ext cx="874535"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Accounts</a:t>
            </a:r>
          </a:p>
        </p:txBody>
      </p:sp>
      <p:sp>
        <p:nvSpPr>
          <p:cNvPr id="467" name="Oval 466">
            <a:extLst>
              <a:ext uri="{FF2B5EF4-FFF2-40B4-BE49-F238E27FC236}">
                <a16:creationId xmlns:a16="http://schemas.microsoft.com/office/drawing/2014/main" id="{1B14339C-1850-4C49-AABC-A840DF8D1E72}"/>
              </a:ext>
            </a:extLst>
          </p:cNvPr>
          <p:cNvSpPr/>
          <p:nvPr/>
        </p:nvSpPr>
        <p:spPr bwMode="auto">
          <a:xfrm>
            <a:off x="580703" y="4770357"/>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68" name="Group 467">
            <a:extLst>
              <a:ext uri="{FF2B5EF4-FFF2-40B4-BE49-F238E27FC236}">
                <a16:creationId xmlns:a16="http://schemas.microsoft.com/office/drawing/2014/main" id="{1CAC90AD-5244-42AD-AC95-A4C8A1C22490}"/>
              </a:ext>
            </a:extLst>
          </p:cNvPr>
          <p:cNvGrpSpPr>
            <a:grpSpLocks noChangeAspect="1"/>
          </p:cNvGrpSpPr>
          <p:nvPr/>
        </p:nvGrpSpPr>
        <p:grpSpPr>
          <a:xfrm>
            <a:off x="737555" y="4920991"/>
            <a:ext cx="179260" cy="191696"/>
            <a:chOff x="7621033" y="3475768"/>
            <a:chExt cx="200024" cy="213901"/>
          </a:xfrm>
          <a:noFill/>
        </p:grpSpPr>
        <p:sp>
          <p:nvSpPr>
            <p:cNvPr id="469" name="Freeform 20">
              <a:extLst>
                <a:ext uri="{FF2B5EF4-FFF2-40B4-BE49-F238E27FC236}">
                  <a16:creationId xmlns:a16="http://schemas.microsoft.com/office/drawing/2014/main" id="{76DF495C-7503-450C-9C36-A1B2998ACD4E}"/>
                </a:ext>
              </a:extLst>
            </p:cNvPr>
            <p:cNvSpPr>
              <a:spLocks/>
            </p:cNvSpPr>
            <p:nvPr/>
          </p:nvSpPr>
          <p:spPr bwMode="auto">
            <a:xfrm>
              <a:off x="7623015" y="3475768"/>
              <a:ext cx="189315" cy="207157"/>
            </a:xfrm>
            <a:custGeom>
              <a:avLst/>
              <a:gdLst>
                <a:gd name="T0" fmla="*/ 96 w 96"/>
                <a:gd name="T1" fmla="*/ 48 h 104"/>
                <a:gd name="T2" fmla="*/ 48 w 96"/>
                <a:gd name="T3" fmla="*/ 0 h 104"/>
                <a:gd name="T4" fmla="*/ 0 w 96"/>
                <a:gd name="T5" fmla="*/ 48 h 104"/>
                <a:gd name="T6" fmla="*/ 0 w 96"/>
                <a:gd name="T7" fmla="*/ 87 h 104"/>
                <a:gd name="T8" fmla="*/ 14 w 96"/>
                <a:gd name="T9" fmla="*/ 103 h 104"/>
                <a:gd name="T10" fmla="*/ 35 w 96"/>
                <a:gd name="T11" fmla="*/ 103 h 104"/>
              </a:gdLst>
              <a:ahLst/>
              <a:cxnLst>
                <a:cxn ang="0">
                  <a:pos x="T0" y="T1"/>
                </a:cxn>
                <a:cxn ang="0">
                  <a:pos x="T2" y="T3"/>
                </a:cxn>
                <a:cxn ang="0">
                  <a:pos x="T4" y="T5"/>
                </a:cxn>
                <a:cxn ang="0">
                  <a:pos x="T6" y="T7"/>
                </a:cxn>
                <a:cxn ang="0">
                  <a:pos x="T8" y="T9"/>
                </a:cxn>
                <a:cxn ang="0">
                  <a:pos x="T10" y="T11"/>
                </a:cxn>
              </a:cxnLst>
              <a:rect l="0" t="0" r="r" b="b"/>
              <a:pathLst>
                <a:path w="96" h="104">
                  <a:moveTo>
                    <a:pt x="96" y="48"/>
                  </a:moveTo>
                  <a:cubicBezTo>
                    <a:pt x="96" y="21"/>
                    <a:pt x="75" y="0"/>
                    <a:pt x="48" y="0"/>
                  </a:cubicBezTo>
                  <a:cubicBezTo>
                    <a:pt x="21" y="0"/>
                    <a:pt x="0" y="21"/>
                    <a:pt x="0" y="48"/>
                  </a:cubicBezTo>
                  <a:cubicBezTo>
                    <a:pt x="0" y="87"/>
                    <a:pt x="0" y="87"/>
                    <a:pt x="0" y="87"/>
                  </a:cubicBezTo>
                  <a:cubicBezTo>
                    <a:pt x="0" y="87"/>
                    <a:pt x="4" y="101"/>
                    <a:pt x="14" y="103"/>
                  </a:cubicBezTo>
                  <a:cubicBezTo>
                    <a:pt x="24" y="104"/>
                    <a:pt x="35" y="103"/>
                    <a:pt x="35" y="103"/>
                  </a:cubicBezTo>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70" name="Freeform 21">
              <a:extLst>
                <a:ext uri="{FF2B5EF4-FFF2-40B4-BE49-F238E27FC236}">
                  <a16:creationId xmlns:a16="http://schemas.microsoft.com/office/drawing/2014/main" id="{7B4BF837-18F2-4CC6-9F84-2BFCB489A5E8}"/>
                </a:ext>
              </a:extLst>
            </p:cNvPr>
            <p:cNvSpPr>
              <a:spLocks/>
            </p:cNvSpPr>
            <p:nvPr/>
          </p:nvSpPr>
          <p:spPr bwMode="auto">
            <a:xfrm>
              <a:off x="7621033" y="3566957"/>
              <a:ext cx="33700" cy="70374"/>
            </a:xfrm>
            <a:custGeom>
              <a:avLst/>
              <a:gdLst>
                <a:gd name="T0" fmla="*/ 17 w 17"/>
                <a:gd name="T1" fmla="*/ 1 h 35"/>
                <a:gd name="T2" fmla="*/ 17 w 17"/>
                <a:gd name="T3" fmla="*/ 34 h 35"/>
                <a:gd name="T4" fmla="*/ 1 w 17"/>
                <a:gd name="T5" fmla="*/ 30 h 35"/>
                <a:gd name="T6" fmla="*/ 1 w 17"/>
                <a:gd name="T7" fmla="*/ 5 h 35"/>
                <a:gd name="T8" fmla="*/ 17 w 17"/>
                <a:gd name="T9" fmla="*/ 1 h 35"/>
              </a:gdLst>
              <a:ahLst/>
              <a:cxnLst>
                <a:cxn ang="0">
                  <a:pos x="T0" y="T1"/>
                </a:cxn>
                <a:cxn ang="0">
                  <a:pos x="T2" y="T3"/>
                </a:cxn>
                <a:cxn ang="0">
                  <a:pos x="T4" y="T5"/>
                </a:cxn>
                <a:cxn ang="0">
                  <a:pos x="T6" y="T7"/>
                </a:cxn>
                <a:cxn ang="0">
                  <a:pos x="T8" y="T9"/>
                </a:cxn>
              </a:cxnLst>
              <a:rect l="0" t="0" r="r" b="b"/>
              <a:pathLst>
                <a:path w="17" h="35">
                  <a:moveTo>
                    <a:pt x="17" y="1"/>
                  </a:moveTo>
                  <a:cubicBezTo>
                    <a:pt x="17" y="34"/>
                    <a:pt x="17" y="34"/>
                    <a:pt x="17" y="34"/>
                  </a:cubicBezTo>
                  <a:cubicBezTo>
                    <a:pt x="17" y="34"/>
                    <a:pt x="1" y="35"/>
                    <a:pt x="1" y="30"/>
                  </a:cubicBezTo>
                  <a:cubicBezTo>
                    <a:pt x="1" y="26"/>
                    <a:pt x="1" y="5"/>
                    <a:pt x="1" y="5"/>
                  </a:cubicBezTo>
                  <a:cubicBezTo>
                    <a:pt x="1" y="5"/>
                    <a:pt x="0" y="0"/>
                    <a:pt x="17" y="1"/>
                  </a:cubicBezTo>
                  <a:close/>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71" name="Oval 22">
              <a:extLst>
                <a:ext uri="{FF2B5EF4-FFF2-40B4-BE49-F238E27FC236}">
                  <a16:creationId xmlns:a16="http://schemas.microsoft.com/office/drawing/2014/main" id="{7045EA1F-1B70-4BB1-87B5-391CF0F84E1A}"/>
                </a:ext>
              </a:extLst>
            </p:cNvPr>
            <p:cNvSpPr>
              <a:spLocks noChangeArrowheads="1"/>
            </p:cNvSpPr>
            <p:nvPr/>
          </p:nvSpPr>
          <p:spPr bwMode="auto">
            <a:xfrm>
              <a:off x="7674557" y="3661916"/>
              <a:ext cx="29735" cy="27753"/>
            </a:xfrm>
            <a:prstGeom prst="ellipse">
              <a:avLst/>
            </a:prstGeom>
            <a:grpFill/>
            <a:ln w="10160" cap="flat">
              <a:solidFill>
                <a:srgbClr val="00205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72" name="Oval 23">
              <a:extLst>
                <a:ext uri="{FF2B5EF4-FFF2-40B4-BE49-F238E27FC236}">
                  <a16:creationId xmlns:a16="http://schemas.microsoft.com/office/drawing/2014/main" id="{ABA47926-4EA9-4BF1-8233-E6D6C3BEAE58}"/>
                </a:ext>
              </a:extLst>
            </p:cNvPr>
            <p:cNvSpPr>
              <a:spLocks noChangeArrowheads="1"/>
            </p:cNvSpPr>
            <p:nvPr/>
          </p:nvSpPr>
          <p:spPr bwMode="auto">
            <a:xfrm>
              <a:off x="7793304" y="3561408"/>
              <a:ext cx="27753" cy="29735"/>
            </a:xfrm>
            <a:prstGeom prst="ellipse">
              <a:avLst/>
            </a:prstGeom>
            <a:grpFill/>
            <a:ln w="10160" cap="flat">
              <a:solidFill>
                <a:srgbClr val="00205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473" name="Customer text">
            <a:extLst>
              <a:ext uri="{FF2B5EF4-FFF2-40B4-BE49-F238E27FC236}">
                <a16:creationId xmlns:a16="http://schemas.microsoft.com/office/drawing/2014/main" id="{6782F052-36D3-4BBE-86BB-44891C595B87}"/>
              </a:ext>
            </a:extLst>
          </p:cNvPr>
          <p:cNvSpPr/>
          <p:nvPr/>
        </p:nvSpPr>
        <p:spPr>
          <a:xfrm>
            <a:off x="1073667" y="4850640"/>
            <a:ext cx="826445" cy="3323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Service</a:t>
            </a:r>
            <a:b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requests</a:t>
            </a:r>
          </a:p>
        </p:txBody>
      </p:sp>
      <p:sp>
        <p:nvSpPr>
          <p:cNvPr id="474" name="Oval 473">
            <a:extLst>
              <a:ext uri="{FF2B5EF4-FFF2-40B4-BE49-F238E27FC236}">
                <a16:creationId xmlns:a16="http://schemas.microsoft.com/office/drawing/2014/main" id="{6E7321CD-52E7-4318-8A58-E8474A6B833E}"/>
              </a:ext>
            </a:extLst>
          </p:cNvPr>
          <p:cNvSpPr/>
          <p:nvPr/>
        </p:nvSpPr>
        <p:spPr bwMode="auto">
          <a:xfrm>
            <a:off x="4203668" y="2324532"/>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75" name="Group 4">
            <a:extLst>
              <a:ext uri="{FF2B5EF4-FFF2-40B4-BE49-F238E27FC236}">
                <a16:creationId xmlns:a16="http://schemas.microsoft.com/office/drawing/2014/main" id="{A216DD15-CDBD-4398-824D-6B2397C2889F}"/>
              </a:ext>
            </a:extLst>
          </p:cNvPr>
          <p:cNvGrpSpPr>
            <a:grpSpLocks noChangeAspect="1"/>
          </p:cNvGrpSpPr>
          <p:nvPr/>
        </p:nvGrpSpPr>
        <p:grpSpPr bwMode="auto">
          <a:xfrm>
            <a:off x="4385296" y="2481384"/>
            <a:ext cx="129708" cy="179260"/>
            <a:chOff x="4159" y="1821"/>
            <a:chExt cx="178" cy="246"/>
          </a:xfrm>
          <a:noFill/>
        </p:grpSpPr>
        <p:sp>
          <p:nvSpPr>
            <p:cNvPr id="476" name="Freeform 5">
              <a:extLst>
                <a:ext uri="{FF2B5EF4-FFF2-40B4-BE49-F238E27FC236}">
                  <a16:creationId xmlns:a16="http://schemas.microsoft.com/office/drawing/2014/main" id="{E806C18E-32C2-40B8-A568-14ADBBFBDBEE}"/>
                </a:ext>
              </a:extLst>
            </p:cNvPr>
            <p:cNvSpPr>
              <a:spLocks/>
            </p:cNvSpPr>
            <p:nvPr/>
          </p:nvSpPr>
          <p:spPr bwMode="auto">
            <a:xfrm>
              <a:off x="4189" y="1821"/>
              <a:ext cx="144" cy="214"/>
            </a:xfrm>
            <a:custGeom>
              <a:avLst/>
              <a:gdLst>
                <a:gd name="T0" fmla="*/ 144 w 144"/>
                <a:gd name="T1" fmla="*/ 50 h 214"/>
                <a:gd name="T2" fmla="*/ 144 w 144"/>
                <a:gd name="T3" fmla="*/ 214 h 214"/>
                <a:gd name="T4" fmla="*/ 0 w 144"/>
                <a:gd name="T5" fmla="*/ 214 h 214"/>
                <a:gd name="T6" fmla="*/ 0 w 144"/>
                <a:gd name="T7" fmla="*/ 0 h 214"/>
                <a:gd name="T8" fmla="*/ 98 w 144"/>
                <a:gd name="T9" fmla="*/ 0 h 214"/>
                <a:gd name="T10" fmla="*/ 144 w 144"/>
                <a:gd name="T11" fmla="*/ 50 h 214"/>
              </a:gdLst>
              <a:ahLst/>
              <a:cxnLst>
                <a:cxn ang="0">
                  <a:pos x="T0" y="T1"/>
                </a:cxn>
                <a:cxn ang="0">
                  <a:pos x="T2" y="T3"/>
                </a:cxn>
                <a:cxn ang="0">
                  <a:pos x="T4" y="T5"/>
                </a:cxn>
                <a:cxn ang="0">
                  <a:pos x="T6" y="T7"/>
                </a:cxn>
                <a:cxn ang="0">
                  <a:pos x="T8" y="T9"/>
                </a:cxn>
                <a:cxn ang="0">
                  <a:pos x="T10" y="T11"/>
                </a:cxn>
              </a:cxnLst>
              <a:rect l="0" t="0" r="r" b="b"/>
              <a:pathLst>
                <a:path w="144" h="214">
                  <a:moveTo>
                    <a:pt x="144" y="50"/>
                  </a:moveTo>
                  <a:lnTo>
                    <a:pt x="144" y="214"/>
                  </a:lnTo>
                  <a:lnTo>
                    <a:pt x="0" y="214"/>
                  </a:lnTo>
                  <a:lnTo>
                    <a:pt x="0" y="0"/>
                  </a:lnTo>
                  <a:lnTo>
                    <a:pt x="98" y="0"/>
                  </a:lnTo>
                  <a:lnTo>
                    <a:pt x="144" y="50"/>
                  </a:lnTo>
                  <a:close/>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77" name="Freeform 6">
              <a:extLst>
                <a:ext uri="{FF2B5EF4-FFF2-40B4-BE49-F238E27FC236}">
                  <a16:creationId xmlns:a16="http://schemas.microsoft.com/office/drawing/2014/main" id="{747352B5-107B-490E-93AD-15EA6C49F810}"/>
                </a:ext>
              </a:extLst>
            </p:cNvPr>
            <p:cNvSpPr>
              <a:spLocks/>
            </p:cNvSpPr>
            <p:nvPr/>
          </p:nvSpPr>
          <p:spPr bwMode="auto">
            <a:xfrm>
              <a:off x="4283" y="1823"/>
              <a:ext cx="54" cy="52"/>
            </a:xfrm>
            <a:custGeom>
              <a:avLst/>
              <a:gdLst>
                <a:gd name="T0" fmla="*/ 0 w 54"/>
                <a:gd name="T1" fmla="*/ 0 h 52"/>
                <a:gd name="T2" fmla="*/ 0 w 54"/>
                <a:gd name="T3" fmla="*/ 52 h 52"/>
                <a:gd name="T4" fmla="*/ 54 w 54"/>
                <a:gd name="T5" fmla="*/ 52 h 52"/>
              </a:gdLst>
              <a:ahLst/>
              <a:cxnLst>
                <a:cxn ang="0">
                  <a:pos x="T0" y="T1"/>
                </a:cxn>
                <a:cxn ang="0">
                  <a:pos x="T2" y="T3"/>
                </a:cxn>
                <a:cxn ang="0">
                  <a:pos x="T4" y="T5"/>
                </a:cxn>
              </a:cxnLst>
              <a:rect l="0" t="0" r="r" b="b"/>
              <a:pathLst>
                <a:path w="54" h="52">
                  <a:moveTo>
                    <a:pt x="0" y="0"/>
                  </a:moveTo>
                  <a:lnTo>
                    <a:pt x="0" y="52"/>
                  </a:lnTo>
                  <a:lnTo>
                    <a:pt x="54" y="52"/>
                  </a:lnTo>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78" name="Freeform 7">
              <a:extLst>
                <a:ext uri="{FF2B5EF4-FFF2-40B4-BE49-F238E27FC236}">
                  <a16:creationId xmlns:a16="http://schemas.microsoft.com/office/drawing/2014/main" id="{A2D2752F-0A73-4EA6-BA9C-C6F9391A5F4F}"/>
                </a:ext>
              </a:extLst>
            </p:cNvPr>
            <p:cNvSpPr>
              <a:spLocks/>
            </p:cNvSpPr>
            <p:nvPr/>
          </p:nvSpPr>
          <p:spPr bwMode="auto">
            <a:xfrm>
              <a:off x="4159" y="1855"/>
              <a:ext cx="144" cy="212"/>
            </a:xfrm>
            <a:custGeom>
              <a:avLst/>
              <a:gdLst>
                <a:gd name="T0" fmla="*/ 144 w 144"/>
                <a:gd name="T1" fmla="*/ 180 h 212"/>
                <a:gd name="T2" fmla="*/ 144 w 144"/>
                <a:gd name="T3" fmla="*/ 212 h 212"/>
                <a:gd name="T4" fmla="*/ 0 w 144"/>
                <a:gd name="T5" fmla="*/ 212 h 212"/>
                <a:gd name="T6" fmla="*/ 0 w 144"/>
                <a:gd name="T7" fmla="*/ 0 h 212"/>
                <a:gd name="T8" fmla="*/ 30 w 144"/>
                <a:gd name="T9" fmla="*/ 0 h 212"/>
              </a:gdLst>
              <a:ahLst/>
              <a:cxnLst>
                <a:cxn ang="0">
                  <a:pos x="T0" y="T1"/>
                </a:cxn>
                <a:cxn ang="0">
                  <a:pos x="T2" y="T3"/>
                </a:cxn>
                <a:cxn ang="0">
                  <a:pos x="T4" y="T5"/>
                </a:cxn>
                <a:cxn ang="0">
                  <a:pos x="T6" y="T7"/>
                </a:cxn>
                <a:cxn ang="0">
                  <a:pos x="T8" y="T9"/>
                </a:cxn>
              </a:cxnLst>
              <a:rect l="0" t="0" r="r" b="b"/>
              <a:pathLst>
                <a:path w="144" h="212">
                  <a:moveTo>
                    <a:pt x="144" y="180"/>
                  </a:moveTo>
                  <a:lnTo>
                    <a:pt x="144" y="212"/>
                  </a:lnTo>
                  <a:lnTo>
                    <a:pt x="0" y="212"/>
                  </a:lnTo>
                  <a:lnTo>
                    <a:pt x="0" y="0"/>
                  </a:lnTo>
                  <a:lnTo>
                    <a:pt x="30" y="0"/>
                  </a:lnTo>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479" name="Customer text">
            <a:extLst>
              <a:ext uri="{FF2B5EF4-FFF2-40B4-BE49-F238E27FC236}">
                <a16:creationId xmlns:a16="http://schemas.microsoft.com/office/drawing/2014/main" id="{EA8A3108-B124-4B16-A2BB-0D43D31F5B36}"/>
              </a:ext>
            </a:extLst>
          </p:cNvPr>
          <p:cNvSpPr/>
          <p:nvPr/>
        </p:nvSpPr>
        <p:spPr>
          <a:xfrm>
            <a:off x="4697800" y="2487915"/>
            <a:ext cx="695255"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Orders</a:t>
            </a:r>
          </a:p>
        </p:txBody>
      </p:sp>
      <p:sp>
        <p:nvSpPr>
          <p:cNvPr id="480" name="Oval 479">
            <a:extLst>
              <a:ext uri="{FF2B5EF4-FFF2-40B4-BE49-F238E27FC236}">
                <a16:creationId xmlns:a16="http://schemas.microsoft.com/office/drawing/2014/main" id="{26CEFF4D-C3DC-42A9-9CA4-EA950065E29E}"/>
              </a:ext>
            </a:extLst>
          </p:cNvPr>
          <p:cNvSpPr/>
          <p:nvPr/>
        </p:nvSpPr>
        <p:spPr bwMode="auto">
          <a:xfrm>
            <a:off x="5668420" y="2249999"/>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81" name="Group 480">
            <a:extLst>
              <a:ext uri="{FF2B5EF4-FFF2-40B4-BE49-F238E27FC236}">
                <a16:creationId xmlns:a16="http://schemas.microsoft.com/office/drawing/2014/main" id="{B22762F9-6695-4A19-A1BA-177492B672CC}"/>
              </a:ext>
            </a:extLst>
          </p:cNvPr>
          <p:cNvGrpSpPr/>
          <p:nvPr/>
        </p:nvGrpSpPr>
        <p:grpSpPr>
          <a:xfrm>
            <a:off x="5817323" y="2402182"/>
            <a:ext cx="195159" cy="179260"/>
            <a:chOff x="61533" y="3545450"/>
            <a:chExt cx="199100" cy="182880"/>
          </a:xfrm>
          <a:noFill/>
        </p:grpSpPr>
        <p:sp>
          <p:nvSpPr>
            <p:cNvPr id="482" name="Freeform 43">
              <a:extLst>
                <a:ext uri="{FF2B5EF4-FFF2-40B4-BE49-F238E27FC236}">
                  <a16:creationId xmlns:a16="http://schemas.microsoft.com/office/drawing/2014/main" id="{963EB81C-53C1-4356-B167-08D875A7E679}"/>
                </a:ext>
              </a:extLst>
            </p:cNvPr>
            <p:cNvSpPr>
              <a:spLocks/>
            </p:cNvSpPr>
            <p:nvPr/>
          </p:nvSpPr>
          <p:spPr bwMode="auto">
            <a:xfrm>
              <a:off x="62108" y="3577610"/>
              <a:ext cx="197760" cy="150720"/>
            </a:xfrm>
            <a:custGeom>
              <a:avLst/>
              <a:gdLst>
                <a:gd name="T0" fmla="*/ 178 w 210"/>
                <a:gd name="T1" fmla="*/ 158 h 158"/>
                <a:gd name="T2" fmla="*/ 32 w 210"/>
                <a:gd name="T3" fmla="*/ 158 h 158"/>
                <a:gd name="T4" fmla="*/ 0 w 210"/>
                <a:gd name="T5" fmla="*/ 126 h 158"/>
                <a:gd name="T6" fmla="*/ 0 w 210"/>
                <a:gd name="T7" fmla="*/ 32 h 158"/>
                <a:gd name="T8" fmla="*/ 32 w 210"/>
                <a:gd name="T9" fmla="*/ 0 h 158"/>
                <a:gd name="T10" fmla="*/ 178 w 210"/>
                <a:gd name="T11" fmla="*/ 0 h 158"/>
                <a:gd name="T12" fmla="*/ 210 w 210"/>
                <a:gd name="T13" fmla="*/ 32 h 158"/>
                <a:gd name="T14" fmla="*/ 210 w 210"/>
                <a:gd name="T15" fmla="*/ 126 h 158"/>
                <a:gd name="T16" fmla="*/ 178 w 210"/>
                <a:gd name="T17"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0" h="158">
                  <a:moveTo>
                    <a:pt x="178" y="158"/>
                  </a:moveTo>
                  <a:cubicBezTo>
                    <a:pt x="32" y="158"/>
                    <a:pt x="32" y="158"/>
                    <a:pt x="32" y="158"/>
                  </a:cubicBezTo>
                  <a:cubicBezTo>
                    <a:pt x="6" y="158"/>
                    <a:pt x="0" y="152"/>
                    <a:pt x="0" y="126"/>
                  </a:cubicBezTo>
                  <a:cubicBezTo>
                    <a:pt x="0" y="32"/>
                    <a:pt x="0" y="32"/>
                    <a:pt x="0" y="32"/>
                  </a:cubicBezTo>
                  <a:cubicBezTo>
                    <a:pt x="0" y="6"/>
                    <a:pt x="6" y="0"/>
                    <a:pt x="32" y="0"/>
                  </a:cubicBezTo>
                  <a:cubicBezTo>
                    <a:pt x="178" y="0"/>
                    <a:pt x="178" y="0"/>
                    <a:pt x="178" y="0"/>
                  </a:cubicBezTo>
                  <a:cubicBezTo>
                    <a:pt x="204" y="0"/>
                    <a:pt x="210" y="6"/>
                    <a:pt x="210" y="32"/>
                  </a:cubicBezTo>
                  <a:cubicBezTo>
                    <a:pt x="210" y="126"/>
                    <a:pt x="210" y="126"/>
                    <a:pt x="210" y="126"/>
                  </a:cubicBezTo>
                  <a:cubicBezTo>
                    <a:pt x="210" y="152"/>
                    <a:pt x="204" y="158"/>
                    <a:pt x="178" y="158"/>
                  </a:cubicBezTo>
                  <a:close/>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83" name="Freeform 44">
              <a:extLst>
                <a:ext uri="{FF2B5EF4-FFF2-40B4-BE49-F238E27FC236}">
                  <a16:creationId xmlns:a16="http://schemas.microsoft.com/office/drawing/2014/main" id="{1323215E-4911-42F7-B4C9-440364FF9F9E}"/>
                </a:ext>
              </a:extLst>
            </p:cNvPr>
            <p:cNvSpPr>
              <a:spLocks/>
            </p:cNvSpPr>
            <p:nvPr/>
          </p:nvSpPr>
          <p:spPr bwMode="auto">
            <a:xfrm>
              <a:off x="107228" y="3545450"/>
              <a:ext cx="107520" cy="32160"/>
            </a:xfrm>
            <a:custGeom>
              <a:avLst/>
              <a:gdLst>
                <a:gd name="T0" fmla="*/ 0 w 114"/>
                <a:gd name="T1" fmla="*/ 34 h 34"/>
                <a:gd name="T2" fmla="*/ 0 w 114"/>
                <a:gd name="T3" fmla="*/ 20 h 34"/>
                <a:gd name="T4" fmla="*/ 20 w 114"/>
                <a:gd name="T5" fmla="*/ 0 h 34"/>
                <a:gd name="T6" fmla="*/ 94 w 114"/>
                <a:gd name="T7" fmla="*/ 0 h 34"/>
                <a:gd name="T8" fmla="*/ 114 w 114"/>
                <a:gd name="T9" fmla="*/ 20 h 34"/>
                <a:gd name="T10" fmla="*/ 114 w 114"/>
                <a:gd name="T11" fmla="*/ 34 h 34"/>
              </a:gdLst>
              <a:ahLst/>
              <a:cxnLst>
                <a:cxn ang="0">
                  <a:pos x="T0" y="T1"/>
                </a:cxn>
                <a:cxn ang="0">
                  <a:pos x="T2" y="T3"/>
                </a:cxn>
                <a:cxn ang="0">
                  <a:pos x="T4" y="T5"/>
                </a:cxn>
                <a:cxn ang="0">
                  <a:pos x="T6" y="T7"/>
                </a:cxn>
                <a:cxn ang="0">
                  <a:pos x="T8" y="T9"/>
                </a:cxn>
                <a:cxn ang="0">
                  <a:pos x="T10" y="T11"/>
                </a:cxn>
              </a:cxnLst>
              <a:rect l="0" t="0" r="r" b="b"/>
              <a:pathLst>
                <a:path w="114" h="34">
                  <a:moveTo>
                    <a:pt x="0" y="34"/>
                  </a:moveTo>
                  <a:cubicBezTo>
                    <a:pt x="0" y="20"/>
                    <a:pt x="0" y="20"/>
                    <a:pt x="0" y="20"/>
                  </a:cubicBezTo>
                  <a:cubicBezTo>
                    <a:pt x="0" y="3"/>
                    <a:pt x="2" y="0"/>
                    <a:pt x="20" y="0"/>
                  </a:cubicBezTo>
                  <a:cubicBezTo>
                    <a:pt x="94" y="0"/>
                    <a:pt x="94" y="0"/>
                    <a:pt x="94" y="0"/>
                  </a:cubicBezTo>
                  <a:cubicBezTo>
                    <a:pt x="112" y="0"/>
                    <a:pt x="114" y="3"/>
                    <a:pt x="114" y="20"/>
                  </a:cubicBezTo>
                  <a:cubicBezTo>
                    <a:pt x="114" y="34"/>
                    <a:pt x="114" y="34"/>
                    <a:pt x="114" y="34"/>
                  </a:cubicBezTo>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84" name="Freeform: Shape 483">
              <a:extLst>
                <a:ext uri="{FF2B5EF4-FFF2-40B4-BE49-F238E27FC236}">
                  <a16:creationId xmlns:a16="http://schemas.microsoft.com/office/drawing/2014/main" id="{A8A190A4-FFFC-43FA-89AF-DBB4F13B5D82}"/>
                </a:ext>
              </a:extLst>
            </p:cNvPr>
            <p:cNvSpPr/>
            <p:nvPr/>
          </p:nvSpPr>
          <p:spPr bwMode="auto">
            <a:xfrm rot="10800000">
              <a:off x="61533" y="3636470"/>
              <a:ext cx="199100" cy="34125"/>
            </a:xfrm>
            <a:custGeom>
              <a:avLst/>
              <a:gdLst>
                <a:gd name="connsiteX0" fmla="*/ 0 w 135731"/>
                <a:gd name="connsiteY0" fmla="*/ 71437 h 71437"/>
                <a:gd name="connsiteX1" fmla="*/ 71437 w 135731"/>
                <a:gd name="connsiteY1" fmla="*/ 0 h 71437"/>
                <a:gd name="connsiteX2" fmla="*/ 135731 w 135731"/>
                <a:gd name="connsiteY2" fmla="*/ 64294 h 71437"/>
                <a:gd name="connsiteX0" fmla="*/ 0 w 135731"/>
                <a:gd name="connsiteY0" fmla="*/ 71460 h 71460"/>
                <a:gd name="connsiteX1" fmla="*/ 71437 w 135731"/>
                <a:gd name="connsiteY1" fmla="*/ 23 h 71460"/>
                <a:gd name="connsiteX2" fmla="*/ 135731 w 135731"/>
                <a:gd name="connsiteY2" fmla="*/ 64317 h 71460"/>
                <a:gd name="connsiteX0" fmla="*/ 0 w 197540"/>
                <a:gd name="connsiteY0" fmla="*/ 62679 h 64296"/>
                <a:gd name="connsiteX1" fmla="*/ 133246 w 197540"/>
                <a:gd name="connsiteY1" fmla="*/ 2 h 64296"/>
                <a:gd name="connsiteX2" fmla="*/ 197540 w 197540"/>
                <a:gd name="connsiteY2" fmla="*/ 64296 h 64296"/>
                <a:gd name="connsiteX0" fmla="*/ 0 w 197540"/>
                <a:gd name="connsiteY0" fmla="*/ 32508 h 34125"/>
                <a:gd name="connsiteX1" fmla="*/ 98691 w 197540"/>
                <a:gd name="connsiteY1" fmla="*/ 6 h 34125"/>
                <a:gd name="connsiteX2" fmla="*/ 197540 w 197540"/>
                <a:gd name="connsiteY2" fmla="*/ 34125 h 34125"/>
              </a:gdLst>
              <a:ahLst/>
              <a:cxnLst>
                <a:cxn ang="0">
                  <a:pos x="connsiteX0" y="connsiteY0"/>
                </a:cxn>
                <a:cxn ang="0">
                  <a:pos x="connsiteX1" y="connsiteY1"/>
                </a:cxn>
                <a:cxn ang="0">
                  <a:pos x="connsiteX2" y="connsiteY2"/>
                </a:cxn>
              </a:cxnLst>
              <a:rect l="l" t="t" r="r" b="b"/>
              <a:pathLst>
                <a:path w="197540" h="34125">
                  <a:moveTo>
                    <a:pt x="0" y="32508"/>
                  </a:moveTo>
                  <a:cubicBezTo>
                    <a:pt x="23812" y="8696"/>
                    <a:pt x="65768" y="-264"/>
                    <a:pt x="98691" y="6"/>
                  </a:cubicBezTo>
                  <a:cubicBezTo>
                    <a:pt x="131614" y="276"/>
                    <a:pt x="176109" y="12694"/>
                    <a:pt x="197540" y="34125"/>
                  </a:cubicBezTo>
                </a:path>
              </a:pathLst>
            </a:custGeom>
            <a:grpFill/>
            <a:ln w="10160" cap="flat">
              <a:solidFill>
                <a:srgbClr val="002050"/>
              </a:solid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485" name="Straight Connector 484">
              <a:extLst>
                <a:ext uri="{FF2B5EF4-FFF2-40B4-BE49-F238E27FC236}">
                  <a16:creationId xmlns:a16="http://schemas.microsoft.com/office/drawing/2014/main" id="{0911A338-DE29-4695-82FE-3E810A5663C2}"/>
                </a:ext>
              </a:extLst>
            </p:cNvPr>
            <p:cNvCxnSpPr/>
            <p:nvPr/>
          </p:nvCxnSpPr>
          <p:spPr>
            <a:xfrm>
              <a:off x="107228" y="3634980"/>
              <a:ext cx="0" cy="44051"/>
            </a:xfrm>
            <a:prstGeom prst="line">
              <a:avLst/>
            </a:prstGeom>
            <a:grpFill/>
            <a:ln w="10160" cap="flat">
              <a:solidFill>
                <a:srgbClr val="002050"/>
              </a:solidFill>
              <a:prstDash val="solid"/>
              <a:miter lim="800000"/>
              <a:headEnd/>
              <a:tailEnd/>
            </a:ln>
          </p:spPr>
        </p:cxnSp>
        <p:cxnSp>
          <p:nvCxnSpPr>
            <p:cNvPr id="486" name="Straight Connector 485">
              <a:extLst>
                <a:ext uri="{FF2B5EF4-FFF2-40B4-BE49-F238E27FC236}">
                  <a16:creationId xmlns:a16="http://schemas.microsoft.com/office/drawing/2014/main" id="{FD505977-92D1-4678-BB54-78800EDBA205}"/>
                </a:ext>
              </a:extLst>
            </p:cNvPr>
            <p:cNvCxnSpPr/>
            <p:nvPr/>
          </p:nvCxnSpPr>
          <p:spPr>
            <a:xfrm>
              <a:off x="214748" y="3634980"/>
              <a:ext cx="0" cy="44051"/>
            </a:xfrm>
            <a:prstGeom prst="line">
              <a:avLst/>
            </a:prstGeom>
            <a:grpFill/>
            <a:ln w="10160" cap="flat">
              <a:solidFill>
                <a:srgbClr val="002050"/>
              </a:solidFill>
              <a:prstDash val="solid"/>
              <a:miter lim="800000"/>
              <a:headEnd/>
              <a:tailEnd/>
            </a:ln>
          </p:spPr>
        </p:cxnSp>
      </p:grpSp>
      <p:sp>
        <p:nvSpPr>
          <p:cNvPr id="487" name="Customer text">
            <a:extLst>
              <a:ext uri="{FF2B5EF4-FFF2-40B4-BE49-F238E27FC236}">
                <a16:creationId xmlns:a16="http://schemas.microsoft.com/office/drawing/2014/main" id="{3AC5BA5B-22F5-4D31-A9FC-FF3C7956D1A8}"/>
              </a:ext>
            </a:extLst>
          </p:cNvPr>
          <p:cNvSpPr/>
          <p:nvPr/>
        </p:nvSpPr>
        <p:spPr>
          <a:xfrm>
            <a:off x="6165030" y="2330282"/>
            <a:ext cx="792909" cy="3323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Support</a:t>
            </a:r>
            <a:b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case</a:t>
            </a:r>
          </a:p>
        </p:txBody>
      </p:sp>
      <p:sp>
        <p:nvSpPr>
          <p:cNvPr id="488" name="Oval 487">
            <a:extLst>
              <a:ext uri="{FF2B5EF4-FFF2-40B4-BE49-F238E27FC236}">
                <a16:creationId xmlns:a16="http://schemas.microsoft.com/office/drawing/2014/main" id="{5E683D7B-4C13-4EA6-AC41-C65870BCF1A6}"/>
              </a:ext>
            </a:extLst>
          </p:cNvPr>
          <p:cNvSpPr/>
          <p:nvPr/>
        </p:nvSpPr>
        <p:spPr bwMode="auto">
          <a:xfrm>
            <a:off x="591714" y="2140405"/>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89" name="Group 488">
            <a:extLst>
              <a:ext uri="{FF2B5EF4-FFF2-40B4-BE49-F238E27FC236}">
                <a16:creationId xmlns:a16="http://schemas.microsoft.com/office/drawing/2014/main" id="{35C284D9-8516-4DE8-AAF7-FCAF99FFE3A7}"/>
              </a:ext>
            </a:extLst>
          </p:cNvPr>
          <p:cNvGrpSpPr/>
          <p:nvPr/>
        </p:nvGrpSpPr>
        <p:grpSpPr>
          <a:xfrm>
            <a:off x="753234" y="2319809"/>
            <a:ext cx="179260" cy="134157"/>
            <a:chOff x="4457912" y="3720435"/>
            <a:chExt cx="182880" cy="136866"/>
          </a:xfrm>
          <a:solidFill>
            <a:schemeClr val="tx1">
              <a:lumMod val="10000"/>
              <a:lumOff val="90000"/>
            </a:schemeClr>
          </a:solidFill>
        </p:grpSpPr>
        <p:sp>
          <p:nvSpPr>
            <p:cNvPr id="490" name="Line 37">
              <a:extLst>
                <a:ext uri="{FF2B5EF4-FFF2-40B4-BE49-F238E27FC236}">
                  <a16:creationId xmlns:a16="http://schemas.microsoft.com/office/drawing/2014/main" id="{3A945B4C-0347-4B42-B5FF-EE80399FAF35}"/>
                </a:ext>
              </a:extLst>
            </p:cNvPr>
            <p:cNvSpPr>
              <a:spLocks noChangeShapeType="1"/>
            </p:cNvSpPr>
            <p:nvPr/>
          </p:nvSpPr>
          <p:spPr bwMode="auto">
            <a:xfrm>
              <a:off x="4500977" y="3788868"/>
              <a:ext cx="139815" cy="0"/>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91" name="Freeform 38">
              <a:extLst>
                <a:ext uri="{FF2B5EF4-FFF2-40B4-BE49-F238E27FC236}">
                  <a16:creationId xmlns:a16="http://schemas.microsoft.com/office/drawing/2014/main" id="{641803DD-6578-417A-9EB3-82ECB6889C2C}"/>
                </a:ext>
              </a:extLst>
            </p:cNvPr>
            <p:cNvSpPr>
              <a:spLocks/>
            </p:cNvSpPr>
            <p:nvPr/>
          </p:nvSpPr>
          <p:spPr bwMode="auto">
            <a:xfrm>
              <a:off x="4609525" y="3757011"/>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no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92" name="Rectangle 39">
              <a:extLst>
                <a:ext uri="{FF2B5EF4-FFF2-40B4-BE49-F238E27FC236}">
                  <a16:creationId xmlns:a16="http://schemas.microsoft.com/office/drawing/2014/main" id="{7552E5C0-D53E-406B-8D92-9D4AF159B45E}"/>
                </a:ext>
              </a:extLst>
            </p:cNvPr>
            <p:cNvSpPr>
              <a:spLocks noChangeArrowheads="1"/>
            </p:cNvSpPr>
            <p:nvPr/>
          </p:nvSpPr>
          <p:spPr bwMode="auto">
            <a:xfrm>
              <a:off x="4457912" y="3720435"/>
              <a:ext cx="113858" cy="136866"/>
            </a:xfrm>
            <a:prstGeom prst="rect">
              <a:avLst/>
            </a:prstGeom>
            <a:no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493" name="Customer text">
            <a:extLst>
              <a:ext uri="{FF2B5EF4-FFF2-40B4-BE49-F238E27FC236}">
                <a16:creationId xmlns:a16="http://schemas.microsoft.com/office/drawing/2014/main" id="{50B294E4-BDCA-4874-AD39-487528E08433}"/>
              </a:ext>
            </a:extLst>
          </p:cNvPr>
          <p:cNvSpPr/>
          <p:nvPr/>
        </p:nvSpPr>
        <p:spPr>
          <a:xfrm>
            <a:off x="1088348" y="2303788"/>
            <a:ext cx="976999"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Shipments</a:t>
            </a:r>
          </a:p>
        </p:txBody>
      </p:sp>
      <p:sp>
        <p:nvSpPr>
          <p:cNvPr id="494" name="Oval 493">
            <a:extLst>
              <a:ext uri="{FF2B5EF4-FFF2-40B4-BE49-F238E27FC236}">
                <a16:creationId xmlns:a16="http://schemas.microsoft.com/office/drawing/2014/main" id="{0FB86C46-AFA2-43E6-85E8-E0CC483C2AE3}"/>
              </a:ext>
            </a:extLst>
          </p:cNvPr>
          <p:cNvSpPr/>
          <p:nvPr/>
        </p:nvSpPr>
        <p:spPr bwMode="auto">
          <a:xfrm>
            <a:off x="2614809" y="4494530"/>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495" name="Group 494">
            <a:extLst>
              <a:ext uri="{FF2B5EF4-FFF2-40B4-BE49-F238E27FC236}">
                <a16:creationId xmlns:a16="http://schemas.microsoft.com/office/drawing/2014/main" id="{8A06F7CF-5AB3-4290-868F-829862EEEF94}"/>
              </a:ext>
            </a:extLst>
          </p:cNvPr>
          <p:cNvGrpSpPr>
            <a:grpSpLocks noChangeAspect="1"/>
          </p:cNvGrpSpPr>
          <p:nvPr/>
        </p:nvGrpSpPr>
        <p:grpSpPr>
          <a:xfrm>
            <a:off x="2748087" y="4639760"/>
            <a:ext cx="226408" cy="202505"/>
            <a:chOff x="-1320398" y="7123634"/>
            <a:chExt cx="302577" cy="270631"/>
          </a:xfrm>
          <a:solidFill>
            <a:schemeClr val="tx1">
              <a:lumMod val="10000"/>
              <a:lumOff val="90000"/>
            </a:schemeClr>
          </a:solidFill>
        </p:grpSpPr>
        <p:sp>
          <p:nvSpPr>
            <p:cNvPr id="496" name="Oval 495">
              <a:extLst>
                <a:ext uri="{FF2B5EF4-FFF2-40B4-BE49-F238E27FC236}">
                  <a16:creationId xmlns:a16="http://schemas.microsoft.com/office/drawing/2014/main" id="{AAECB91D-BAA7-40AA-A40C-3D8789F8F9AF}"/>
                </a:ext>
              </a:extLst>
            </p:cNvPr>
            <p:cNvSpPr>
              <a:spLocks noChangeArrowheads="1"/>
            </p:cNvSpPr>
            <p:nvPr/>
          </p:nvSpPr>
          <p:spPr bwMode="auto">
            <a:xfrm>
              <a:off x="-1119176" y="7159089"/>
              <a:ext cx="75659" cy="74231"/>
            </a:xfrm>
            <a:prstGeom prst="ellipse">
              <a:avLst/>
            </a:pr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97" name="Freeform 114">
              <a:extLst>
                <a:ext uri="{FF2B5EF4-FFF2-40B4-BE49-F238E27FC236}">
                  <a16:creationId xmlns:a16="http://schemas.microsoft.com/office/drawing/2014/main" id="{B9247C9B-878E-4B21-A43C-6193B3D78904}"/>
                </a:ext>
              </a:extLst>
            </p:cNvPr>
            <p:cNvSpPr>
              <a:spLocks/>
            </p:cNvSpPr>
            <p:nvPr/>
          </p:nvSpPr>
          <p:spPr bwMode="auto">
            <a:xfrm>
              <a:off x="-1145585"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98" name="Freeform 108">
              <a:extLst>
                <a:ext uri="{FF2B5EF4-FFF2-40B4-BE49-F238E27FC236}">
                  <a16:creationId xmlns:a16="http://schemas.microsoft.com/office/drawing/2014/main" id="{1C683584-E5D7-433B-929C-1543C0696C56}"/>
                </a:ext>
              </a:extLst>
            </p:cNvPr>
            <p:cNvSpPr/>
            <p:nvPr/>
          </p:nvSpPr>
          <p:spPr bwMode="auto">
            <a:xfrm>
              <a:off x="-1320398" y="7123634"/>
              <a:ext cx="164858" cy="93906"/>
            </a:xfrm>
            <a:custGeom>
              <a:avLst/>
              <a:gdLst>
                <a:gd name="connsiteX0" fmla="*/ 37461 w 188119"/>
                <a:gd name="connsiteY0" fmla="*/ 0 h 107156"/>
                <a:gd name="connsiteX1" fmla="*/ 101842 w 188119"/>
                <a:gd name="connsiteY1" fmla="*/ 0 h 107156"/>
                <a:gd name="connsiteX2" fmla="*/ 139303 w 188119"/>
                <a:gd name="connsiteY2" fmla="*/ 37461 h 107156"/>
                <a:gd name="connsiteX3" fmla="*/ 139303 w 188119"/>
                <a:gd name="connsiteY3" fmla="*/ 67273 h 107156"/>
                <a:gd name="connsiteX4" fmla="*/ 188119 w 188119"/>
                <a:gd name="connsiteY4" fmla="*/ 107156 h 107156"/>
                <a:gd name="connsiteX5" fmla="*/ 101842 w 188119"/>
                <a:gd name="connsiteY5" fmla="*/ 107156 h 107156"/>
                <a:gd name="connsiteX6" fmla="*/ 76200 w 188119"/>
                <a:gd name="connsiteY6" fmla="*/ 107156 h 107156"/>
                <a:gd name="connsiteX7" fmla="*/ 37461 w 188119"/>
                <a:gd name="connsiteY7" fmla="*/ 107156 h 107156"/>
                <a:gd name="connsiteX8" fmla="*/ 0 w 188119"/>
                <a:gd name="connsiteY8" fmla="*/ 69695 h 107156"/>
                <a:gd name="connsiteX9" fmla="*/ 0 w 188119"/>
                <a:gd name="connsiteY9" fmla="*/ 37461 h 107156"/>
                <a:gd name="connsiteX10" fmla="*/ 37461 w 188119"/>
                <a:gd name="connsiteY10" fmla="*/ 0 h 107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119" h="107156">
                  <a:moveTo>
                    <a:pt x="37461" y="0"/>
                  </a:moveTo>
                  <a:lnTo>
                    <a:pt x="101842" y="0"/>
                  </a:lnTo>
                  <a:cubicBezTo>
                    <a:pt x="122531" y="0"/>
                    <a:pt x="139303" y="16772"/>
                    <a:pt x="139303" y="37461"/>
                  </a:cubicBezTo>
                  <a:lnTo>
                    <a:pt x="139303" y="67273"/>
                  </a:lnTo>
                  <a:lnTo>
                    <a:pt x="188119" y="107156"/>
                  </a:lnTo>
                  <a:lnTo>
                    <a:pt x="101842" y="107156"/>
                  </a:lnTo>
                  <a:lnTo>
                    <a:pt x="76200" y="107156"/>
                  </a:lnTo>
                  <a:lnTo>
                    <a:pt x="37461" y="107156"/>
                  </a:lnTo>
                  <a:cubicBezTo>
                    <a:pt x="16772" y="107156"/>
                    <a:pt x="0" y="90384"/>
                    <a:pt x="0" y="69695"/>
                  </a:cubicBezTo>
                  <a:lnTo>
                    <a:pt x="0" y="37461"/>
                  </a:lnTo>
                  <a:cubicBezTo>
                    <a:pt x="0" y="16772"/>
                    <a:pt x="16772" y="0"/>
                    <a:pt x="37461" y="0"/>
                  </a:cubicBezTo>
                  <a:close/>
                </a:path>
              </a:pathLst>
            </a:cu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499" name="Oval 113">
              <a:extLst>
                <a:ext uri="{FF2B5EF4-FFF2-40B4-BE49-F238E27FC236}">
                  <a16:creationId xmlns:a16="http://schemas.microsoft.com/office/drawing/2014/main" id="{F145C30F-D539-44E7-80BE-9DCA141B860C}"/>
                </a:ext>
              </a:extLst>
            </p:cNvPr>
            <p:cNvSpPr>
              <a:spLocks noChangeArrowheads="1"/>
            </p:cNvSpPr>
            <p:nvPr/>
          </p:nvSpPr>
          <p:spPr bwMode="auto">
            <a:xfrm>
              <a:off x="-1220386" y="7255082"/>
              <a:ext cx="75659" cy="74231"/>
            </a:xfrm>
            <a:prstGeom prst="ellipse">
              <a:avLst/>
            </a:pr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00" name="Freeform 114">
              <a:extLst>
                <a:ext uri="{FF2B5EF4-FFF2-40B4-BE49-F238E27FC236}">
                  <a16:creationId xmlns:a16="http://schemas.microsoft.com/office/drawing/2014/main" id="{B21B48ED-C1C2-4667-B731-9F9F3CF33102}"/>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501" name="Customer text">
            <a:extLst>
              <a:ext uri="{FF2B5EF4-FFF2-40B4-BE49-F238E27FC236}">
                <a16:creationId xmlns:a16="http://schemas.microsoft.com/office/drawing/2014/main" id="{D3909E06-5FAA-45E3-B4DD-FD26545D0828}"/>
              </a:ext>
            </a:extLst>
          </p:cNvPr>
          <p:cNvSpPr/>
          <p:nvPr/>
        </p:nvSpPr>
        <p:spPr>
          <a:xfrm>
            <a:off x="3108394" y="4657913"/>
            <a:ext cx="885755" cy="1661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Meetings</a:t>
            </a:r>
          </a:p>
        </p:txBody>
      </p:sp>
      <p:sp>
        <p:nvSpPr>
          <p:cNvPr id="502" name="Oval 501">
            <a:extLst>
              <a:ext uri="{FF2B5EF4-FFF2-40B4-BE49-F238E27FC236}">
                <a16:creationId xmlns:a16="http://schemas.microsoft.com/office/drawing/2014/main" id="{42DF9C48-9440-4278-8A9D-843FEC003E69}"/>
              </a:ext>
            </a:extLst>
          </p:cNvPr>
          <p:cNvSpPr/>
          <p:nvPr/>
        </p:nvSpPr>
        <p:spPr bwMode="auto">
          <a:xfrm>
            <a:off x="8347035" y="3415331"/>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503" name="Group 502">
            <a:extLst>
              <a:ext uri="{FF2B5EF4-FFF2-40B4-BE49-F238E27FC236}">
                <a16:creationId xmlns:a16="http://schemas.microsoft.com/office/drawing/2014/main" id="{2AB46D26-FF89-4FD5-B5BE-27AD594CCBAF}"/>
              </a:ext>
            </a:extLst>
          </p:cNvPr>
          <p:cNvGrpSpPr>
            <a:grpSpLocks noChangeAspect="1"/>
          </p:cNvGrpSpPr>
          <p:nvPr/>
        </p:nvGrpSpPr>
        <p:grpSpPr>
          <a:xfrm>
            <a:off x="8509669" y="3549776"/>
            <a:ext cx="167695" cy="224075"/>
            <a:chOff x="-1525209" y="4908418"/>
            <a:chExt cx="198086" cy="264682"/>
          </a:xfrm>
          <a:noFill/>
        </p:grpSpPr>
        <p:sp>
          <p:nvSpPr>
            <p:cNvPr id="504" name="Freeform 157">
              <a:extLst>
                <a:ext uri="{FF2B5EF4-FFF2-40B4-BE49-F238E27FC236}">
                  <a16:creationId xmlns:a16="http://schemas.microsoft.com/office/drawing/2014/main" id="{5531718C-8911-4308-8CF4-D606A05115E1}"/>
                </a:ext>
              </a:extLst>
            </p:cNvPr>
            <p:cNvSpPr/>
            <p:nvPr/>
          </p:nvSpPr>
          <p:spPr bwMode="auto">
            <a:xfrm>
              <a:off x="-1525209" y="4942142"/>
              <a:ext cx="163801" cy="230958"/>
            </a:xfrm>
            <a:custGeom>
              <a:avLst/>
              <a:gdLst>
                <a:gd name="connsiteX0" fmla="*/ 0 w 186912"/>
                <a:gd name="connsiteY0" fmla="*/ 0 h 263545"/>
                <a:gd name="connsiteX1" fmla="*/ 40314 w 186912"/>
                <a:gd name="connsiteY1" fmla="*/ 0 h 263545"/>
                <a:gd name="connsiteX2" fmla="*/ 40314 w 186912"/>
                <a:gd name="connsiteY2" fmla="*/ 225063 h 263545"/>
                <a:gd name="connsiteX3" fmla="*/ 186912 w 186912"/>
                <a:gd name="connsiteY3" fmla="*/ 225063 h 263545"/>
                <a:gd name="connsiteX4" fmla="*/ 186912 w 186912"/>
                <a:gd name="connsiteY4" fmla="*/ 263545 h 263545"/>
                <a:gd name="connsiteX5" fmla="*/ 0 w 186912"/>
                <a:gd name="connsiteY5" fmla="*/ 263545 h 263545"/>
                <a:gd name="connsiteX0" fmla="*/ 0 w 186912"/>
                <a:gd name="connsiteY0" fmla="*/ 0 h 263545"/>
                <a:gd name="connsiteX1" fmla="*/ 40314 w 186912"/>
                <a:gd name="connsiteY1" fmla="*/ 0 h 263545"/>
                <a:gd name="connsiteX2" fmla="*/ 186912 w 186912"/>
                <a:gd name="connsiteY2" fmla="*/ 225063 h 263545"/>
                <a:gd name="connsiteX3" fmla="*/ 186912 w 186912"/>
                <a:gd name="connsiteY3" fmla="*/ 263545 h 263545"/>
                <a:gd name="connsiteX4" fmla="*/ 0 w 186912"/>
                <a:gd name="connsiteY4" fmla="*/ 263545 h 263545"/>
                <a:gd name="connsiteX5" fmla="*/ 0 w 186912"/>
                <a:gd name="connsiteY5" fmla="*/ 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131754 w 186912"/>
                <a:gd name="connsiteY4" fmla="*/ 91440 h 26354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40076 w 186912"/>
                <a:gd name="connsiteY4" fmla="*/ 5715 h 263545"/>
                <a:gd name="connsiteX0" fmla="*/ 186912 w 186912"/>
                <a:gd name="connsiteY0" fmla="*/ 227683 h 266165"/>
                <a:gd name="connsiteX1" fmla="*/ 186912 w 186912"/>
                <a:gd name="connsiteY1" fmla="*/ 266165 h 266165"/>
                <a:gd name="connsiteX2" fmla="*/ 0 w 186912"/>
                <a:gd name="connsiteY2" fmla="*/ 266165 h 266165"/>
                <a:gd name="connsiteX3" fmla="*/ 0 w 186912"/>
                <a:gd name="connsiteY3" fmla="*/ 2620 h 266165"/>
                <a:gd name="connsiteX4" fmla="*/ 38885 w 186912"/>
                <a:gd name="connsiteY4" fmla="*/ 0 h 266165"/>
                <a:gd name="connsiteX0" fmla="*/ 186912 w 186912"/>
                <a:gd name="connsiteY0" fmla="*/ 225063 h 263545"/>
                <a:gd name="connsiteX1" fmla="*/ 186912 w 186912"/>
                <a:gd name="connsiteY1" fmla="*/ 263545 h 263545"/>
                <a:gd name="connsiteX2" fmla="*/ 0 w 186912"/>
                <a:gd name="connsiteY2" fmla="*/ 263545 h 263545"/>
                <a:gd name="connsiteX3" fmla="*/ 0 w 186912"/>
                <a:gd name="connsiteY3" fmla="*/ 0 h 263545"/>
                <a:gd name="connsiteX4" fmla="*/ 35313 w 186912"/>
                <a:gd name="connsiteY4" fmla="*/ 952 h 263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912" h="263545">
                  <a:moveTo>
                    <a:pt x="186912" y="225063"/>
                  </a:moveTo>
                  <a:lnTo>
                    <a:pt x="186912" y="263545"/>
                  </a:lnTo>
                  <a:lnTo>
                    <a:pt x="0" y="263545"/>
                  </a:lnTo>
                  <a:lnTo>
                    <a:pt x="0" y="0"/>
                  </a:lnTo>
                  <a:cubicBezTo>
                    <a:pt x="13438" y="0"/>
                    <a:pt x="35313" y="952"/>
                    <a:pt x="35313" y="952"/>
                  </a:cubicBezTo>
                </a:path>
              </a:pathLst>
            </a:cu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noAutofit/>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05" name="Rectangle 504">
              <a:extLst>
                <a:ext uri="{FF2B5EF4-FFF2-40B4-BE49-F238E27FC236}">
                  <a16:creationId xmlns:a16="http://schemas.microsoft.com/office/drawing/2014/main" id="{6EEAD335-20B4-410A-9767-7CBDF61C7B42}"/>
                </a:ext>
              </a:extLst>
            </p:cNvPr>
            <p:cNvSpPr/>
            <p:nvPr/>
          </p:nvSpPr>
          <p:spPr bwMode="auto">
            <a:xfrm>
              <a:off x="-1490924" y="4908418"/>
              <a:ext cx="163801" cy="230958"/>
            </a:xfrm>
            <a:prstGeom prst="rect">
              <a:avLst/>
            </a:pr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506" name="Straight Connector 505">
              <a:extLst>
                <a:ext uri="{FF2B5EF4-FFF2-40B4-BE49-F238E27FC236}">
                  <a16:creationId xmlns:a16="http://schemas.microsoft.com/office/drawing/2014/main" id="{D9C00547-B4B5-4A98-9C21-1FCA899B7CB1}"/>
                </a:ext>
              </a:extLst>
            </p:cNvPr>
            <p:cNvCxnSpPr/>
            <p:nvPr/>
          </p:nvCxnSpPr>
          <p:spPr>
            <a:xfrm>
              <a:off x="-1465230" y="5102441"/>
              <a:ext cx="115624" cy="0"/>
            </a:xfrm>
            <a:prstGeom prst="line">
              <a:avLst/>
            </a:prstGeom>
            <a:grpFill/>
            <a:ln w="10160" cap="flat">
              <a:solidFill>
                <a:srgbClr val="D83B01"/>
              </a:solidFill>
              <a:prstDash val="solid"/>
              <a:miter lim="800000"/>
              <a:headEnd/>
              <a:tailEnd/>
            </a:ln>
            <a:extLst/>
          </p:spPr>
        </p:cxnSp>
        <p:cxnSp>
          <p:nvCxnSpPr>
            <p:cNvPr id="507" name="Straight Connector 506">
              <a:extLst>
                <a:ext uri="{FF2B5EF4-FFF2-40B4-BE49-F238E27FC236}">
                  <a16:creationId xmlns:a16="http://schemas.microsoft.com/office/drawing/2014/main" id="{26C08FE2-99B6-4EEF-A0BB-7634F3BE7987}"/>
                </a:ext>
              </a:extLst>
            </p:cNvPr>
            <p:cNvCxnSpPr/>
            <p:nvPr/>
          </p:nvCxnSpPr>
          <p:spPr>
            <a:xfrm>
              <a:off x="-1465230" y="5064300"/>
              <a:ext cx="88147" cy="0"/>
            </a:xfrm>
            <a:prstGeom prst="line">
              <a:avLst/>
            </a:prstGeom>
            <a:grpFill/>
            <a:ln w="10160" cap="flat">
              <a:solidFill>
                <a:srgbClr val="D83B01"/>
              </a:solidFill>
              <a:prstDash val="solid"/>
              <a:miter lim="800000"/>
              <a:headEnd/>
              <a:tailEnd/>
            </a:ln>
            <a:extLst/>
          </p:spPr>
        </p:cxnSp>
        <p:cxnSp>
          <p:nvCxnSpPr>
            <p:cNvPr id="508" name="Straight Connector 507">
              <a:extLst>
                <a:ext uri="{FF2B5EF4-FFF2-40B4-BE49-F238E27FC236}">
                  <a16:creationId xmlns:a16="http://schemas.microsoft.com/office/drawing/2014/main" id="{7D5C8D1A-50B9-4EAD-8AC1-2E178FC9D78B}"/>
                </a:ext>
              </a:extLst>
            </p:cNvPr>
            <p:cNvCxnSpPr/>
            <p:nvPr/>
          </p:nvCxnSpPr>
          <p:spPr>
            <a:xfrm>
              <a:off x="-1465230" y="5026160"/>
              <a:ext cx="88147" cy="0"/>
            </a:xfrm>
            <a:prstGeom prst="line">
              <a:avLst/>
            </a:prstGeom>
            <a:grpFill/>
            <a:ln w="10160" cap="flat">
              <a:solidFill>
                <a:srgbClr val="D83B01"/>
              </a:solidFill>
              <a:prstDash val="solid"/>
              <a:miter lim="800000"/>
              <a:headEnd/>
              <a:tailEnd/>
            </a:ln>
            <a:extLst/>
          </p:spPr>
        </p:cxnSp>
        <p:cxnSp>
          <p:nvCxnSpPr>
            <p:cNvPr id="509" name="Straight Connector 508">
              <a:extLst>
                <a:ext uri="{FF2B5EF4-FFF2-40B4-BE49-F238E27FC236}">
                  <a16:creationId xmlns:a16="http://schemas.microsoft.com/office/drawing/2014/main" id="{DD20F3C1-7116-44AF-8202-D82CE9B7F92E}"/>
                </a:ext>
              </a:extLst>
            </p:cNvPr>
            <p:cNvCxnSpPr/>
            <p:nvPr/>
          </p:nvCxnSpPr>
          <p:spPr>
            <a:xfrm>
              <a:off x="-1465230" y="4988021"/>
              <a:ext cx="112187" cy="0"/>
            </a:xfrm>
            <a:prstGeom prst="line">
              <a:avLst/>
            </a:prstGeom>
            <a:grpFill/>
            <a:ln w="10160" cap="flat">
              <a:solidFill>
                <a:srgbClr val="D83B01"/>
              </a:solidFill>
              <a:prstDash val="solid"/>
              <a:miter lim="800000"/>
              <a:headEnd/>
              <a:tailEnd/>
            </a:ln>
            <a:extLst/>
          </p:spPr>
        </p:cxnSp>
        <p:cxnSp>
          <p:nvCxnSpPr>
            <p:cNvPr id="510" name="Straight Connector 509">
              <a:extLst>
                <a:ext uri="{FF2B5EF4-FFF2-40B4-BE49-F238E27FC236}">
                  <a16:creationId xmlns:a16="http://schemas.microsoft.com/office/drawing/2014/main" id="{FE0BDE1B-1B8A-4C98-9031-62503D51F7D8}"/>
                </a:ext>
              </a:extLst>
            </p:cNvPr>
            <p:cNvCxnSpPr/>
            <p:nvPr/>
          </p:nvCxnSpPr>
          <p:spPr>
            <a:xfrm>
              <a:off x="-1465230" y="4949881"/>
              <a:ext cx="112187" cy="0"/>
            </a:xfrm>
            <a:prstGeom prst="line">
              <a:avLst/>
            </a:prstGeom>
            <a:grpFill/>
            <a:ln w="10160" cap="flat">
              <a:solidFill>
                <a:srgbClr val="D83B01"/>
              </a:solidFill>
              <a:prstDash val="solid"/>
              <a:miter lim="800000"/>
              <a:headEnd/>
              <a:tailEnd/>
            </a:ln>
            <a:extLst/>
          </p:spPr>
        </p:cxnSp>
      </p:grpSp>
      <p:sp>
        <p:nvSpPr>
          <p:cNvPr id="511" name="Customer text">
            <a:extLst>
              <a:ext uri="{FF2B5EF4-FFF2-40B4-BE49-F238E27FC236}">
                <a16:creationId xmlns:a16="http://schemas.microsoft.com/office/drawing/2014/main" id="{FBE34DDC-96DB-463C-88D3-A1331AA2DBDB}"/>
              </a:ext>
            </a:extLst>
          </p:cNvPr>
          <p:cNvSpPr/>
          <p:nvPr/>
        </p:nvSpPr>
        <p:spPr>
          <a:xfrm>
            <a:off x="8845214" y="3578714"/>
            <a:ext cx="1034707" cy="1661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512" name="Oval 511">
            <a:extLst>
              <a:ext uri="{FF2B5EF4-FFF2-40B4-BE49-F238E27FC236}">
                <a16:creationId xmlns:a16="http://schemas.microsoft.com/office/drawing/2014/main" id="{B5FEE845-9530-4813-A193-F4B9FD042B5C}"/>
              </a:ext>
            </a:extLst>
          </p:cNvPr>
          <p:cNvSpPr/>
          <p:nvPr/>
        </p:nvSpPr>
        <p:spPr bwMode="auto">
          <a:xfrm>
            <a:off x="1815603" y="4100315"/>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513" name="Group 512">
            <a:extLst>
              <a:ext uri="{FF2B5EF4-FFF2-40B4-BE49-F238E27FC236}">
                <a16:creationId xmlns:a16="http://schemas.microsoft.com/office/drawing/2014/main" id="{86AB6923-E780-45E3-BA6C-DDBB0CB2272B}"/>
              </a:ext>
            </a:extLst>
          </p:cNvPr>
          <p:cNvGrpSpPr>
            <a:grpSpLocks noChangeAspect="1"/>
          </p:cNvGrpSpPr>
          <p:nvPr/>
        </p:nvGrpSpPr>
        <p:grpSpPr>
          <a:xfrm>
            <a:off x="1973260" y="4250490"/>
            <a:ext cx="177650" cy="179260"/>
            <a:chOff x="-3570324" y="4569733"/>
            <a:chExt cx="222421" cy="224437"/>
          </a:xfrm>
          <a:noFill/>
        </p:grpSpPr>
        <p:grpSp>
          <p:nvGrpSpPr>
            <p:cNvPr id="514" name="Group 15">
              <a:extLst>
                <a:ext uri="{FF2B5EF4-FFF2-40B4-BE49-F238E27FC236}">
                  <a16:creationId xmlns:a16="http://schemas.microsoft.com/office/drawing/2014/main" id="{11996FD5-559D-4EC8-B2FC-C8A0339CB6C7}"/>
                </a:ext>
              </a:extLst>
            </p:cNvPr>
            <p:cNvGrpSpPr>
              <a:grpSpLocks noChangeAspect="1"/>
            </p:cNvGrpSpPr>
            <p:nvPr/>
          </p:nvGrpSpPr>
          <p:grpSpPr bwMode="auto">
            <a:xfrm>
              <a:off x="-3570324" y="4591583"/>
              <a:ext cx="222421" cy="202587"/>
              <a:chOff x="4086" y="2775"/>
              <a:chExt cx="157" cy="143"/>
            </a:xfrm>
            <a:grpFill/>
          </p:grpSpPr>
          <p:sp>
            <p:nvSpPr>
              <p:cNvPr id="518" name="Freeform 16">
                <a:extLst>
                  <a:ext uri="{FF2B5EF4-FFF2-40B4-BE49-F238E27FC236}">
                    <a16:creationId xmlns:a16="http://schemas.microsoft.com/office/drawing/2014/main" id="{2183340C-A87B-4285-A75A-0AA2A7673EE4}"/>
                  </a:ext>
                </a:extLst>
              </p:cNvPr>
              <p:cNvSpPr>
                <a:spLocks/>
              </p:cNvSpPr>
              <p:nvPr/>
            </p:nvSpPr>
            <p:spPr bwMode="auto">
              <a:xfrm>
                <a:off x="4086" y="2775"/>
                <a:ext cx="155" cy="143"/>
              </a:xfrm>
              <a:custGeom>
                <a:avLst/>
                <a:gdLst>
                  <a:gd name="T0" fmla="*/ 155 w 155"/>
                  <a:gd name="T1" fmla="*/ 143 h 143"/>
                  <a:gd name="T2" fmla="*/ 0 w 155"/>
                  <a:gd name="T3" fmla="*/ 143 h 143"/>
                  <a:gd name="T4" fmla="*/ 0 w 155"/>
                  <a:gd name="T5" fmla="*/ 37 h 143"/>
                  <a:gd name="T6" fmla="*/ 0 w 155"/>
                  <a:gd name="T7" fmla="*/ 0 h 143"/>
                  <a:gd name="T8" fmla="*/ 155 w 155"/>
                  <a:gd name="T9" fmla="*/ 0 h 143"/>
                  <a:gd name="T10" fmla="*/ 155 w 155"/>
                  <a:gd name="T11" fmla="*/ 143 h 143"/>
                </a:gdLst>
                <a:ahLst/>
                <a:cxnLst>
                  <a:cxn ang="0">
                    <a:pos x="T0" y="T1"/>
                  </a:cxn>
                  <a:cxn ang="0">
                    <a:pos x="T2" y="T3"/>
                  </a:cxn>
                  <a:cxn ang="0">
                    <a:pos x="T4" y="T5"/>
                  </a:cxn>
                  <a:cxn ang="0">
                    <a:pos x="T6" y="T7"/>
                  </a:cxn>
                  <a:cxn ang="0">
                    <a:pos x="T8" y="T9"/>
                  </a:cxn>
                  <a:cxn ang="0">
                    <a:pos x="T10" y="T11"/>
                  </a:cxn>
                </a:cxnLst>
                <a:rect l="0" t="0" r="r" b="b"/>
                <a:pathLst>
                  <a:path w="155" h="143">
                    <a:moveTo>
                      <a:pt x="155" y="143"/>
                    </a:moveTo>
                    <a:lnTo>
                      <a:pt x="0" y="143"/>
                    </a:lnTo>
                    <a:lnTo>
                      <a:pt x="0" y="37"/>
                    </a:lnTo>
                    <a:lnTo>
                      <a:pt x="0" y="0"/>
                    </a:lnTo>
                    <a:lnTo>
                      <a:pt x="155" y="0"/>
                    </a:lnTo>
                    <a:lnTo>
                      <a:pt x="155" y="143"/>
                    </a:lnTo>
                    <a:close/>
                  </a:path>
                </a:pathLst>
              </a:cu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19" name="Line 17">
                <a:extLst>
                  <a:ext uri="{FF2B5EF4-FFF2-40B4-BE49-F238E27FC236}">
                    <a16:creationId xmlns:a16="http://schemas.microsoft.com/office/drawing/2014/main" id="{C06B353F-BC84-4DF8-BB34-1A78C9470047}"/>
                  </a:ext>
                </a:extLst>
              </p:cNvPr>
              <p:cNvSpPr>
                <a:spLocks noChangeShapeType="1"/>
              </p:cNvSpPr>
              <p:nvPr/>
            </p:nvSpPr>
            <p:spPr bwMode="auto">
              <a:xfrm flipH="1">
                <a:off x="4086" y="2812"/>
                <a:ext cx="157" cy="0"/>
              </a:xfrm>
              <a:prstGeom prst="line">
                <a:avLst/>
              </a:pr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515" name="Group 514">
              <a:extLst>
                <a:ext uri="{FF2B5EF4-FFF2-40B4-BE49-F238E27FC236}">
                  <a16:creationId xmlns:a16="http://schemas.microsoft.com/office/drawing/2014/main" id="{4D21AEF7-1B64-44F0-8169-18D60BBBA662}"/>
                </a:ext>
              </a:extLst>
            </p:cNvPr>
            <p:cNvGrpSpPr/>
            <p:nvPr/>
          </p:nvGrpSpPr>
          <p:grpSpPr>
            <a:xfrm>
              <a:off x="-3524143" y="4569733"/>
              <a:ext cx="130059" cy="41320"/>
              <a:chOff x="6531429" y="4365270"/>
              <a:chExt cx="176213" cy="55984"/>
            </a:xfrm>
            <a:grpFill/>
          </p:grpSpPr>
          <p:cxnSp>
            <p:nvCxnSpPr>
              <p:cNvPr id="516" name="Straight Connector 515">
                <a:extLst>
                  <a:ext uri="{FF2B5EF4-FFF2-40B4-BE49-F238E27FC236}">
                    <a16:creationId xmlns:a16="http://schemas.microsoft.com/office/drawing/2014/main" id="{E29399F1-47DC-4E1E-A7B4-4D2E5ACC599E}"/>
                  </a:ext>
                </a:extLst>
              </p:cNvPr>
              <p:cNvCxnSpPr/>
              <p:nvPr/>
            </p:nvCxnSpPr>
            <p:spPr>
              <a:xfrm flipV="1">
                <a:off x="6531429" y="4365270"/>
                <a:ext cx="0" cy="55984"/>
              </a:xfrm>
              <a:prstGeom prst="line">
                <a:avLst/>
              </a:prstGeom>
              <a:grpFill/>
              <a:ln w="10160" cap="flat">
                <a:solidFill>
                  <a:srgbClr val="D83B01"/>
                </a:solidFill>
                <a:prstDash val="solid"/>
                <a:miter lim="800000"/>
                <a:headEnd/>
                <a:tailEnd/>
              </a:ln>
              <a:extLst/>
            </p:spPr>
          </p:cxnSp>
          <p:cxnSp>
            <p:nvCxnSpPr>
              <p:cNvPr id="517" name="Straight Connector 516">
                <a:extLst>
                  <a:ext uri="{FF2B5EF4-FFF2-40B4-BE49-F238E27FC236}">
                    <a16:creationId xmlns:a16="http://schemas.microsoft.com/office/drawing/2014/main" id="{93DEA425-CE46-4C69-A837-FD65A30CCD63}"/>
                  </a:ext>
                </a:extLst>
              </p:cNvPr>
              <p:cNvCxnSpPr/>
              <p:nvPr/>
            </p:nvCxnSpPr>
            <p:spPr>
              <a:xfrm flipV="1">
                <a:off x="6707642" y="4365270"/>
                <a:ext cx="0" cy="55984"/>
              </a:xfrm>
              <a:prstGeom prst="line">
                <a:avLst/>
              </a:prstGeom>
              <a:grpFill/>
              <a:ln w="10160" cap="flat">
                <a:solidFill>
                  <a:srgbClr val="D83B01"/>
                </a:solidFill>
                <a:prstDash val="solid"/>
                <a:miter lim="800000"/>
                <a:headEnd/>
                <a:tailEnd/>
              </a:ln>
              <a:extLst/>
            </p:spPr>
          </p:cxnSp>
        </p:grpSp>
      </p:grpSp>
      <p:sp>
        <p:nvSpPr>
          <p:cNvPr id="520" name="Customer text">
            <a:extLst>
              <a:ext uri="{FF2B5EF4-FFF2-40B4-BE49-F238E27FC236}">
                <a16:creationId xmlns:a16="http://schemas.microsoft.com/office/drawing/2014/main" id="{427DA2A4-5A61-4565-8F08-200F07E87B07}"/>
              </a:ext>
            </a:extLst>
          </p:cNvPr>
          <p:cNvSpPr/>
          <p:nvPr/>
        </p:nvSpPr>
        <p:spPr>
          <a:xfrm>
            <a:off x="965083" y="4263698"/>
            <a:ext cx="853695" cy="1661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Calendar</a:t>
            </a:r>
          </a:p>
        </p:txBody>
      </p:sp>
      <p:sp>
        <p:nvSpPr>
          <p:cNvPr id="521" name="Oval 520">
            <a:extLst>
              <a:ext uri="{FF2B5EF4-FFF2-40B4-BE49-F238E27FC236}">
                <a16:creationId xmlns:a16="http://schemas.microsoft.com/office/drawing/2014/main" id="{D0C4E8B2-3E2A-4757-9D37-6C983098BD37}"/>
              </a:ext>
            </a:extLst>
          </p:cNvPr>
          <p:cNvSpPr/>
          <p:nvPr/>
        </p:nvSpPr>
        <p:spPr bwMode="auto">
          <a:xfrm>
            <a:off x="2002600" y="1475407"/>
            <a:ext cx="493776" cy="493776"/>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522" name="Group 4">
            <a:extLst>
              <a:ext uri="{FF2B5EF4-FFF2-40B4-BE49-F238E27FC236}">
                <a16:creationId xmlns:a16="http://schemas.microsoft.com/office/drawing/2014/main" id="{D8C64A1D-A517-40BE-80F6-360CD39D5A2E}"/>
              </a:ext>
            </a:extLst>
          </p:cNvPr>
          <p:cNvGrpSpPr>
            <a:grpSpLocks noChangeAspect="1"/>
          </p:cNvGrpSpPr>
          <p:nvPr/>
        </p:nvGrpSpPr>
        <p:grpSpPr bwMode="auto">
          <a:xfrm>
            <a:off x="2170532" y="1605385"/>
            <a:ext cx="192595" cy="220609"/>
            <a:chOff x="3590" y="1820"/>
            <a:chExt cx="660" cy="756"/>
          </a:xfrm>
          <a:noFill/>
        </p:grpSpPr>
        <p:sp>
          <p:nvSpPr>
            <p:cNvPr id="523" name="Freeform 5">
              <a:extLst>
                <a:ext uri="{FF2B5EF4-FFF2-40B4-BE49-F238E27FC236}">
                  <a16:creationId xmlns:a16="http://schemas.microsoft.com/office/drawing/2014/main" id="{E3BAF7BA-BF60-44FF-8B81-14477D0EAF77}"/>
                </a:ext>
              </a:extLst>
            </p:cNvPr>
            <p:cNvSpPr>
              <a:spLocks/>
            </p:cNvSpPr>
            <p:nvPr/>
          </p:nvSpPr>
          <p:spPr bwMode="auto">
            <a:xfrm>
              <a:off x="3590" y="1904"/>
              <a:ext cx="332" cy="671"/>
            </a:xfrm>
            <a:custGeom>
              <a:avLst/>
              <a:gdLst>
                <a:gd name="T0" fmla="*/ 332 w 332"/>
                <a:gd name="T1" fmla="*/ 671 h 671"/>
                <a:gd name="T2" fmla="*/ 0 w 332"/>
                <a:gd name="T3" fmla="*/ 671 h 671"/>
                <a:gd name="T4" fmla="*/ 0 w 332"/>
                <a:gd name="T5" fmla="*/ 0 h 671"/>
                <a:gd name="T6" fmla="*/ 126 w 332"/>
                <a:gd name="T7" fmla="*/ 0 h 671"/>
              </a:gdLst>
              <a:ahLst/>
              <a:cxnLst>
                <a:cxn ang="0">
                  <a:pos x="T0" y="T1"/>
                </a:cxn>
                <a:cxn ang="0">
                  <a:pos x="T2" y="T3"/>
                </a:cxn>
                <a:cxn ang="0">
                  <a:pos x="T4" y="T5"/>
                </a:cxn>
                <a:cxn ang="0">
                  <a:pos x="T6" y="T7"/>
                </a:cxn>
              </a:cxnLst>
              <a:rect l="0" t="0" r="r" b="b"/>
              <a:pathLst>
                <a:path w="332" h="671">
                  <a:moveTo>
                    <a:pt x="332" y="671"/>
                  </a:moveTo>
                  <a:lnTo>
                    <a:pt x="0" y="671"/>
                  </a:lnTo>
                  <a:lnTo>
                    <a:pt x="0" y="0"/>
                  </a:lnTo>
                  <a:lnTo>
                    <a:pt x="126" y="0"/>
                  </a:lnTo>
                </a:path>
              </a:pathLst>
            </a:custGeom>
            <a:grpFill/>
            <a:ln w="10160" cap="flat">
              <a:solidFill>
                <a:srgbClr val="D83B0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5439">
                      <a:srgbClr val="FFFFFF">
                        <a:lumMod val="50000"/>
                      </a:srgbClr>
                    </a:gs>
                    <a:gs pos="89000">
                      <a:srgbClr val="FFFFFF">
                        <a:lumMod val="50000"/>
                      </a:srgbClr>
                    </a:gs>
                  </a:gsLst>
                  <a:lin ang="5400000" scaled="1"/>
                </a:gradFill>
                <a:effectLst/>
                <a:uLnTx/>
                <a:uFillTx/>
                <a:latin typeface="Segoe UI Semilight"/>
                <a:ea typeface="+mn-ea"/>
                <a:cs typeface="+mn-cs"/>
              </a:endParaRPr>
            </a:p>
          </p:txBody>
        </p:sp>
        <p:sp>
          <p:nvSpPr>
            <p:cNvPr id="524" name="Freeform 6">
              <a:extLst>
                <a:ext uri="{FF2B5EF4-FFF2-40B4-BE49-F238E27FC236}">
                  <a16:creationId xmlns:a16="http://schemas.microsoft.com/office/drawing/2014/main" id="{165E991B-C614-406F-816F-3C8B58E5841F}"/>
                </a:ext>
              </a:extLst>
            </p:cNvPr>
            <p:cNvSpPr>
              <a:spLocks/>
            </p:cNvSpPr>
            <p:nvPr/>
          </p:nvSpPr>
          <p:spPr bwMode="auto">
            <a:xfrm>
              <a:off x="4006" y="1904"/>
              <a:ext cx="125" cy="293"/>
            </a:xfrm>
            <a:custGeom>
              <a:avLst/>
              <a:gdLst>
                <a:gd name="T0" fmla="*/ 0 w 125"/>
                <a:gd name="T1" fmla="*/ 0 h 293"/>
                <a:gd name="T2" fmla="*/ 125 w 125"/>
                <a:gd name="T3" fmla="*/ 0 h 293"/>
                <a:gd name="T4" fmla="*/ 125 w 125"/>
                <a:gd name="T5" fmla="*/ 293 h 293"/>
              </a:gdLst>
              <a:ahLst/>
              <a:cxnLst>
                <a:cxn ang="0">
                  <a:pos x="T0" y="T1"/>
                </a:cxn>
                <a:cxn ang="0">
                  <a:pos x="T2" y="T3"/>
                </a:cxn>
                <a:cxn ang="0">
                  <a:pos x="T4" y="T5"/>
                </a:cxn>
              </a:cxnLst>
              <a:rect l="0" t="0" r="r" b="b"/>
              <a:pathLst>
                <a:path w="125" h="293">
                  <a:moveTo>
                    <a:pt x="0" y="0"/>
                  </a:moveTo>
                  <a:lnTo>
                    <a:pt x="125" y="0"/>
                  </a:lnTo>
                  <a:lnTo>
                    <a:pt x="125" y="293"/>
                  </a:lnTo>
                </a:path>
              </a:pathLst>
            </a:custGeom>
            <a:grpFill/>
            <a:ln w="10160" cap="flat">
              <a:solidFill>
                <a:srgbClr val="D83B0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5439">
                      <a:srgbClr val="FFFFFF">
                        <a:lumMod val="50000"/>
                      </a:srgbClr>
                    </a:gs>
                    <a:gs pos="89000">
                      <a:srgbClr val="FFFFFF">
                        <a:lumMod val="50000"/>
                      </a:srgbClr>
                    </a:gs>
                  </a:gsLst>
                  <a:lin ang="5400000" scaled="1"/>
                </a:gradFill>
                <a:effectLst/>
                <a:uLnTx/>
                <a:uFillTx/>
                <a:latin typeface="Segoe UI Semilight"/>
                <a:ea typeface="+mn-ea"/>
                <a:cs typeface="+mn-cs"/>
              </a:endParaRPr>
            </a:p>
          </p:txBody>
        </p:sp>
        <p:sp>
          <p:nvSpPr>
            <p:cNvPr id="525" name="Freeform 7">
              <a:extLst>
                <a:ext uri="{FF2B5EF4-FFF2-40B4-BE49-F238E27FC236}">
                  <a16:creationId xmlns:a16="http://schemas.microsoft.com/office/drawing/2014/main" id="{79F98BF8-6C56-4B0A-B660-ADA5194AFFD0}"/>
                </a:ext>
              </a:extLst>
            </p:cNvPr>
            <p:cNvSpPr>
              <a:spLocks/>
            </p:cNvSpPr>
            <p:nvPr/>
          </p:nvSpPr>
          <p:spPr bwMode="auto">
            <a:xfrm>
              <a:off x="3716" y="1904"/>
              <a:ext cx="290" cy="29"/>
            </a:xfrm>
            <a:custGeom>
              <a:avLst/>
              <a:gdLst>
                <a:gd name="T0" fmla="*/ 0 w 290"/>
                <a:gd name="T1" fmla="*/ 0 h 29"/>
                <a:gd name="T2" fmla="*/ 0 w 290"/>
                <a:gd name="T3" fmla="*/ 29 h 29"/>
                <a:gd name="T4" fmla="*/ 290 w 290"/>
                <a:gd name="T5" fmla="*/ 29 h 29"/>
                <a:gd name="T6" fmla="*/ 290 w 290"/>
                <a:gd name="T7" fmla="*/ 0 h 29"/>
              </a:gdLst>
              <a:ahLst/>
              <a:cxnLst>
                <a:cxn ang="0">
                  <a:pos x="T0" y="T1"/>
                </a:cxn>
                <a:cxn ang="0">
                  <a:pos x="T2" y="T3"/>
                </a:cxn>
                <a:cxn ang="0">
                  <a:pos x="T4" y="T5"/>
                </a:cxn>
                <a:cxn ang="0">
                  <a:pos x="T6" y="T7"/>
                </a:cxn>
              </a:cxnLst>
              <a:rect l="0" t="0" r="r" b="b"/>
              <a:pathLst>
                <a:path w="290" h="29">
                  <a:moveTo>
                    <a:pt x="0" y="0"/>
                  </a:moveTo>
                  <a:lnTo>
                    <a:pt x="0" y="29"/>
                  </a:lnTo>
                  <a:lnTo>
                    <a:pt x="290" y="29"/>
                  </a:lnTo>
                  <a:lnTo>
                    <a:pt x="290" y="0"/>
                  </a:lnTo>
                </a:path>
              </a:pathLst>
            </a:custGeom>
            <a:grpFill/>
            <a:ln w="10160" cap="flat">
              <a:solidFill>
                <a:srgbClr val="D83B0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5439">
                      <a:srgbClr val="FFFFFF">
                        <a:lumMod val="50000"/>
                      </a:srgbClr>
                    </a:gs>
                    <a:gs pos="89000">
                      <a:srgbClr val="FFFFFF">
                        <a:lumMod val="50000"/>
                      </a:srgbClr>
                    </a:gs>
                  </a:gsLst>
                  <a:lin ang="5400000" scaled="1"/>
                </a:gradFill>
                <a:effectLst/>
                <a:uLnTx/>
                <a:uFillTx/>
                <a:latin typeface="Segoe UI Semilight"/>
                <a:ea typeface="+mn-ea"/>
                <a:cs typeface="+mn-cs"/>
              </a:endParaRPr>
            </a:p>
          </p:txBody>
        </p:sp>
        <p:sp>
          <p:nvSpPr>
            <p:cNvPr id="526" name="Freeform 8">
              <a:extLst>
                <a:ext uri="{FF2B5EF4-FFF2-40B4-BE49-F238E27FC236}">
                  <a16:creationId xmlns:a16="http://schemas.microsoft.com/office/drawing/2014/main" id="{D571046C-C5F2-4ECA-AC0D-48B87FE7E71B}"/>
                </a:ext>
              </a:extLst>
            </p:cNvPr>
            <p:cNvSpPr>
              <a:spLocks/>
            </p:cNvSpPr>
            <p:nvPr/>
          </p:nvSpPr>
          <p:spPr bwMode="auto">
            <a:xfrm>
              <a:off x="3716" y="1820"/>
              <a:ext cx="290" cy="84"/>
            </a:xfrm>
            <a:custGeom>
              <a:avLst/>
              <a:gdLst>
                <a:gd name="T0" fmla="*/ 290 w 290"/>
                <a:gd name="T1" fmla="*/ 84 h 84"/>
                <a:gd name="T2" fmla="*/ 290 w 290"/>
                <a:gd name="T3" fmla="*/ 34 h 84"/>
                <a:gd name="T4" fmla="*/ 204 w 290"/>
                <a:gd name="T5" fmla="*/ 34 h 84"/>
                <a:gd name="T6" fmla="*/ 204 w 290"/>
                <a:gd name="T7" fmla="*/ 0 h 84"/>
                <a:gd name="T8" fmla="*/ 87 w 290"/>
                <a:gd name="T9" fmla="*/ 0 h 84"/>
                <a:gd name="T10" fmla="*/ 87 w 290"/>
                <a:gd name="T11" fmla="*/ 34 h 84"/>
                <a:gd name="T12" fmla="*/ 0 w 290"/>
                <a:gd name="T13" fmla="*/ 34 h 84"/>
                <a:gd name="T14" fmla="*/ 0 w 290"/>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0" h="84">
                  <a:moveTo>
                    <a:pt x="290" y="84"/>
                  </a:moveTo>
                  <a:lnTo>
                    <a:pt x="290" y="34"/>
                  </a:lnTo>
                  <a:lnTo>
                    <a:pt x="204" y="34"/>
                  </a:lnTo>
                  <a:lnTo>
                    <a:pt x="204" y="0"/>
                  </a:lnTo>
                  <a:lnTo>
                    <a:pt x="87" y="0"/>
                  </a:lnTo>
                  <a:lnTo>
                    <a:pt x="87" y="34"/>
                  </a:lnTo>
                  <a:lnTo>
                    <a:pt x="0" y="34"/>
                  </a:lnTo>
                  <a:lnTo>
                    <a:pt x="0" y="84"/>
                  </a:lnTo>
                </a:path>
              </a:pathLst>
            </a:custGeom>
            <a:grpFill/>
            <a:ln w="10160" cap="flat">
              <a:solidFill>
                <a:srgbClr val="D83B0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5439">
                      <a:srgbClr val="FFFFFF">
                        <a:lumMod val="50000"/>
                      </a:srgbClr>
                    </a:gs>
                    <a:gs pos="89000">
                      <a:srgbClr val="FFFFFF">
                        <a:lumMod val="50000"/>
                      </a:srgbClr>
                    </a:gs>
                  </a:gsLst>
                  <a:lin ang="5400000" scaled="1"/>
                </a:gradFill>
                <a:effectLst/>
                <a:uLnTx/>
                <a:uFillTx/>
                <a:latin typeface="Segoe UI Semilight"/>
                <a:ea typeface="+mn-ea"/>
                <a:cs typeface="+mn-cs"/>
              </a:endParaRPr>
            </a:p>
          </p:txBody>
        </p:sp>
        <p:sp>
          <p:nvSpPr>
            <p:cNvPr id="527" name="Freeform 9">
              <a:extLst>
                <a:ext uri="{FF2B5EF4-FFF2-40B4-BE49-F238E27FC236}">
                  <a16:creationId xmlns:a16="http://schemas.microsoft.com/office/drawing/2014/main" id="{DDC2823D-9B0A-462E-BF91-4B05F774FD1D}"/>
                </a:ext>
              </a:extLst>
            </p:cNvPr>
            <p:cNvSpPr>
              <a:spLocks/>
            </p:cNvSpPr>
            <p:nvPr/>
          </p:nvSpPr>
          <p:spPr bwMode="auto">
            <a:xfrm>
              <a:off x="3985" y="2331"/>
              <a:ext cx="192" cy="132"/>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grpFill/>
            <a:ln w="10160" cap="flat">
              <a:solidFill>
                <a:srgbClr val="D83B0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5439">
                      <a:srgbClr val="FFFFFF">
                        <a:lumMod val="50000"/>
                      </a:srgbClr>
                    </a:gs>
                    <a:gs pos="89000">
                      <a:srgbClr val="FFFFFF">
                        <a:lumMod val="50000"/>
                      </a:srgbClr>
                    </a:gs>
                  </a:gsLst>
                  <a:lin ang="5400000" scaled="1"/>
                </a:gradFill>
                <a:effectLst/>
                <a:uLnTx/>
                <a:uFillTx/>
                <a:latin typeface="Segoe UI Semilight"/>
                <a:ea typeface="+mn-ea"/>
                <a:cs typeface="+mn-cs"/>
              </a:endParaRPr>
            </a:p>
          </p:txBody>
        </p:sp>
        <p:sp>
          <p:nvSpPr>
            <p:cNvPr id="528" name="Oval 10">
              <a:extLst>
                <a:ext uri="{FF2B5EF4-FFF2-40B4-BE49-F238E27FC236}">
                  <a16:creationId xmlns:a16="http://schemas.microsoft.com/office/drawing/2014/main" id="{8379A5EC-4419-40E9-9088-F67AA4752E7A}"/>
                </a:ext>
              </a:extLst>
            </p:cNvPr>
            <p:cNvSpPr>
              <a:spLocks noChangeArrowheads="1"/>
            </p:cNvSpPr>
            <p:nvPr/>
          </p:nvSpPr>
          <p:spPr bwMode="auto">
            <a:xfrm>
              <a:off x="3913" y="2239"/>
              <a:ext cx="337" cy="337"/>
            </a:xfrm>
            <a:prstGeom prst="ellipse">
              <a:avLst/>
            </a:prstGeom>
            <a:grpFill/>
            <a:ln w="10160" cap="flat">
              <a:solidFill>
                <a:srgbClr val="D83B0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5439">
                      <a:srgbClr val="FFFFFF">
                        <a:lumMod val="50000"/>
                      </a:srgbClr>
                    </a:gs>
                    <a:gs pos="89000">
                      <a:srgbClr val="FFFFFF">
                        <a:lumMod val="50000"/>
                      </a:srgbClr>
                    </a:gs>
                  </a:gsLst>
                  <a:lin ang="5400000" scaled="1"/>
                </a:gradFill>
                <a:effectLst/>
                <a:uLnTx/>
                <a:uFillTx/>
                <a:latin typeface="Segoe UI Semilight"/>
                <a:ea typeface="+mn-ea"/>
                <a:cs typeface="+mn-cs"/>
              </a:endParaRPr>
            </a:p>
          </p:txBody>
        </p:sp>
      </p:grpSp>
      <p:sp>
        <p:nvSpPr>
          <p:cNvPr id="529" name="Freeform 9">
            <a:extLst>
              <a:ext uri="{FF2B5EF4-FFF2-40B4-BE49-F238E27FC236}">
                <a16:creationId xmlns:a16="http://schemas.microsoft.com/office/drawing/2014/main" id="{28DC28B7-8526-4096-B271-F68B8DA91C14}"/>
              </a:ext>
            </a:extLst>
          </p:cNvPr>
          <p:cNvSpPr>
            <a:spLocks/>
          </p:cNvSpPr>
          <p:nvPr/>
        </p:nvSpPr>
        <p:spPr bwMode="auto">
          <a:xfrm>
            <a:off x="2286463" y="1759412"/>
            <a:ext cx="56028" cy="38519"/>
          </a:xfrm>
          <a:custGeom>
            <a:avLst/>
            <a:gdLst>
              <a:gd name="T0" fmla="*/ 0 w 192"/>
              <a:gd name="T1" fmla="*/ 77 h 132"/>
              <a:gd name="T2" fmla="*/ 58 w 192"/>
              <a:gd name="T3" fmla="*/ 132 h 132"/>
              <a:gd name="T4" fmla="*/ 192 w 192"/>
              <a:gd name="T5" fmla="*/ 0 h 132"/>
            </a:gdLst>
            <a:ahLst/>
            <a:cxnLst>
              <a:cxn ang="0">
                <a:pos x="T0" y="T1"/>
              </a:cxn>
              <a:cxn ang="0">
                <a:pos x="T2" y="T3"/>
              </a:cxn>
              <a:cxn ang="0">
                <a:pos x="T4" y="T5"/>
              </a:cxn>
            </a:cxnLst>
            <a:rect l="0" t="0" r="r" b="b"/>
            <a:pathLst>
              <a:path w="192" h="132">
                <a:moveTo>
                  <a:pt x="0" y="77"/>
                </a:moveTo>
                <a:lnTo>
                  <a:pt x="58" y="132"/>
                </a:lnTo>
                <a:lnTo>
                  <a:pt x="192" y="0"/>
                </a:lnTo>
              </a:path>
            </a:pathLst>
          </a:custGeom>
          <a:noFill/>
          <a:ln w="9525"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gradFill>
                <a:gsLst>
                  <a:gs pos="5439">
                    <a:srgbClr val="FFFFFF">
                      <a:lumMod val="50000"/>
                    </a:srgbClr>
                  </a:gs>
                  <a:gs pos="89000">
                    <a:srgbClr val="FFFFFF">
                      <a:lumMod val="50000"/>
                    </a:srgbClr>
                  </a:gs>
                </a:gsLst>
                <a:lin ang="5400000" scaled="1"/>
              </a:gradFill>
              <a:effectLst/>
              <a:uLnTx/>
              <a:uFillTx/>
              <a:latin typeface="Segoe UI Semilight"/>
              <a:ea typeface="+mn-ea"/>
              <a:cs typeface="+mn-cs"/>
            </a:endParaRPr>
          </a:p>
        </p:txBody>
      </p:sp>
      <p:sp>
        <p:nvSpPr>
          <p:cNvPr id="530" name="Customer text">
            <a:extLst>
              <a:ext uri="{FF2B5EF4-FFF2-40B4-BE49-F238E27FC236}">
                <a16:creationId xmlns:a16="http://schemas.microsoft.com/office/drawing/2014/main" id="{2649EB77-B126-4CF7-9B4E-2554A8EB4F21}"/>
              </a:ext>
            </a:extLst>
          </p:cNvPr>
          <p:cNvSpPr/>
          <p:nvPr/>
        </p:nvSpPr>
        <p:spPr>
          <a:xfrm>
            <a:off x="1413934" y="1639196"/>
            <a:ext cx="592791" cy="1661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Tasks</a:t>
            </a:r>
          </a:p>
        </p:txBody>
      </p:sp>
      <p:sp>
        <p:nvSpPr>
          <p:cNvPr id="531" name="Oval 530">
            <a:extLst>
              <a:ext uri="{FF2B5EF4-FFF2-40B4-BE49-F238E27FC236}">
                <a16:creationId xmlns:a16="http://schemas.microsoft.com/office/drawing/2014/main" id="{221752B3-E5B0-458F-9FBA-CC6AB7357B2A}"/>
              </a:ext>
            </a:extLst>
          </p:cNvPr>
          <p:cNvSpPr/>
          <p:nvPr/>
        </p:nvSpPr>
        <p:spPr bwMode="auto">
          <a:xfrm>
            <a:off x="9163981" y="2056105"/>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532" name="Group 531">
            <a:extLst>
              <a:ext uri="{FF2B5EF4-FFF2-40B4-BE49-F238E27FC236}">
                <a16:creationId xmlns:a16="http://schemas.microsoft.com/office/drawing/2014/main" id="{EE6C0DC7-F958-4E8F-A12D-99976EEE1647}"/>
              </a:ext>
            </a:extLst>
          </p:cNvPr>
          <p:cNvGrpSpPr>
            <a:grpSpLocks noChangeAspect="1"/>
          </p:cNvGrpSpPr>
          <p:nvPr/>
        </p:nvGrpSpPr>
        <p:grpSpPr>
          <a:xfrm>
            <a:off x="9298426" y="2214852"/>
            <a:ext cx="224075" cy="175471"/>
            <a:chOff x="-2178049" y="6200634"/>
            <a:chExt cx="295707" cy="231567"/>
          </a:xfrm>
          <a:solidFill>
            <a:schemeClr val="tx1">
              <a:lumMod val="10000"/>
              <a:lumOff val="90000"/>
            </a:schemeClr>
          </a:solidFill>
        </p:grpSpPr>
        <p:sp>
          <p:nvSpPr>
            <p:cNvPr id="533" name="Freeform 134">
              <a:extLst>
                <a:ext uri="{FF2B5EF4-FFF2-40B4-BE49-F238E27FC236}">
                  <a16:creationId xmlns:a16="http://schemas.microsoft.com/office/drawing/2014/main" id="{C95D08AE-C042-46A5-B527-3CDDCAC4A2EB}"/>
                </a:ext>
              </a:extLst>
            </p:cNvPr>
            <p:cNvSpPr/>
            <p:nvPr/>
          </p:nvSpPr>
          <p:spPr bwMode="auto">
            <a:xfrm rot="5400000">
              <a:off x="-2154703" y="6243593"/>
              <a:ext cx="165262" cy="211953"/>
            </a:xfrm>
            <a:custGeom>
              <a:avLst/>
              <a:gdLst>
                <a:gd name="connsiteX0" fmla="*/ 0 w 185053"/>
                <a:gd name="connsiteY0" fmla="*/ 237335 h 237335"/>
                <a:gd name="connsiteX1" fmla="*/ 0 w 185053"/>
                <a:gd name="connsiteY1" fmla="*/ 143551 h 237335"/>
                <a:gd name="connsiteX2" fmla="*/ 61964 w 185053"/>
                <a:gd name="connsiteY2" fmla="*/ 143551 h 237335"/>
                <a:gd name="connsiteX3" fmla="*/ 61964 w 185053"/>
                <a:gd name="connsiteY3" fmla="*/ 0 h 237335"/>
                <a:gd name="connsiteX4" fmla="*/ 136210 w 185053"/>
                <a:gd name="connsiteY4" fmla="*/ 0 h 237335"/>
                <a:gd name="connsiteX5" fmla="*/ 136210 w 185053"/>
                <a:gd name="connsiteY5" fmla="*/ 164694 h 237335"/>
                <a:gd name="connsiteX6" fmla="*/ 185053 w 185053"/>
                <a:gd name="connsiteY6" fmla="*/ 216010 h 237335"/>
                <a:gd name="connsiteX7" fmla="*/ 136210 w 185053"/>
                <a:gd name="connsiteY7" fmla="*/ 216010 h 237335"/>
                <a:gd name="connsiteX8" fmla="*/ 136210 w 185053"/>
                <a:gd name="connsiteY8" fmla="*/ 237335 h 23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053" h="237335">
                  <a:moveTo>
                    <a:pt x="0" y="237335"/>
                  </a:moveTo>
                  <a:lnTo>
                    <a:pt x="0" y="143551"/>
                  </a:lnTo>
                  <a:lnTo>
                    <a:pt x="61964" y="143551"/>
                  </a:lnTo>
                  <a:lnTo>
                    <a:pt x="61964" y="0"/>
                  </a:lnTo>
                  <a:lnTo>
                    <a:pt x="136210" y="0"/>
                  </a:lnTo>
                  <a:lnTo>
                    <a:pt x="136210" y="164694"/>
                  </a:lnTo>
                  <a:lnTo>
                    <a:pt x="185053" y="216010"/>
                  </a:lnTo>
                  <a:lnTo>
                    <a:pt x="136210" y="216010"/>
                  </a:lnTo>
                  <a:lnTo>
                    <a:pt x="136210" y="237335"/>
                  </a:lnTo>
                  <a:close/>
                </a:path>
              </a:pathLst>
            </a:custGeom>
            <a:grpFill/>
            <a:ln w="10160" cap="flat">
              <a:solidFill>
                <a:srgbClr val="D83B01"/>
              </a:solidFill>
              <a:prstDash val="solid"/>
              <a:miter lim="800000"/>
              <a:headEnd/>
              <a:tailEnd/>
            </a:ln>
            <a:ex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34" name="Freeform 135">
              <a:extLst>
                <a:ext uri="{FF2B5EF4-FFF2-40B4-BE49-F238E27FC236}">
                  <a16:creationId xmlns:a16="http://schemas.microsoft.com/office/drawing/2014/main" id="{68F7ED12-5C46-41DD-BF91-1A8C1AFC8BB1}"/>
                </a:ext>
              </a:extLst>
            </p:cNvPr>
            <p:cNvSpPr/>
            <p:nvPr/>
          </p:nvSpPr>
          <p:spPr bwMode="auto">
            <a:xfrm rot="16200000" flipH="1">
              <a:off x="-2070949" y="6177288"/>
              <a:ext cx="165262" cy="211953"/>
            </a:xfrm>
            <a:custGeom>
              <a:avLst/>
              <a:gdLst>
                <a:gd name="connsiteX0" fmla="*/ 0 w 1547004"/>
                <a:gd name="connsiteY0" fmla="*/ 1984075 h 1984075"/>
                <a:gd name="connsiteX1" fmla="*/ 0 w 1547004"/>
                <a:gd name="connsiteY1" fmla="*/ 0 h 1984075"/>
                <a:gd name="connsiteX2" fmla="*/ 1138687 w 1547004"/>
                <a:gd name="connsiteY2" fmla="*/ 0 h 1984075"/>
                <a:gd name="connsiteX3" fmla="*/ 1138687 w 1547004"/>
                <a:gd name="connsiteY3" fmla="*/ 1376804 h 1984075"/>
                <a:gd name="connsiteX4" fmla="*/ 1547004 w 1547004"/>
                <a:gd name="connsiteY4" fmla="*/ 1805796 h 1984075"/>
                <a:gd name="connsiteX5" fmla="*/ 1138687 w 1547004"/>
                <a:gd name="connsiteY5" fmla="*/ 1805796 h 1984075"/>
                <a:gd name="connsiteX6" fmla="*/ 1138687 w 1547004"/>
                <a:gd name="connsiteY6" fmla="*/ 1984075 h 198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004" h="1984075">
                  <a:moveTo>
                    <a:pt x="0" y="1984075"/>
                  </a:moveTo>
                  <a:lnTo>
                    <a:pt x="0" y="0"/>
                  </a:lnTo>
                  <a:lnTo>
                    <a:pt x="1138687" y="0"/>
                  </a:lnTo>
                  <a:lnTo>
                    <a:pt x="1138687" y="1376804"/>
                  </a:lnTo>
                  <a:lnTo>
                    <a:pt x="1547004" y="1805796"/>
                  </a:lnTo>
                  <a:lnTo>
                    <a:pt x="1138687" y="1805796"/>
                  </a:lnTo>
                  <a:lnTo>
                    <a:pt x="1138687" y="1984075"/>
                  </a:lnTo>
                  <a:close/>
                </a:path>
              </a:pathLst>
            </a:custGeom>
            <a:grpFill/>
            <a:ln w="10160" cap="flat">
              <a:solidFill>
                <a:srgbClr val="D83B01"/>
              </a:solidFill>
              <a:prstDash val="solid"/>
              <a:miter lim="800000"/>
              <a:headEnd/>
              <a:tailEnd/>
            </a:ln>
            <a:ex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535" name="Customer text">
            <a:extLst>
              <a:ext uri="{FF2B5EF4-FFF2-40B4-BE49-F238E27FC236}">
                <a16:creationId xmlns:a16="http://schemas.microsoft.com/office/drawing/2014/main" id="{2A8A0EB0-9915-4A3D-9FC1-575EDEC32B89}"/>
              </a:ext>
            </a:extLst>
          </p:cNvPr>
          <p:cNvSpPr/>
          <p:nvPr/>
        </p:nvSpPr>
        <p:spPr>
          <a:xfrm>
            <a:off x="8324123" y="2219488"/>
            <a:ext cx="839397" cy="1661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Message</a:t>
            </a:r>
          </a:p>
        </p:txBody>
      </p:sp>
      <p:sp>
        <p:nvSpPr>
          <p:cNvPr id="536" name="Oval 535">
            <a:extLst>
              <a:ext uri="{FF2B5EF4-FFF2-40B4-BE49-F238E27FC236}">
                <a16:creationId xmlns:a16="http://schemas.microsoft.com/office/drawing/2014/main" id="{6BE48FE1-551C-4F0E-8213-17005E79C1E7}"/>
              </a:ext>
            </a:extLst>
          </p:cNvPr>
          <p:cNvSpPr/>
          <p:nvPr/>
        </p:nvSpPr>
        <p:spPr bwMode="auto">
          <a:xfrm>
            <a:off x="3416319" y="3714936"/>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537" name="Group 536">
            <a:extLst>
              <a:ext uri="{FF2B5EF4-FFF2-40B4-BE49-F238E27FC236}">
                <a16:creationId xmlns:a16="http://schemas.microsoft.com/office/drawing/2014/main" id="{BF0AC677-D2B1-4541-AA8F-104147B9B98E}"/>
              </a:ext>
            </a:extLst>
          </p:cNvPr>
          <p:cNvGrpSpPr/>
          <p:nvPr/>
        </p:nvGrpSpPr>
        <p:grpSpPr>
          <a:xfrm>
            <a:off x="3573770" y="3871788"/>
            <a:ext cx="178062" cy="179260"/>
            <a:chOff x="617831" y="4393376"/>
            <a:chExt cx="181658" cy="182880"/>
          </a:xfrm>
          <a:solidFill>
            <a:schemeClr val="tx1">
              <a:lumMod val="10000"/>
              <a:lumOff val="90000"/>
            </a:schemeClr>
          </a:solidFill>
        </p:grpSpPr>
        <p:grpSp>
          <p:nvGrpSpPr>
            <p:cNvPr id="539" name="Group 538">
              <a:extLst>
                <a:ext uri="{FF2B5EF4-FFF2-40B4-BE49-F238E27FC236}">
                  <a16:creationId xmlns:a16="http://schemas.microsoft.com/office/drawing/2014/main" id="{EC57E4CC-4EA6-4A11-87FC-1CBD651B640F}"/>
                </a:ext>
              </a:extLst>
            </p:cNvPr>
            <p:cNvGrpSpPr/>
            <p:nvPr/>
          </p:nvGrpSpPr>
          <p:grpSpPr>
            <a:xfrm>
              <a:off x="655168" y="4448176"/>
              <a:ext cx="70894" cy="77230"/>
              <a:chOff x="5790519" y="3043624"/>
              <a:chExt cx="256473" cy="279398"/>
            </a:xfrm>
            <a:grpFill/>
          </p:grpSpPr>
          <p:sp>
            <p:nvSpPr>
              <p:cNvPr id="544" name="Oval 113">
                <a:extLst>
                  <a:ext uri="{FF2B5EF4-FFF2-40B4-BE49-F238E27FC236}">
                    <a16:creationId xmlns:a16="http://schemas.microsoft.com/office/drawing/2014/main" id="{44A77C2C-3044-4AF4-BF09-CBE37A84DF9F}"/>
                  </a:ext>
                </a:extLst>
              </p:cNvPr>
              <p:cNvSpPr>
                <a:spLocks noChangeArrowheads="1"/>
              </p:cNvSpPr>
              <p:nvPr/>
            </p:nvSpPr>
            <p:spPr bwMode="auto">
              <a:xfrm>
                <a:off x="5843533" y="3043624"/>
                <a:ext cx="151878" cy="149012"/>
              </a:xfrm>
              <a:prstGeom prst="ellipse">
                <a:avLst/>
              </a:pr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45" name="Freeform 114">
                <a:extLst>
                  <a:ext uri="{FF2B5EF4-FFF2-40B4-BE49-F238E27FC236}">
                    <a16:creationId xmlns:a16="http://schemas.microsoft.com/office/drawing/2014/main" id="{F0AB2FA1-3F57-4666-AE39-8715FF76121D}"/>
                  </a:ext>
                </a:extLst>
              </p:cNvPr>
              <p:cNvSpPr>
                <a:spLocks/>
              </p:cNvSpPr>
              <p:nvPr/>
            </p:nvSpPr>
            <p:spPr bwMode="auto">
              <a:xfrm>
                <a:off x="5790519" y="3195501"/>
                <a:ext cx="256473" cy="127521"/>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540" name="Rounded Rectangle 145">
              <a:extLst>
                <a:ext uri="{FF2B5EF4-FFF2-40B4-BE49-F238E27FC236}">
                  <a16:creationId xmlns:a16="http://schemas.microsoft.com/office/drawing/2014/main" id="{28200EB9-C30C-4FAD-B866-864AB7244EA9}"/>
                </a:ext>
              </a:extLst>
            </p:cNvPr>
            <p:cNvSpPr/>
            <p:nvPr/>
          </p:nvSpPr>
          <p:spPr bwMode="auto">
            <a:xfrm>
              <a:off x="617831" y="4393376"/>
              <a:ext cx="181658" cy="180998"/>
            </a:xfrm>
            <a:prstGeom prst="roundRect">
              <a:avLst>
                <a:gd name="adj" fmla="val 10746"/>
              </a:avLst>
            </a:pr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cxnSp>
          <p:nvCxnSpPr>
            <p:cNvPr id="541" name="Straight Connector 540">
              <a:extLst>
                <a:ext uri="{FF2B5EF4-FFF2-40B4-BE49-F238E27FC236}">
                  <a16:creationId xmlns:a16="http://schemas.microsoft.com/office/drawing/2014/main" id="{835B0BE9-2EB0-44E4-B38C-5B6D8CC60BC5}"/>
                </a:ext>
              </a:extLst>
            </p:cNvPr>
            <p:cNvCxnSpPr/>
            <p:nvPr/>
          </p:nvCxnSpPr>
          <p:spPr>
            <a:xfrm>
              <a:off x="755722" y="4395258"/>
              <a:ext cx="0" cy="180998"/>
            </a:xfrm>
            <a:prstGeom prst="line">
              <a:avLst/>
            </a:prstGeom>
            <a:grpFill/>
            <a:ln w="10160" cap="flat">
              <a:solidFill>
                <a:srgbClr val="D83B01"/>
              </a:solidFill>
              <a:prstDash val="solid"/>
              <a:miter lim="800000"/>
              <a:headEnd/>
              <a:tailEnd/>
            </a:ln>
            <a:extLst/>
          </p:spPr>
        </p:cxnSp>
        <p:cxnSp>
          <p:nvCxnSpPr>
            <p:cNvPr id="542" name="Straight Connector 541">
              <a:extLst>
                <a:ext uri="{FF2B5EF4-FFF2-40B4-BE49-F238E27FC236}">
                  <a16:creationId xmlns:a16="http://schemas.microsoft.com/office/drawing/2014/main" id="{AC1042E2-0C99-4A14-9A7E-EB29155B03E5}"/>
                </a:ext>
              </a:extLst>
            </p:cNvPr>
            <p:cNvCxnSpPr/>
            <p:nvPr/>
          </p:nvCxnSpPr>
          <p:spPr>
            <a:xfrm>
              <a:off x="758086" y="4453527"/>
              <a:ext cx="39984" cy="0"/>
            </a:xfrm>
            <a:prstGeom prst="line">
              <a:avLst/>
            </a:prstGeom>
            <a:grpFill/>
            <a:ln w="10160" cap="flat">
              <a:solidFill>
                <a:srgbClr val="D83B01"/>
              </a:solidFill>
              <a:prstDash val="solid"/>
              <a:miter lim="800000"/>
              <a:headEnd/>
              <a:tailEnd/>
            </a:ln>
            <a:extLst/>
          </p:spPr>
        </p:cxnSp>
        <p:cxnSp>
          <p:nvCxnSpPr>
            <p:cNvPr id="543" name="Straight Connector 542">
              <a:extLst>
                <a:ext uri="{FF2B5EF4-FFF2-40B4-BE49-F238E27FC236}">
                  <a16:creationId xmlns:a16="http://schemas.microsoft.com/office/drawing/2014/main" id="{19D6BBAB-95F4-4ACD-A38B-2B6FE23CA293}"/>
                </a:ext>
              </a:extLst>
            </p:cNvPr>
            <p:cNvCxnSpPr/>
            <p:nvPr/>
          </p:nvCxnSpPr>
          <p:spPr>
            <a:xfrm>
              <a:off x="758086" y="4513181"/>
              <a:ext cx="39984" cy="0"/>
            </a:xfrm>
            <a:prstGeom prst="line">
              <a:avLst/>
            </a:prstGeom>
            <a:grpFill/>
            <a:ln w="10160" cap="flat">
              <a:solidFill>
                <a:srgbClr val="D83B01"/>
              </a:solidFill>
              <a:prstDash val="solid"/>
              <a:miter lim="800000"/>
              <a:headEnd/>
              <a:tailEnd/>
            </a:ln>
            <a:extLst/>
          </p:spPr>
        </p:cxnSp>
      </p:grpSp>
      <p:sp>
        <p:nvSpPr>
          <p:cNvPr id="546" name="Customer text">
            <a:extLst>
              <a:ext uri="{FF2B5EF4-FFF2-40B4-BE49-F238E27FC236}">
                <a16:creationId xmlns:a16="http://schemas.microsoft.com/office/drawing/2014/main" id="{B4777050-A7C0-4087-94A5-FB862596AFA6}"/>
              </a:ext>
            </a:extLst>
          </p:cNvPr>
          <p:cNvSpPr/>
          <p:nvPr/>
        </p:nvSpPr>
        <p:spPr>
          <a:xfrm>
            <a:off x="2714120" y="3878319"/>
            <a:ext cx="700063" cy="1661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People</a:t>
            </a:r>
          </a:p>
        </p:txBody>
      </p:sp>
      <p:sp>
        <p:nvSpPr>
          <p:cNvPr id="547" name="Oval 546">
            <a:extLst>
              <a:ext uri="{FF2B5EF4-FFF2-40B4-BE49-F238E27FC236}">
                <a16:creationId xmlns:a16="http://schemas.microsoft.com/office/drawing/2014/main" id="{E3E8287B-50AF-4FF4-8905-642DEC864C65}"/>
              </a:ext>
            </a:extLst>
          </p:cNvPr>
          <p:cNvSpPr/>
          <p:nvPr/>
        </p:nvSpPr>
        <p:spPr bwMode="auto">
          <a:xfrm>
            <a:off x="5536951" y="5163823"/>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548" name="Group 547">
            <a:extLst>
              <a:ext uri="{FF2B5EF4-FFF2-40B4-BE49-F238E27FC236}">
                <a16:creationId xmlns:a16="http://schemas.microsoft.com/office/drawing/2014/main" id="{15940CE2-583E-421E-AAED-1A7E9EAD3619}"/>
              </a:ext>
            </a:extLst>
          </p:cNvPr>
          <p:cNvGrpSpPr/>
          <p:nvPr/>
        </p:nvGrpSpPr>
        <p:grpSpPr>
          <a:xfrm>
            <a:off x="5716355" y="5316095"/>
            <a:ext cx="134157" cy="169748"/>
            <a:chOff x="4989898" y="5967253"/>
            <a:chExt cx="136866" cy="173176"/>
          </a:xfrm>
          <a:solidFill>
            <a:schemeClr val="tx1">
              <a:lumMod val="10000"/>
              <a:lumOff val="90000"/>
            </a:schemeClr>
          </a:solidFill>
        </p:grpSpPr>
        <p:sp>
          <p:nvSpPr>
            <p:cNvPr id="549" name="Freeform 38">
              <a:extLst>
                <a:ext uri="{FF2B5EF4-FFF2-40B4-BE49-F238E27FC236}">
                  <a16:creationId xmlns:a16="http://schemas.microsoft.com/office/drawing/2014/main" id="{BB07813D-A33B-42A2-9513-5FE76A5FBCC0}"/>
                </a:ext>
              </a:extLst>
            </p:cNvPr>
            <p:cNvSpPr>
              <a:spLocks/>
            </p:cNvSpPr>
            <p:nvPr/>
          </p:nvSpPr>
          <p:spPr bwMode="auto">
            <a:xfrm rot="5400000">
              <a:off x="5042698" y="6059578"/>
              <a:ext cx="31267" cy="63713"/>
            </a:xfrm>
            <a:custGeom>
              <a:avLst/>
              <a:gdLst>
                <a:gd name="T0" fmla="*/ 0 w 53"/>
                <a:gd name="T1" fmla="*/ 0 h 108"/>
                <a:gd name="T2" fmla="*/ 53 w 53"/>
                <a:gd name="T3" fmla="*/ 54 h 108"/>
                <a:gd name="T4" fmla="*/ 0 w 53"/>
                <a:gd name="T5" fmla="*/ 108 h 108"/>
              </a:gdLst>
              <a:ahLst/>
              <a:cxnLst>
                <a:cxn ang="0">
                  <a:pos x="T0" y="T1"/>
                </a:cxn>
                <a:cxn ang="0">
                  <a:pos x="T2" y="T3"/>
                </a:cxn>
                <a:cxn ang="0">
                  <a:pos x="T4" y="T5"/>
                </a:cxn>
              </a:cxnLst>
              <a:rect l="0" t="0" r="r" b="b"/>
              <a:pathLst>
                <a:path w="53" h="108">
                  <a:moveTo>
                    <a:pt x="0" y="0"/>
                  </a:moveTo>
                  <a:lnTo>
                    <a:pt x="53" y="54"/>
                  </a:lnTo>
                  <a:lnTo>
                    <a:pt x="0" y="108"/>
                  </a:lnTo>
                </a:path>
              </a:pathLst>
            </a:cu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550" name="Group 549">
              <a:extLst>
                <a:ext uri="{FF2B5EF4-FFF2-40B4-BE49-F238E27FC236}">
                  <a16:creationId xmlns:a16="http://schemas.microsoft.com/office/drawing/2014/main" id="{16F9E90E-F073-4DD7-AB70-AA9FB83A2C31}"/>
                </a:ext>
              </a:extLst>
            </p:cNvPr>
            <p:cNvGrpSpPr/>
            <p:nvPr/>
          </p:nvGrpSpPr>
          <p:grpSpPr>
            <a:xfrm>
              <a:off x="4989898" y="5967253"/>
              <a:ext cx="136866" cy="173176"/>
              <a:chOff x="4989898" y="5967253"/>
              <a:chExt cx="136866" cy="173176"/>
            </a:xfrm>
            <a:grpFill/>
          </p:grpSpPr>
          <p:sp>
            <p:nvSpPr>
              <p:cNvPr id="551" name="Line 37">
                <a:extLst>
                  <a:ext uri="{FF2B5EF4-FFF2-40B4-BE49-F238E27FC236}">
                    <a16:creationId xmlns:a16="http://schemas.microsoft.com/office/drawing/2014/main" id="{3CF82D28-8921-4DAB-AD6C-DBF2343C657A}"/>
                  </a:ext>
                </a:extLst>
              </p:cNvPr>
              <p:cNvSpPr>
                <a:spLocks noChangeShapeType="1"/>
              </p:cNvSpPr>
              <p:nvPr/>
            </p:nvSpPr>
            <p:spPr bwMode="auto">
              <a:xfrm rot="5400000">
                <a:off x="4988424" y="6037161"/>
                <a:ext cx="139815" cy="0"/>
              </a:xfrm>
              <a:prstGeom prst="line">
                <a:avLst/>
              </a:pr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552" name="Rectangle 39">
                <a:extLst>
                  <a:ext uri="{FF2B5EF4-FFF2-40B4-BE49-F238E27FC236}">
                    <a16:creationId xmlns:a16="http://schemas.microsoft.com/office/drawing/2014/main" id="{9562EBF6-DA28-4BDF-AACE-AFD333E46221}"/>
                  </a:ext>
                </a:extLst>
              </p:cNvPr>
              <p:cNvSpPr>
                <a:spLocks noChangeArrowheads="1"/>
              </p:cNvSpPr>
              <p:nvPr/>
            </p:nvSpPr>
            <p:spPr bwMode="auto">
              <a:xfrm rot="5400000">
                <a:off x="5001402" y="6015067"/>
                <a:ext cx="113858" cy="136866"/>
              </a:xfrm>
              <a:custGeom>
                <a:avLst/>
                <a:gdLst>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0 w 113858"/>
                  <a:gd name="connsiteY4" fmla="*/ 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 name="connsiteX4" fmla="*/ 91440 w 113858"/>
                  <a:gd name="connsiteY4" fmla="*/ 91440 h 136866"/>
                  <a:gd name="connsiteX0" fmla="*/ 0 w 113858"/>
                  <a:gd name="connsiteY0" fmla="*/ 0 h 136866"/>
                  <a:gd name="connsiteX1" fmla="*/ 113858 w 113858"/>
                  <a:gd name="connsiteY1" fmla="*/ 0 h 136866"/>
                  <a:gd name="connsiteX2" fmla="*/ 113858 w 113858"/>
                  <a:gd name="connsiteY2" fmla="*/ 136866 h 136866"/>
                  <a:gd name="connsiteX3" fmla="*/ 0 w 113858"/>
                  <a:gd name="connsiteY3" fmla="*/ 136866 h 136866"/>
                </a:gdLst>
                <a:ahLst/>
                <a:cxnLst>
                  <a:cxn ang="0">
                    <a:pos x="connsiteX0" y="connsiteY0"/>
                  </a:cxn>
                  <a:cxn ang="0">
                    <a:pos x="connsiteX1" y="connsiteY1"/>
                  </a:cxn>
                  <a:cxn ang="0">
                    <a:pos x="connsiteX2" y="connsiteY2"/>
                  </a:cxn>
                  <a:cxn ang="0">
                    <a:pos x="connsiteX3" y="connsiteY3"/>
                  </a:cxn>
                </a:cxnLst>
                <a:rect l="l" t="t" r="r" b="b"/>
                <a:pathLst>
                  <a:path w="113858" h="136866">
                    <a:moveTo>
                      <a:pt x="0" y="0"/>
                    </a:moveTo>
                    <a:lnTo>
                      <a:pt x="113858" y="0"/>
                    </a:lnTo>
                    <a:lnTo>
                      <a:pt x="113858" y="136866"/>
                    </a:lnTo>
                    <a:lnTo>
                      <a:pt x="0" y="136866"/>
                    </a:lnTo>
                  </a:path>
                </a:pathLst>
              </a:custGeom>
              <a:no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sp>
        <p:nvSpPr>
          <p:cNvPr id="553" name="Customer text">
            <a:extLst>
              <a:ext uri="{FF2B5EF4-FFF2-40B4-BE49-F238E27FC236}">
                <a16:creationId xmlns:a16="http://schemas.microsoft.com/office/drawing/2014/main" id="{77423439-BF5A-4665-8CB8-CDCCC7A6F7BC}"/>
              </a:ext>
            </a:extLst>
          </p:cNvPr>
          <p:cNvSpPr/>
          <p:nvPr/>
        </p:nvSpPr>
        <p:spPr>
          <a:xfrm>
            <a:off x="6028476" y="5327206"/>
            <a:ext cx="772071" cy="1661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Storage</a:t>
            </a:r>
          </a:p>
        </p:txBody>
      </p:sp>
      <p:sp>
        <p:nvSpPr>
          <p:cNvPr id="554" name="Oval 553">
            <a:extLst>
              <a:ext uri="{FF2B5EF4-FFF2-40B4-BE49-F238E27FC236}">
                <a16:creationId xmlns:a16="http://schemas.microsoft.com/office/drawing/2014/main" id="{E32BA9A7-30F5-4E8A-8C02-78F806E4BDDA}"/>
              </a:ext>
            </a:extLst>
          </p:cNvPr>
          <p:cNvSpPr/>
          <p:nvPr/>
        </p:nvSpPr>
        <p:spPr bwMode="auto">
          <a:xfrm>
            <a:off x="9755130" y="2719233"/>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555" name="Group 554">
            <a:extLst>
              <a:ext uri="{FF2B5EF4-FFF2-40B4-BE49-F238E27FC236}">
                <a16:creationId xmlns:a16="http://schemas.microsoft.com/office/drawing/2014/main" id="{3A6A1613-A862-4262-9FA2-2CFFEA963A6E}"/>
              </a:ext>
            </a:extLst>
          </p:cNvPr>
          <p:cNvGrpSpPr/>
          <p:nvPr/>
        </p:nvGrpSpPr>
        <p:grpSpPr>
          <a:xfrm>
            <a:off x="9888753" y="2861039"/>
            <a:ext cx="232241" cy="205656"/>
            <a:chOff x="7522608" y="5212885"/>
            <a:chExt cx="263530" cy="233364"/>
          </a:xfrm>
          <a:solidFill>
            <a:schemeClr val="tx1">
              <a:lumMod val="10000"/>
              <a:lumOff val="90000"/>
            </a:schemeClr>
          </a:solidFill>
        </p:grpSpPr>
        <p:sp>
          <p:nvSpPr>
            <p:cNvPr id="556" name="Freeform 140">
              <a:extLst>
                <a:ext uri="{FF2B5EF4-FFF2-40B4-BE49-F238E27FC236}">
                  <a16:creationId xmlns:a16="http://schemas.microsoft.com/office/drawing/2014/main" id="{DB7E1DE1-9AA4-4093-8CB4-B5BED540FC0E}"/>
                </a:ext>
              </a:extLst>
            </p:cNvPr>
            <p:cNvSpPr>
              <a:spLocks/>
            </p:cNvSpPr>
            <p:nvPr/>
          </p:nvSpPr>
          <p:spPr bwMode="auto">
            <a:xfrm>
              <a:off x="7560713" y="5212885"/>
              <a:ext cx="225425" cy="225425"/>
            </a:xfrm>
            <a:custGeom>
              <a:avLst/>
              <a:gdLst>
                <a:gd name="T0" fmla="*/ 86 w 142"/>
                <a:gd name="T1" fmla="*/ 0 h 142"/>
                <a:gd name="T2" fmla="*/ 0 w 142"/>
                <a:gd name="T3" fmla="*/ 86 h 142"/>
                <a:gd name="T4" fmla="*/ 57 w 142"/>
                <a:gd name="T5" fmla="*/ 142 h 142"/>
                <a:gd name="T6" fmla="*/ 142 w 142"/>
                <a:gd name="T7" fmla="*/ 56 h 142"/>
                <a:gd name="T8" fmla="*/ 86 w 142"/>
                <a:gd name="T9" fmla="*/ 0 h 142"/>
              </a:gdLst>
              <a:ahLst/>
              <a:cxnLst>
                <a:cxn ang="0">
                  <a:pos x="T0" y="T1"/>
                </a:cxn>
                <a:cxn ang="0">
                  <a:pos x="T2" y="T3"/>
                </a:cxn>
                <a:cxn ang="0">
                  <a:pos x="T4" y="T5"/>
                </a:cxn>
                <a:cxn ang="0">
                  <a:pos x="T6" y="T7"/>
                </a:cxn>
                <a:cxn ang="0">
                  <a:pos x="T8" y="T9"/>
                </a:cxn>
              </a:cxnLst>
              <a:rect l="0" t="0" r="r" b="b"/>
              <a:pathLst>
                <a:path w="142" h="142">
                  <a:moveTo>
                    <a:pt x="86" y="0"/>
                  </a:moveTo>
                  <a:lnTo>
                    <a:pt x="0" y="86"/>
                  </a:lnTo>
                  <a:lnTo>
                    <a:pt x="57" y="142"/>
                  </a:lnTo>
                  <a:lnTo>
                    <a:pt x="142" y="56"/>
                  </a:lnTo>
                  <a:lnTo>
                    <a:pt x="86" y="0"/>
                  </a:lnTo>
                  <a:close/>
                </a:path>
              </a:pathLst>
            </a:custGeom>
            <a:grpFill/>
            <a:ln w="10160" cap="rnd">
              <a:solidFill>
                <a:srgbClr val="045DA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7" name="Freeform 141">
              <a:extLst>
                <a:ext uri="{FF2B5EF4-FFF2-40B4-BE49-F238E27FC236}">
                  <a16:creationId xmlns:a16="http://schemas.microsoft.com/office/drawing/2014/main" id="{5766489B-D23F-44F5-B874-FF403A13EA84}"/>
                </a:ext>
              </a:extLst>
            </p:cNvPr>
            <p:cNvSpPr>
              <a:spLocks/>
            </p:cNvSpPr>
            <p:nvPr/>
          </p:nvSpPr>
          <p:spPr bwMode="auto">
            <a:xfrm>
              <a:off x="7522608" y="5216061"/>
              <a:ext cx="234950" cy="230188"/>
            </a:xfrm>
            <a:custGeom>
              <a:avLst/>
              <a:gdLst>
                <a:gd name="T0" fmla="*/ 198 w 204"/>
                <a:gd name="T1" fmla="*/ 140 h 200"/>
                <a:gd name="T2" fmla="*/ 198 w 204"/>
                <a:gd name="T3" fmla="*/ 119 h 200"/>
                <a:gd name="T4" fmla="*/ 167 w 204"/>
                <a:gd name="T5" fmla="*/ 88 h 200"/>
                <a:gd name="T6" fmla="*/ 167 w 204"/>
                <a:gd name="T7" fmla="*/ 88 h 200"/>
                <a:gd name="T8" fmla="*/ 79 w 204"/>
                <a:gd name="T9" fmla="*/ 0 h 200"/>
                <a:gd name="T10" fmla="*/ 0 w 204"/>
                <a:gd name="T11" fmla="*/ 80 h 200"/>
                <a:gd name="T12" fmla="*/ 88 w 204"/>
                <a:gd name="T13" fmla="*/ 168 h 200"/>
                <a:gd name="T14" fmla="*/ 89 w 204"/>
                <a:gd name="T15" fmla="*/ 167 h 200"/>
                <a:gd name="T16" fmla="*/ 117 w 204"/>
                <a:gd name="T17" fmla="*/ 195 h 200"/>
                <a:gd name="T18" fmla="*/ 128 w 204"/>
                <a:gd name="T19" fmla="*/ 200 h 200"/>
                <a:gd name="T20" fmla="*/ 139 w 204"/>
                <a:gd name="T21" fmla="*/ 195 h 200"/>
                <a:gd name="T22" fmla="*/ 143 w 204"/>
                <a:gd name="T23" fmla="*/ 183 h 200"/>
                <a:gd name="T24" fmla="*/ 150 w 204"/>
                <a:gd name="T25" fmla="*/ 190 h 200"/>
                <a:gd name="T26" fmla="*/ 161 w 204"/>
                <a:gd name="T27" fmla="*/ 195 h 200"/>
                <a:gd name="T28" fmla="*/ 172 w 204"/>
                <a:gd name="T29" fmla="*/ 190 h 200"/>
                <a:gd name="T30" fmla="*/ 175 w 204"/>
                <a:gd name="T31" fmla="*/ 175 h 200"/>
                <a:gd name="T32" fmla="*/ 180 w 204"/>
                <a:gd name="T33" fmla="*/ 176 h 200"/>
                <a:gd name="T34" fmla="*/ 191 w 204"/>
                <a:gd name="T35" fmla="*/ 171 h 200"/>
                <a:gd name="T36" fmla="*/ 191 w 204"/>
                <a:gd name="T37" fmla="*/ 150 h 200"/>
                <a:gd name="T38" fmla="*/ 185 w 204"/>
                <a:gd name="T39" fmla="*/ 144 h 200"/>
                <a:gd name="T40" fmla="*/ 187 w 204"/>
                <a:gd name="T41" fmla="*/ 144 h 200"/>
                <a:gd name="T42" fmla="*/ 198 w 204"/>
                <a:gd name="T43" fmla="*/ 14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200">
                  <a:moveTo>
                    <a:pt x="198" y="140"/>
                  </a:moveTo>
                  <a:cubicBezTo>
                    <a:pt x="204" y="134"/>
                    <a:pt x="204" y="125"/>
                    <a:pt x="198" y="119"/>
                  </a:cubicBezTo>
                  <a:cubicBezTo>
                    <a:pt x="167" y="88"/>
                    <a:pt x="167" y="88"/>
                    <a:pt x="167" y="88"/>
                  </a:cubicBezTo>
                  <a:cubicBezTo>
                    <a:pt x="167" y="88"/>
                    <a:pt x="167" y="88"/>
                    <a:pt x="167" y="88"/>
                  </a:cubicBezTo>
                  <a:cubicBezTo>
                    <a:pt x="79" y="0"/>
                    <a:pt x="79" y="0"/>
                    <a:pt x="79" y="0"/>
                  </a:cubicBezTo>
                  <a:cubicBezTo>
                    <a:pt x="0" y="80"/>
                    <a:pt x="0" y="80"/>
                    <a:pt x="0" y="80"/>
                  </a:cubicBezTo>
                  <a:cubicBezTo>
                    <a:pt x="88" y="168"/>
                    <a:pt x="88" y="168"/>
                    <a:pt x="88" y="168"/>
                  </a:cubicBezTo>
                  <a:cubicBezTo>
                    <a:pt x="89" y="167"/>
                    <a:pt x="89" y="167"/>
                    <a:pt x="89" y="167"/>
                  </a:cubicBezTo>
                  <a:cubicBezTo>
                    <a:pt x="117" y="195"/>
                    <a:pt x="117" y="195"/>
                    <a:pt x="117" y="195"/>
                  </a:cubicBezTo>
                  <a:cubicBezTo>
                    <a:pt x="120" y="198"/>
                    <a:pt x="124" y="200"/>
                    <a:pt x="128" y="200"/>
                  </a:cubicBezTo>
                  <a:cubicBezTo>
                    <a:pt x="132" y="200"/>
                    <a:pt x="136" y="198"/>
                    <a:pt x="139" y="195"/>
                  </a:cubicBezTo>
                  <a:cubicBezTo>
                    <a:pt x="142" y="192"/>
                    <a:pt x="143" y="187"/>
                    <a:pt x="143" y="183"/>
                  </a:cubicBezTo>
                  <a:cubicBezTo>
                    <a:pt x="150" y="190"/>
                    <a:pt x="150" y="190"/>
                    <a:pt x="150" y="190"/>
                  </a:cubicBezTo>
                  <a:cubicBezTo>
                    <a:pt x="153" y="193"/>
                    <a:pt x="157" y="195"/>
                    <a:pt x="161" y="195"/>
                  </a:cubicBezTo>
                  <a:cubicBezTo>
                    <a:pt x="165" y="195"/>
                    <a:pt x="169" y="193"/>
                    <a:pt x="172" y="190"/>
                  </a:cubicBezTo>
                  <a:cubicBezTo>
                    <a:pt x="176" y="186"/>
                    <a:pt x="177" y="180"/>
                    <a:pt x="175" y="175"/>
                  </a:cubicBezTo>
                  <a:cubicBezTo>
                    <a:pt x="177" y="175"/>
                    <a:pt x="179" y="176"/>
                    <a:pt x="180" y="176"/>
                  </a:cubicBezTo>
                  <a:cubicBezTo>
                    <a:pt x="184" y="176"/>
                    <a:pt x="188" y="174"/>
                    <a:pt x="191" y="171"/>
                  </a:cubicBezTo>
                  <a:cubicBezTo>
                    <a:pt x="197" y="165"/>
                    <a:pt x="197" y="156"/>
                    <a:pt x="191" y="150"/>
                  </a:cubicBezTo>
                  <a:cubicBezTo>
                    <a:pt x="185" y="144"/>
                    <a:pt x="185" y="144"/>
                    <a:pt x="185" y="144"/>
                  </a:cubicBezTo>
                  <a:cubicBezTo>
                    <a:pt x="186" y="144"/>
                    <a:pt x="187" y="144"/>
                    <a:pt x="187" y="144"/>
                  </a:cubicBezTo>
                  <a:cubicBezTo>
                    <a:pt x="191" y="144"/>
                    <a:pt x="195" y="143"/>
                    <a:pt x="198" y="140"/>
                  </a:cubicBezTo>
                  <a:close/>
                </a:path>
              </a:pathLst>
            </a:custGeom>
            <a:grpFill/>
            <a:ln w="10160" cap="rnd">
              <a:solidFill>
                <a:srgbClr val="045DA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8" name="Freeform 142">
              <a:extLst>
                <a:ext uri="{FF2B5EF4-FFF2-40B4-BE49-F238E27FC236}">
                  <a16:creationId xmlns:a16="http://schemas.microsoft.com/office/drawing/2014/main" id="{63E2C1B7-C34C-4930-A8E0-425216486AEF}"/>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grpFill/>
            <a:ln w="10160" cap="sq">
              <a:solidFill>
                <a:srgbClr val="045DA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9" name="Freeform 143">
              <a:extLst>
                <a:ext uri="{FF2B5EF4-FFF2-40B4-BE49-F238E27FC236}">
                  <a16:creationId xmlns:a16="http://schemas.microsoft.com/office/drawing/2014/main" id="{50C6DEE5-A10B-498E-A210-1EBEBA0E5265}"/>
                </a:ext>
              </a:extLst>
            </p:cNvPr>
            <p:cNvSpPr>
              <a:spLocks/>
            </p:cNvSpPr>
            <p:nvPr/>
          </p:nvSpPr>
          <p:spPr bwMode="auto">
            <a:xfrm>
              <a:off x="7606750" y="5228760"/>
              <a:ext cx="74613" cy="101600"/>
            </a:xfrm>
            <a:custGeom>
              <a:avLst/>
              <a:gdLst>
                <a:gd name="T0" fmla="*/ 65 w 65"/>
                <a:gd name="T1" fmla="*/ 49 h 88"/>
                <a:gd name="T2" fmla="*/ 31 w 65"/>
                <a:gd name="T3" fmla="*/ 83 h 88"/>
                <a:gd name="T4" fmla="*/ 19 w 65"/>
                <a:gd name="T5" fmla="*/ 88 h 88"/>
                <a:gd name="T6" fmla="*/ 7 w 65"/>
                <a:gd name="T7" fmla="*/ 83 h 88"/>
                <a:gd name="T8" fmla="*/ 7 w 65"/>
                <a:gd name="T9" fmla="*/ 59 h 88"/>
                <a:gd name="T10" fmla="*/ 65 w 65"/>
                <a:gd name="T11" fmla="*/ 0 h 88"/>
              </a:gdLst>
              <a:ahLst/>
              <a:cxnLst>
                <a:cxn ang="0">
                  <a:pos x="T0" y="T1"/>
                </a:cxn>
                <a:cxn ang="0">
                  <a:pos x="T2" y="T3"/>
                </a:cxn>
                <a:cxn ang="0">
                  <a:pos x="T4" y="T5"/>
                </a:cxn>
                <a:cxn ang="0">
                  <a:pos x="T6" y="T7"/>
                </a:cxn>
                <a:cxn ang="0">
                  <a:pos x="T8" y="T9"/>
                </a:cxn>
                <a:cxn ang="0">
                  <a:pos x="T10" y="T11"/>
                </a:cxn>
              </a:cxnLst>
              <a:rect l="0" t="0" r="r" b="b"/>
              <a:pathLst>
                <a:path w="65" h="88">
                  <a:moveTo>
                    <a:pt x="65" y="49"/>
                  </a:moveTo>
                  <a:cubicBezTo>
                    <a:pt x="31" y="83"/>
                    <a:pt x="31" y="83"/>
                    <a:pt x="31" y="83"/>
                  </a:cubicBezTo>
                  <a:cubicBezTo>
                    <a:pt x="28" y="86"/>
                    <a:pt x="23" y="88"/>
                    <a:pt x="19" y="88"/>
                  </a:cubicBezTo>
                  <a:cubicBezTo>
                    <a:pt x="14" y="88"/>
                    <a:pt x="10" y="86"/>
                    <a:pt x="7" y="83"/>
                  </a:cubicBezTo>
                  <a:cubicBezTo>
                    <a:pt x="0" y="76"/>
                    <a:pt x="0" y="65"/>
                    <a:pt x="7" y="59"/>
                  </a:cubicBezTo>
                  <a:cubicBezTo>
                    <a:pt x="65" y="0"/>
                    <a:pt x="65" y="0"/>
                    <a:pt x="65" y="0"/>
                  </a:cubicBezTo>
                </a:path>
              </a:pathLst>
            </a:custGeom>
            <a:grpFill/>
            <a:ln w="10160" cap="sq">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0" name="Freeform 144">
              <a:extLst>
                <a:ext uri="{FF2B5EF4-FFF2-40B4-BE49-F238E27FC236}">
                  <a16:creationId xmlns:a16="http://schemas.microsoft.com/office/drawing/2014/main" id="{7D6045B3-B9E3-4201-AD03-442009299DD2}"/>
                </a:ext>
              </a:extLst>
            </p:cNvPr>
            <p:cNvSpPr>
              <a:spLocks/>
            </p:cNvSpPr>
            <p:nvPr/>
          </p:nvSpPr>
          <p:spPr bwMode="auto">
            <a:xfrm>
              <a:off x="7552769" y="5341471"/>
              <a:ext cx="106362" cy="104775"/>
            </a:xfrm>
            <a:custGeom>
              <a:avLst/>
              <a:gdLst>
                <a:gd name="T0" fmla="*/ 86 w 92"/>
                <a:gd name="T1" fmla="*/ 63 h 91"/>
                <a:gd name="T2" fmla="*/ 71 w 92"/>
                <a:gd name="T3" fmla="*/ 59 h 91"/>
                <a:gd name="T4" fmla="*/ 67 w 92"/>
                <a:gd name="T5" fmla="*/ 44 h 91"/>
                <a:gd name="T6" fmla="*/ 52 w 92"/>
                <a:gd name="T7" fmla="*/ 40 h 91"/>
                <a:gd name="T8" fmla="*/ 48 w 92"/>
                <a:gd name="T9" fmla="*/ 25 h 91"/>
                <a:gd name="T10" fmla="*/ 33 w 92"/>
                <a:gd name="T11" fmla="*/ 21 h 91"/>
                <a:gd name="T12" fmla="*/ 29 w 92"/>
                <a:gd name="T13" fmla="*/ 6 h 91"/>
                <a:gd name="T14" fmla="*/ 8 w 92"/>
                <a:gd name="T15" fmla="*/ 6 h 91"/>
                <a:gd name="T16" fmla="*/ 6 w 92"/>
                <a:gd name="T17" fmla="*/ 8 h 91"/>
                <a:gd name="T18" fmla="*/ 6 w 92"/>
                <a:gd name="T19" fmla="*/ 29 h 91"/>
                <a:gd name="T20" fmla="*/ 16 w 92"/>
                <a:gd name="T21" fmla="*/ 33 h 91"/>
                <a:gd name="T22" fmla="*/ 18 w 92"/>
                <a:gd name="T23" fmla="*/ 33 h 91"/>
                <a:gd name="T24" fmla="*/ 17 w 92"/>
                <a:gd name="T25" fmla="*/ 35 h 91"/>
                <a:gd name="T26" fmla="*/ 17 w 92"/>
                <a:gd name="T27" fmla="*/ 56 h 91"/>
                <a:gd name="T28" fmla="*/ 27 w 92"/>
                <a:gd name="T29" fmla="*/ 61 h 91"/>
                <a:gd name="T30" fmla="*/ 32 w 92"/>
                <a:gd name="T31" fmla="*/ 60 h 91"/>
                <a:gd name="T32" fmla="*/ 36 w 92"/>
                <a:gd name="T33" fmla="*/ 75 h 91"/>
                <a:gd name="T34" fmla="*/ 46 w 92"/>
                <a:gd name="T35" fmla="*/ 80 h 91"/>
                <a:gd name="T36" fmla="*/ 57 w 92"/>
                <a:gd name="T37" fmla="*/ 75 h 91"/>
                <a:gd name="T38" fmla="*/ 59 w 92"/>
                <a:gd name="T39" fmla="*/ 74 h 91"/>
                <a:gd name="T40" fmla="*/ 63 w 92"/>
                <a:gd name="T41" fmla="*/ 86 h 91"/>
                <a:gd name="T42" fmla="*/ 74 w 92"/>
                <a:gd name="T43" fmla="*/ 91 h 91"/>
                <a:gd name="T44" fmla="*/ 84 w 92"/>
                <a:gd name="T45" fmla="*/ 86 h 91"/>
                <a:gd name="T46" fmla="*/ 86 w 92"/>
                <a:gd name="T47" fmla="*/ 84 h 91"/>
                <a:gd name="T48" fmla="*/ 86 w 92"/>
                <a:gd name="T49" fmla="*/ 6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91">
                  <a:moveTo>
                    <a:pt x="86" y="63"/>
                  </a:moveTo>
                  <a:cubicBezTo>
                    <a:pt x="82" y="59"/>
                    <a:pt x="76" y="57"/>
                    <a:pt x="71" y="59"/>
                  </a:cubicBezTo>
                  <a:cubicBezTo>
                    <a:pt x="73" y="54"/>
                    <a:pt x="71" y="48"/>
                    <a:pt x="67" y="44"/>
                  </a:cubicBezTo>
                  <a:cubicBezTo>
                    <a:pt x="63" y="40"/>
                    <a:pt x="57" y="38"/>
                    <a:pt x="52" y="40"/>
                  </a:cubicBezTo>
                  <a:cubicBezTo>
                    <a:pt x="54" y="35"/>
                    <a:pt x="52" y="29"/>
                    <a:pt x="48" y="25"/>
                  </a:cubicBezTo>
                  <a:cubicBezTo>
                    <a:pt x="44" y="20"/>
                    <a:pt x="38" y="19"/>
                    <a:pt x="33" y="21"/>
                  </a:cubicBezTo>
                  <a:cubicBezTo>
                    <a:pt x="34" y="16"/>
                    <a:pt x="33" y="10"/>
                    <a:pt x="29" y="6"/>
                  </a:cubicBezTo>
                  <a:cubicBezTo>
                    <a:pt x="23" y="0"/>
                    <a:pt x="14" y="0"/>
                    <a:pt x="8" y="6"/>
                  </a:cubicBezTo>
                  <a:cubicBezTo>
                    <a:pt x="6" y="8"/>
                    <a:pt x="6" y="8"/>
                    <a:pt x="6" y="8"/>
                  </a:cubicBezTo>
                  <a:cubicBezTo>
                    <a:pt x="0" y="14"/>
                    <a:pt x="0" y="23"/>
                    <a:pt x="6" y="29"/>
                  </a:cubicBezTo>
                  <a:cubicBezTo>
                    <a:pt x="8" y="32"/>
                    <a:pt x="12" y="33"/>
                    <a:pt x="16" y="33"/>
                  </a:cubicBezTo>
                  <a:cubicBezTo>
                    <a:pt x="17" y="33"/>
                    <a:pt x="17" y="33"/>
                    <a:pt x="18" y="33"/>
                  </a:cubicBezTo>
                  <a:cubicBezTo>
                    <a:pt x="17" y="35"/>
                    <a:pt x="17" y="35"/>
                    <a:pt x="17" y="35"/>
                  </a:cubicBezTo>
                  <a:cubicBezTo>
                    <a:pt x="11" y="41"/>
                    <a:pt x="11" y="50"/>
                    <a:pt x="17" y="56"/>
                  </a:cubicBezTo>
                  <a:cubicBezTo>
                    <a:pt x="20" y="59"/>
                    <a:pt x="23" y="61"/>
                    <a:pt x="27" y="61"/>
                  </a:cubicBezTo>
                  <a:cubicBezTo>
                    <a:pt x="29" y="61"/>
                    <a:pt x="31" y="60"/>
                    <a:pt x="32" y="60"/>
                  </a:cubicBezTo>
                  <a:cubicBezTo>
                    <a:pt x="30" y="65"/>
                    <a:pt x="32" y="71"/>
                    <a:pt x="36" y="75"/>
                  </a:cubicBezTo>
                  <a:cubicBezTo>
                    <a:pt x="39" y="78"/>
                    <a:pt x="43" y="80"/>
                    <a:pt x="46" y="80"/>
                  </a:cubicBezTo>
                  <a:cubicBezTo>
                    <a:pt x="50" y="80"/>
                    <a:pt x="54" y="78"/>
                    <a:pt x="57" y="75"/>
                  </a:cubicBezTo>
                  <a:cubicBezTo>
                    <a:pt x="59" y="74"/>
                    <a:pt x="59" y="74"/>
                    <a:pt x="59" y="74"/>
                  </a:cubicBezTo>
                  <a:cubicBezTo>
                    <a:pt x="58" y="78"/>
                    <a:pt x="59" y="83"/>
                    <a:pt x="63" y="86"/>
                  </a:cubicBezTo>
                  <a:cubicBezTo>
                    <a:pt x="66" y="89"/>
                    <a:pt x="70" y="91"/>
                    <a:pt x="74" y="91"/>
                  </a:cubicBezTo>
                  <a:cubicBezTo>
                    <a:pt x="77" y="91"/>
                    <a:pt x="81" y="89"/>
                    <a:pt x="84" y="86"/>
                  </a:cubicBezTo>
                  <a:cubicBezTo>
                    <a:pt x="86" y="84"/>
                    <a:pt x="86" y="84"/>
                    <a:pt x="86" y="84"/>
                  </a:cubicBezTo>
                  <a:cubicBezTo>
                    <a:pt x="92" y="78"/>
                    <a:pt x="92" y="69"/>
                    <a:pt x="86" y="63"/>
                  </a:cubicBezTo>
                  <a:close/>
                </a:path>
              </a:pathLst>
            </a:custGeom>
            <a:grpFill/>
            <a:ln w="10160" cap="rnd">
              <a:solidFill>
                <a:srgbClr val="045DA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1" name="Freeform 145">
              <a:extLst>
                <a:ext uri="{FF2B5EF4-FFF2-40B4-BE49-F238E27FC236}">
                  <a16:creationId xmlns:a16="http://schemas.microsoft.com/office/drawing/2014/main" id="{9C96D870-AC41-4AC7-BB6C-9AED468A3001}"/>
                </a:ext>
              </a:extLst>
            </p:cNvPr>
            <p:cNvSpPr>
              <a:spLocks/>
            </p:cNvSpPr>
            <p:nvPr/>
          </p:nvSpPr>
          <p:spPr bwMode="auto">
            <a:xfrm>
              <a:off x="7635325" y="5374810"/>
              <a:ext cx="52388" cy="52388"/>
            </a:xfrm>
            <a:custGeom>
              <a:avLst/>
              <a:gdLst>
                <a:gd name="T0" fmla="*/ 33 w 33"/>
                <a:gd name="T1" fmla="*/ 33 h 33"/>
                <a:gd name="T2" fmla="*/ 0 w 33"/>
                <a:gd name="T3" fmla="*/ 0 h 33"/>
                <a:gd name="T4" fmla="*/ 33 w 33"/>
                <a:gd name="T5" fmla="*/ 33 h 33"/>
              </a:gdLst>
              <a:ahLst/>
              <a:cxnLst>
                <a:cxn ang="0">
                  <a:pos x="T0" y="T1"/>
                </a:cxn>
                <a:cxn ang="0">
                  <a:pos x="T2" y="T3"/>
                </a:cxn>
                <a:cxn ang="0">
                  <a:pos x="T4" y="T5"/>
                </a:cxn>
              </a:cxnLst>
              <a:rect l="0" t="0" r="r" b="b"/>
              <a:pathLst>
                <a:path w="33" h="33">
                  <a:moveTo>
                    <a:pt x="33" y="33"/>
                  </a:moveTo>
                  <a:lnTo>
                    <a:pt x="0" y="0"/>
                  </a:lnTo>
                  <a:lnTo>
                    <a:pt x="33" y="33"/>
                  </a:lnTo>
                  <a:close/>
                </a:path>
              </a:pathLst>
            </a:custGeom>
            <a:grpFill/>
            <a:ln w="10160">
              <a:solidFill>
                <a:srgbClr val="045DA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2" name="Line 146">
              <a:extLst>
                <a:ext uri="{FF2B5EF4-FFF2-40B4-BE49-F238E27FC236}">
                  <a16:creationId xmlns:a16="http://schemas.microsoft.com/office/drawing/2014/main" id="{0F2E48E7-2AF5-41D1-95C9-FE1DEB9A8B4D}"/>
                </a:ext>
              </a:extLst>
            </p:cNvPr>
            <p:cNvSpPr>
              <a:spLocks noChangeShapeType="1"/>
            </p:cNvSpPr>
            <p:nvPr/>
          </p:nvSpPr>
          <p:spPr bwMode="auto">
            <a:xfrm flipH="1" flipV="1">
              <a:off x="7635325" y="5374810"/>
              <a:ext cx="52388" cy="52388"/>
            </a:xfrm>
            <a:prstGeom prst="line">
              <a:avLst/>
            </a:pr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3" name="Freeform 147">
              <a:extLst>
                <a:ext uri="{FF2B5EF4-FFF2-40B4-BE49-F238E27FC236}">
                  <a16:creationId xmlns:a16="http://schemas.microsoft.com/office/drawing/2014/main" id="{1220B775-FCA5-4B79-9C8A-8E933D95DF97}"/>
                </a:ext>
              </a:extLst>
            </p:cNvPr>
            <p:cNvSpPr>
              <a:spLocks/>
            </p:cNvSpPr>
            <p:nvPr/>
          </p:nvSpPr>
          <p:spPr bwMode="auto">
            <a:xfrm>
              <a:off x="7681363" y="5327185"/>
              <a:ext cx="57150" cy="55563"/>
            </a:xfrm>
            <a:custGeom>
              <a:avLst/>
              <a:gdLst>
                <a:gd name="T0" fmla="*/ 36 w 36"/>
                <a:gd name="T1" fmla="*/ 35 h 35"/>
                <a:gd name="T2" fmla="*/ 0 w 36"/>
                <a:gd name="T3" fmla="*/ 0 h 35"/>
                <a:gd name="T4" fmla="*/ 36 w 36"/>
                <a:gd name="T5" fmla="*/ 35 h 35"/>
              </a:gdLst>
              <a:ahLst/>
              <a:cxnLst>
                <a:cxn ang="0">
                  <a:pos x="T0" y="T1"/>
                </a:cxn>
                <a:cxn ang="0">
                  <a:pos x="T2" y="T3"/>
                </a:cxn>
                <a:cxn ang="0">
                  <a:pos x="T4" y="T5"/>
                </a:cxn>
              </a:cxnLst>
              <a:rect l="0" t="0" r="r" b="b"/>
              <a:pathLst>
                <a:path w="36" h="35">
                  <a:moveTo>
                    <a:pt x="36" y="35"/>
                  </a:moveTo>
                  <a:lnTo>
                    <a:pt x="0" y="0"/>
                  </a:lnTo>
                  <a:lnTo>
                    <a:pt x="36" y="35"/>
                  </a:lnTo>
                  <a:close/>
                </a:path>
              </a:pathLst>
            </a:custGeom>
            <a:grpFill/>
            <a:ln w="10160">
              <a:solidFill>
                <a:srgbClr val="045DA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4" name="Line 148">
              <a:extLst>
                <a:ext uri="{FF2B5EF4-FFF2-40B4-BE49-F238E27FC236}">
                  <a16:creationId xmlns:a16="http://schemas.microsoft.com/office/drawing/2014/main" id="{AC9353E9-6103-4525-926A-CFA2EA255F61}"/>
                </a:ext>
              </a:extLst>
            </p:cNvPr>
            <p:cNvSpPr>
              <a:spLocks noChangeShapeType="1"/>
            </p:cNvSpPr>
            <p:nvPr/>
          </p:nvSpPr>
          <p:spPr bwMode="auto">
            <a:xfrm flipH="1" flipV="1">
              <a:off x="7681363" y="5327185"/>
              <a:ext cx="57150" cy="55563"/>
            </a:xfrm>
            <a:prstGeom prst="line">
              <a:avLst/>
            </a:pr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5" name="Freeform 149">
              <a:extLst>
                <a:ext uri="{FF2B5EF4-FFF2-40B4-BE49-F238E27FC236}">
                  <a16:creationId xmlns:a16="http://schemas.microsoft.com/office/drawing/2014/main" id="{356E5289-6FA0-4330-8F62-60CF6B36CCC6}"/>
                </a:ext>
              </a:extLst>
            </p:cNvPr>
            <p:cNvSpPr>
              <a:spLocks/>
            </p:cNvSpPr>
            <p:nvPr/>
          </p:nvSpPr>
          <p:spPr bwMode="auto">
            <a:xfrm>
              <a:off x="7659138" y="5350997"/>
              <a:ext cx="65088" cy="66675"/>
            </a:xfrm>
            <a:custGeom>
              <a:avLst/>
              <a:gdLst>
                <a:gd name="T0" fmla="*/ 41 w 41"/>
                <a:gd name="T1" fmla="*/ 42 h 42"/>
                <a:gd name="T2" fmla="*/ 0 w 41"/>
                <a:gd name="T3" fmla="*/ 0 h 42"/>
                <a:gd name="T4" fmla="*/ 41 w 41"/>
                <a:gd name="T5" fmla="*/ 42 h 42"/>
              </a:gdLst>
              <a:ahLst/>
              <a:cxnLst>
                <a:cxn ang="0">
                  <a:pos x="T0" y="T1"/>
                </a:cxn>
                <a:cxn ang="0">
                  <a:pos x="T2" y="T3"/>
                </a:cxn>
                <a:cxn ang="0">
                  <a:pos x="T4" y="T5"/>
                </a:cxn>
              </a:cxnLst>
              <a:rect l="0" t="0" r="r" b="b"/>
              <a:pathLst>
                <a:path w="41" h="42">
                  <a:moveTo>
                    <a:pt x="41" y="42"/>
                  </a:moveTo>
                  <a:lnTo>
                    <a:pt x="0" y="0"/>
                  </a:lnTo>
                  <a:lnTo>
                    <a:pt x="41" y="42"/>
                  </a:lnTo>
                  <a:close/>
                </a:path>
              </a:pathLst>
            </a:custGeom>
            <a:grpFill/>
            <a:ln w="10160">
              <a:solidFill>
                <a:srgbClr val="045DA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6" name="Line 150">
              <a:extLst>
                <a:ext uri="{FF2B5EF4-FFF2-40B4-BE49-F238E27FC236}">
                  <a16:creationId xmlns:a16="http://schemas.microsoft.com/office/drawing/2014/main" id="{3A16C702-26EA-4122-8BF0-1983CC6EBBFF}"/>
                </a:ext>
              </a:extLst>
            </p:cNvPr>
            <p:cNvSpPr>
              <a:spLocks noChangeShapeType="1"/>
            </p:cNvSpPr>
            <p:nvPr/>
          </p:nvSpPr>
          <p:spPr bwMode="auto">
            <a:xfrm flipH="1" flipV="1">
              <a:off x="7659138" y="5350997"/>
              <a:ext cx="65088" cy="66675"/>
            </a:xfrm>
            <a:prstGeom prst="line">
              <a:avLst/>
            </a:pr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7" name="Line 151">
              <a:extLst>
                <a:ext uri="{FF2B5EF4-FFF2-40B4-BE49-F238E27FC236}">
                  <a16:creationId xmlns:a16="http://schemas.microsoft.com/office/drawing/2014/main" id="{C2C597E1-6F32-4E2D-B104-13583018FB4E}"/>
                </a:ext>
              </a:extLst>
            </p:cNvPr>
            <p:cNvSpPr>
              <a:spLocks noChangeShapeType="1"/>
            </p:cNvSpPr>
            <p:nvPr/>
          </p:nvSpPr>
          <p:spPr bwMode="auto">
            <a:xfrm>
              <a:off x="7608338" y="5390685"/>
              <a:ext cx="0" cy="0"/>
            </a:xfrm>
            <a:prstGeom prst="line">
              <a:avLst/>
            </a:prstGeom>
            <a:grpFill/>
            <a:ln w="10160">
              <a:solidFill>
                <a:srgbClr val="045DA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8" name="Line 152">
              <a:extLst>
                <a:ext uri="{FF2B5EF4-FFF2-40B4-BE49-F238E27FC236}">
                  <a16:creationId xmlns:a16="http://schemas.microsoft.com/office/drawing/2014/main" id="{6978CD17-177E-47E7-8E24-C2027760654B}"/>
                </a:ext>
              </a:extLst>
            </p:cNvPr>
            <p:cNvSpPr>
              <a:spLocks noChangeShapeType="1"/>
            </p:cNvSpPr>
            <p:nvPr/>
          </p:nvSpPr>
          <p:spPr bwMode="auto">
            <a:xfrm>
              <a:off x="7608338" y="5390685"/>
              <a:ext cx="0" cy="0"/>
            </a:xfrm>
            <a:prstGeom prst="line">
              <a:avLst/>
            </a:pr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69" name="Line 153">
              <a:extLst>
                <a:ext uri="{FF2B5EF4-FFF2-40B4-BE49-F238E27FC236}">
                  <a16:creationId xmlns:a16="http://schemas.microsoft.com/office/drawing/2014/main" id="{429A4DE6-1CB2-4A02-9474-31FF25580055}"/>
                </a:ext>
              </a:extLst>
            </p:cNvPr>
            <p:cNvSpPr>
              <a:spLocks noChangeShapeType="1"/>
            </p:cNvSpPr>
            <p:nvPr/>
          </p:nvSpPr>
          <p:spPr bwMode="auto">
            <a:xfrm>
              <a:off x="7590875" y="5406560"/>
              <a:ext cx="0" cy="0"/>
            </a:xfrm>
            <a:prstGeom prst="line">
              <a:avLst/>
            </a:prstGeom>
            <a:grpFill/>
            <a:ln w="10160">
              <a:solidFill>
                <a:srgbClr val="045DA2"/>
              </a:solidFill>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0" name="Line 154">
              <a:extLst>
                <a:ext uri="{FF2B5EF4-FFF2-40B4-BE49-F238E27FC236}">
                  <a16:creationId xmlns:a16="http://schemas.microsoft.com/office/drawing/2014/main" id="{1452A3FF-4E29-4CF5-9F62-BEB6866A56E5}"/>
                </a:ext>
              </a:extLst>
            </p:cNvPr>
            <p:cNvSpPr>
              <a:spLocks noChangeShapeType="1"/>
            </p:cNvSpPr>
            <p:nvPr/>
          </p:nvSpPr>
          <p:spPr bwMode="auto">
            <a:xfrm>
              <a:off x="7590875" y="5406560"/>
              <a:ext cx="0" cy="0"/>
            </a:xfrm>
            <a:prstGeom prst="line">
              <a:avLst/>
            </a:pr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1" name="Freeform 155">
              <a:extLst>
                <a:ext uri="{FF2B5EF4-FFF2-40B4-BE49-F238E27FC236}">
                  <a16:creationId xmlns:a16="http://schemas.microsoft.com/office/drawing/2014/main" id="{C9C3C607-942B-49ED-BD9E-2413D98D340D}"/>
                </a:ext>
              </a:extLst>
            </p:cNvPr>
            <p:cNvSpPr>
              <a:spLocks/>
            </p:cNvSpPr>
            <p:nvPr/>
          </p:nvSpPr>
          <p:spPr bwMode="auto">
            <a:xfrm>
              <a:off x="7568650" y="5363697"/>
              <a:ext cx="22225" cy="22225"/>
            </a:xfrm>
            <a:custGeom>
              <a:avLst/>
              <a:gdLst>
                <a:gd name="T0" fmla="*/ 0 w 14"/>
                <a:gd name="T1" fmla="*/ 14 h 14"/>
                <a:gd name="T2" fmla="*/ 14 w 14"/>
                <a:gd name="T3" fmla="*/ 0 h 14"/>
                <a:gd name="T4" fmla="*/ 0 w 14"/>
                <a:gd name="T5" fmla="*/ 14 h 14"/>
              </a:gdLst>
              <a:ahLst/>
              <a:cxnLst>
                <a:cxn ang="0">
                  <a:pos x="T0" y="T1"/>
                </a:cxn>
                <a:cxn ang="0">
                  <a:pos x="T2" y="T3"/>
                </a:cxn>
                <a:cxn ang="0">
                  <a:pos x="T4" y="T5"/>
                </a:cxn>
              </a:cxnLst>
              <a:rect l="0" t="0" r="r" b="b"/>
              <a:pathLst>
                <a:path w="14" h="14">
                  <a:moveTo>
                    <a:pt x="0" y="14"/>
                  </a:moveTo>
                  <a:lnTo>
                    <a:pt x="14" y="0"/>
                  </a:lnTo>
                  <a:lnTo>
                    <a:pt x="0" y="14"/>
                  </a:lnTo>
                  <a:close/>
                </a:path>
              </a:pathLst>
            </a:custGeom>
            <a:grpFill/>
            <a:ln w="10160">
              <a:solidFill>
                <a:srgbClr val="045DA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2" name="Line 156">
              <a:extLst>
                <a:ext uri="{FF2B5EF4-FFF2-40B4-BE49-F238E27FC236}">
                  <a16:creationId xmlns:a16="http://schemas.microsoft.com/office/drawing/2014/main" id="{F75B6304-25A2-48F7-85AA-6BA695356890}"/>
                </a:ext>
              </a:extLst>
            </p:cNvPr>
            <p:cNvSpPr>
              <a:spLocks noChangeShapeType="1"/>
            </p:cNvSpPr>
            <p:nvPr/>
          </p:nvSpPr>
          <p:spPr bwMode="auto">
            <a:xfrm flipV="1">
              <a:off x="7568650" y="5363697"/>
              <a:ext cx="22225" cy="22225"/>
            </a:xfrm>
            <a:prstGeom prst="line">
              <a:avLst/>
            </a:pr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3" name="Freeform 157">
              <a:extLst>
                <a:ext uri="{FF2B5EF4-FFF2-40B4-BE49-F238E27FC236}">
                  <a16:creationId xmlns:a16="http://schemas.microsoft.com/office/drawing/2014/main" id="{D7AEE0E9-9B27-46FB-81FF-DD9F14838380}"/>
                </a:ext>
              </a:extLst>
            </p:cNvPr>
            <p:cNvSpPr>
              <a:spLocks/>
            </p:cNvSpPr>
            <p:nvPr/>
          </p:nvSpPr>
          <p:spPr bwMode="auto">
            <a:xfrm>
              <a:off x="7587700" y="5385922"/>
              <a:ext cx="25400" cy="23813"/>
            </a:xfrm>
            <a:custGeom>
              <a:avLst/>
              <a:gdLst>
                <a:gd name="T0" fmla="*/ 0 w 16"/>
                <a:gd name="T1" fmla="*/ 15 h 15"/>
                <a:gd name="T2" fmla="*/ 16 w 16"/>
                <a:gd name="T3" fmla="*/ 0 h 15"/>
                <a:gd name="T4" fmla="*/ 0 w 16"/>
                <a:gd name="T5" fmla="*/ 15 h 15"/>
              </a:gdLst>
              <a:ahLst/>
              <a:cxnLst>
                <a:cxn ang="0">
                  <a:pos x="T0" y="T1"/>
                </a:cxn>
                <a:cxn ang="0">
                  <a:pos x="T2" y="T3"/>
                </a:cxn>
                <a:cxn ang="0">
                  <a:pos x="T4" y="T5"/>
                </a:cxn>
              </a:cxnLst>
              <a:rect l="0" t="0" r="r" b="b"/>
              <a:pathLst>
                <a:path w="16" h="15">
                  <a:moveTo>
                    <a:pt x="0" y="15"/>
                  </a:moveTo>
                  <a:lnTo>
                    <a:pt x="16" y="0"/>
                  </a:lnTo>
                  <a:lnTo>
                    <a:pt x="0" y="15"/>
                  </a:lnTo>
                  <a:close/>
                </a:path>
              </a:pathLst>
            </a:custGeom>
            <a:grpFill/>
            <a:ln w="10160">
              <a:solidFill>
                <a:srgbClr val="045DA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4" name="Line 158">
              <a:extLst>
                <a:ext uri="{FF2B5EF4-FFF2-40B4-BE49-F238E27FC236}">
                  <a16:creationId xmlns:a16="http://schemas.microsoft.com/office/drawing/2014/main" id="{63D8C02F-C085-4DF0-A44B-711825D818C3}"/>
                </a:ext>
              </a:extLst>
            </p:cNvPr>
            <p:cNvSpPr>
              <a:spLocks noChangeShapeType="1"/>
            </p:cNvSpPr>
            <p:nvPr/>
          </p:nvSpPr>
          <p:spPr bwMode="auto">
            <a:xfrm flipV="1">
              <a:off x="7587700" y="5385922"/>
              <a:ext cx="25400" cy="23813"/>
            </a:xfrm>
            <a:prstGeom prst="line">
              <a:avLst/>
            </a:pr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5" name="Freeform 159">
              <a:extLst>
                <a:ext uri="{FF2B5EF4-FFF2-40B4-BE49-F238E27FC236}">
                  <a16:creationId xmlns:a16="http://schemas.microsoft.com/office/drawing/2014/main" id="{EA78338B-B395-4B15-A7AF-1CB9919A811B}"/>
                </a:ext>
              </a:extLst>
            </p:cNvPr>
            <p:cNvSpPr>
              <a:spLocks/>
            </p:cNvSpPr>
            <p:nvPr/>
          </p:nvSpPr>
          <p:spPr bwMode="auto">
            <a:xfrm>
              <a:off x="7613100" y="5409735"/>
              <a:ext cx="23813" cy="20638"/>
            </a:xfrm>
            <a:custGeom>
              <a:avLst/>
              <a:gdLst>
                <a:gd name="T0" fmla="*/ 0 w 15"/>
                <a:gd name="T1" fmla="*/ 13 h 13"/>
                <a:gd name="T2" fmla="*/ 15 w 15"/>
                <a:gd name="T3" fmla="*/ 0 h 13"/>
                <a:gd name="T4" fmla="*/ 0 w 15"/>
                <a:gd name="T5" fmla="*/ 13 h 13"/>
              </a:gdLst>
              <a:ahLst/>
              <a:cxnLst>
                <a:cxn ang="0">
                  <a:pos x="T0" y="T1"/>
                </a:cxn>
                <a:cxn ang="0">
                  <a:pos x="T2" y="T3"/>
                </a:cxn>
                <a:cxn ang="0">
                  <a:pos x="T4" y="T5"/>
                </a:cxn>
              </a:cxnLst>
              <a:rect l="0" t="0" r="r" b="b"/>
              <a:pathLst>
                <a:path w="15" h="13">
                  <a:moveTo>
                    <a:pt x="0" y="13"/>
                  </a:moveTo>
                  <a:lnTo>
                    <a:pt x="15" y="0"/>
                  </a:lnTo>
                  <a:lnTo>
                    <a:pt x="0" y="13"/>
                  </a:lnTo>
                  <a:close/>
                </a:path>
              </a:pathLst>
            </a:custGeom>
            <a:grpFill/>
            <a:ln w="10160">
              <a:solidFill>
                <a:srgbClr val="045DA2"/>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6" name="Line 160">
              <a:extLst>
                <a:ext uri="{FF2B5EF4-FFF2-40B4-BE49-F238E27FC236}">
                  <a16:creationId xmlns:a16="http://schemas.microsoft.com/office/drawing/2014/main" id="{01C1BF17-0311-45EB-829F-117FD9EBDA12}"/>
                </a:ext>
              </a:extLst>
            </p:cNvPr>
            <p:cNvSpPr>
              <a:spLocks noChangeShapeType="1"/>
            </p:cNvSpPr>
            <p:nvPr/>
          </p:nvSpPr>
          <p:spPr bwMode="auto">
            <a:xfrm flipV="1">
              <a:off x="7613100" y="5409735"/>
              <a:ext cx="23813" cy="20638"/>
            </a:xfrm>
            <a:prstGeom prst="line">
              <a:avLst/>
            </a:pr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577" name="Customer text">
            <a:extLst>
              <a:ext uri="{FF2B5EF4-FFF2-40B4-BE49-F238E27FC236}">
                <a16:creationId xmlns:a16="http://schemas.microsoft.com/office/drawing/2014/main" id="{78668E41-6978-47A6-82CA-B218716CA122}"/>
              </a:ext>
            </a:extLst>
          </p:cNvPr>
          <p:cNvSpPr/>
          <p:nvPr/>
        </p:nvSpPr>
        <p:spPr>
          <a:xfrm>
            <a:off x="10252296" y="2882616"/>
            <a:ext cx="1196097"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Relationships</a:t>
            </a:r>
          </a:p>
        </p:txBody>
      </p:sp>
      <p:sp>
        <p:nvSpPr>
          <p:cNvPr id="578" name="Oval 577">
            <a:extLst>
              <a:ext uri="{FF2B5EF4-FFF2-40B4-BE49-F238E27FC236}">
                <a16:creationId xmlns:a16="http://schemas.microsoft.com/office/drawing/2014/main" id="{53ACFE08-6C9A-4016-8F22-A3A055CA17B0}"/>
              </a:ext>
            </a:extLst>
          </p:cNvPr>
          <p:cNvSpPr/>
          <p:nvPr/>
        </p:nvSpPr>
        <p:spPr bwMode="auto">
          <a:xfrm>
            <a:off x="4830482" y="3717147"/>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579" name="Group 578">
            <a:extLst>
              <a:ext uri="{FF2B5EF4-FFF2-40B4-BE49-F238E27FC236}">
                <a16:creationId xmlns:a16="http://schemas.microsoft.com/office/drawing/2014/main" id="{C8F08233-4DC1-4754-AE77-2FED22F40AF4}"/>
              </a:ext>
            </a:extLst>
          </p:cNvPr>
          <p:cNvGrpSpPr/>
          <p:nvPr/>
        </p:nvGrpSpPr>
        <p:grpSpPr>
          <a:xfrm>
            <a:off x="4944370" y="3811535"/>
            <a:ext cx="272672" cy="251710"/>
            <a:chOff x="8544911" y="5705404"/>
            <a:chExt cx="400992" cy="370165"/>
          </a:xfrm>
          <a:noFill/>
        </p:grpSpPr>
        <p:sp>
          <p:nvSpPr>
            <p:cNvPr id="580" name="Oval 243">
              <a:extLst>
                <a:ext uri="{FF2B5EF4-FFF2-40B4-BE49-F238E27FC236}">
                  <a16:creationId xmlns:a16="http://schemas.microsoft.com/office/drawing/2014/main" id="{4AC63251-D490-4A66-A990-002D6702AA25}"/>
                </a:ext>
              </a:extLst>
            </p:cNvPr>
            <p:cNvSpPr>
              <a:spLocks noChangeArrowheads="1"/>
            </p:cNvSpPr>
            <p:nvPr/>
          </p:nvSpPr>
          <p:spPr bwMode="auto">
            <a:xfrm>
              <a:off x="8675500" y="5821569"/>
              <a:ext cx="146050" cy="146050"/>
            </a:xfrm>
            <a:prstGeom prst="ellipse">
              <a:avLst/>
            </a:prstGeom>
            <a:grpFill/>
            <a:ln w="10160" cap="sq">
              <a:solidFill>
                <a:srgbClr val="045DA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1" name="Freeform 244">
              <a:extLst>
                <a:ext uri="{FF2B5EF4-FFF2-40B4-BE49-F238E27FC236}">
                  <a16:creationId xmlns:a16="http://schemas.microsoft.com/office/drawing/2014/main" id="{F8E2A1FC-ABAE-424B-8574-E24ED9AFD3B0}"/>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0160" cap="sq">
              <a:solidFill>
                <a:srgbClr val="045DA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2" name="Freeform 245">
              <a:extLst>
                <a:ext uri="{FF2B5EF4-FFF2-40B4-BE49-F238E27FC236}">
                  <a16:creationId xmlns:a16="http://schemas.microsoft.com/office/drawing/2014/main" id="{285C7D85-E161-4D35-9386-55A575ED8996}"/>
                </a:ext>
              </a:extLst>
            </p:cNvPr>
            <p:cNvSpPr>
              <a:spLocks/>
            </p:cNvSpPr>
            <p:nvPr/>
          </p:nvSpPr>
          <p:spPr bwMode="auto">
            <a:xfrm>
              <a:off x="8642162" y="5967619"/>
              <a:ext cx="214313" cy="107950"/>
            </a:xfrm>
            <a:custGeom>
              <a:avLst/>
              <a:gdLst>
                <a:gd name="T0" fmla="*/ 185 w 185"/>
                <a:gd name="T1" fmla="*/ 93 h 93"/>
                <a:gd name="T2" fmla="*/ 92 w 185"/>
                <a:gd name="T3" fmla="*/ 0 h 93"/>
                <a:gd name="T4" fmla="*/ 0 w 185"/>
                <a:gd name="T5" fmla="*/ 93 h 93"/>
              </a:gdLst>
              <a:ahLst/>
              <a:cxnLst>
                <a:cxn ang="0">
                  <a:pos x="T0" y="T1"/>
                </a:cxn>
                <a:cxn ang="0">
                  <a:pos x="T2" y="T3"/>
                </a:cxn>
                <a:cxn ang="0">
                  <a:pos x="T4" y="T5"/>
                </a:cxn>
              </a:cxnLst>
              <a:rect l="0" t="0" r="r" b="b"/>
              <a:pathLst>
                <a:path w="185" h="93">
                  <a:moveTo>
                    <a:pt x="185" y="93"/>
                  </a:moveTo>
                  <a:cubicBezTo>
                    <a:pt x="185" y="42"/>
                    <a:pt x="143" y="0"/>
                    <a:pt x="92" y="0"/>
                  </a:cubicBezTo>
                  <a:cubicBezTo>
                    <a:pt x="41" y="0"/>
                    <a:pt x="0" y="42"/>
                    <a:pt x="0" y="93"/>
                  </a:cubicBezTo>
                </a:path>
              </a:pathLst>
            </a:custGeom>
            <a:grpFill/>
            <a:ln w="10160" cap="sq">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3" name="Freeform 246">
              <a:extLst>
                <a:ext uri="{FF2B5EF4-FFF2-40B4-BE49-F238E27FC236}">
                  <a16:creationId xmlns:a16="http://schemas.microsoft.com/office/drawing/2014/main" id="{AF4CC481-B29C-4880-93AF-8EA324D91E1B}"/>
                </a:ext>
              </a:extLst>
            </p:cNvPr>
            <p:cNvSpPr>
              <a:spLocks/>
            </p:cNvSpPr>
            <p:nvPr/>
          </p:nvSpPr>
          <p:spPr bwMode="auto">
            <a:xfrm>
              <a:off x="8544911" y="5862981"/>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0160" cap="sq">
              <a:solidFill>
                <a:srgbClr val="045DA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4" name="Freeform 246">
              <a:extLst>
                <a:ext uri="{FF2B5EF4-FFF2-40B4-BE49-F238E27FC236}">
                  <a16:creationId xmlns:a16="http://schemas.microsoft.com/office/drawing/2014/main" id="{C9136318-7236-4D4B-8EBC-E1BDEC1A1B3D}"/>
                </a:ext>
              </a:extLst>
            </p:cNvPr>
            <p:cNvSpPr>
              <a:spLocks/>
            </p:cNvSpPr>
            <p:nvPr/>
          </p:nvSpPr>
          <p:spPr bwMode="auto">
            <a:xfrm>
              <a:off x="8699427" y="5705404"/>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0160" cap="sq">
              <a:solidFill>
                <a:srgbClr val="045DA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5" name="Freeform 246">
              <a:extLst>
                <a:ext uri="{FF2B5EF4-FFF2-40B4-BE49-F238E27FC236}">
                  <a16:creationId xmlns:a16="http://schemas.microsoft.com/office/drawing/2014/main" id="{4A3E9AC3-9F60-48F3-8ECE-A36D2E81F5E1}"/>
                </a:ext>
              </a:extLst>
            </p:cNvPr>
            <p:cNvSpPr>
              <a:spLocks/>
            </p:cNvSpPr>
            <p:nvPr/>
          </p:nvSpPr>
          <p:spPr bwMode="auto">
            <a:xfrm>
              <a:off x="8857003" y="5858390"/>
              <a:ext cx="88900" cy="82550"/>
            </a:xfrm>
            <a:custGeom>
              <a:avLst/>
              <a:gdLst>
                <a:gd name="T0" fmla="*/ 28 w 56"/>
                <a:gd name="T1" fmla="*/ 0 h 52"/>
                <a:gd name="T2" fmla="*/ 34 w 56"/>
                <a:gd name="T3" fmla="*/ 19 h 52"/>
                <a:gd name="T4" fmla="*/ 56 w 56"/>
                <a:gd name="T5" fmla="*/ 19 h 52"/>
                <a:gd name="T6" fmla="*/ 39 w 56"/>
                <a:gd name="T7" fmla="*/ 32 h 52"/>
                <a:gd name="T8" fmla="*/ 45 w 56"/>
                <a:gd name="T9" fmla="*/ 52 h 52"/>
                <a:gd name="T10" fmla="*/ 28 w 56"/>
                <a:gd name="T11" fmla="*/ 40 h 52"/>
                <a:gd name="T12" fmla="*/ 11 w 56"/>
                <a:gd name="T13" fmla="*/ 52 h 52"/>
                <a:gd name="T14" fmla="*/ 18 w 56"/>
                <a:gd name="T15" fmla="*/ 32 h 52"/>
                <a:gd name="T16" fmla="*/ 0 w 56"/>
                <a:gd name="T17" fmla="*/ 19 h 52"/>
                <a:gd name="T18" fmla="*/ 22 w 56"/>
                <a:gd name="T19" fmla="*/ 19 h 52"/>
                <a:gd name="T20" fmla="*/ 28 w 56"/>
                <a:gd name="T21"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52">
                  <a:moveTo>
                    <a:pt x="28" y="0"/>
                  </a:moveTo>
                  <a:lnTo>
                    <a:pt x="34" y="19"/>
                  </a:lnTo>
                  <a:lnTo>
                    <a:pt x="56" y="19"/>
                  </a:lnTo>
                  <a:lnTo>
                    <a:pt x="39" y="32"/>
                  </a:lnTo>
                  <a:lnTo>
                    <a:pt x="45" y="52"/>
                  </a:lnTo>
                  <a:lnTo>
                    <a:pt x="28" y="40"/>
                  </a:lnTo>
                  <a:lnTo>
                    <a:pt x="11" y="52"/>
                  </a:lnTo>
                  <a:lnTo>
                    <a:pt x="18" y="32"/>
                  </a:lnTo>
                  <a:lnTo>
                    <a:pt x="0" y="19"/>
                  </a:lnTo>
                  <a:lnTo>
                    <a:pt x="22" y="19"/>
                  </a:lnTo>
                  <a:lnTo>
                    <a:pt x="28" y="0"/>
                  </a:lnTo>
                  <a:close/>
                </a:path>
              </a:pathLst>
            </a:custGeom>
            <a:grpFill/>
            <a:ln w="10160" cap="sq">
              <a:solidFill>
                <a:srgbClr val="045DA2"/>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586" name="Customer text">
            <a:extLst>
              <a:ext uri="{FF2B5EF4-FFF2-40B4-BE49-F238E27FC236}">
                <a16:creationId xmlns:a16="http://schemas.microsoft.com/office/drawing/2014/main" id="{B6C34741-CA53-40F6-A694-9EA9A517AA28}"/>
              </a:ext>
            </a:extLst>
          </p:cNvPr>
          <p:cNvSpPr/>
          <p:nvPr/>
        </p:nvSpPr>
        <p:spPr>
          <a:xfrm>
            <a:off x="4262807" y="3880530"/>
            <a:ext cx="571823" cy="1661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Skills</a:t>
            </a:r>
          </a:p>
        </p:txBody>
      </p:sp>
      <p:sp>
        <p:nvSpPr>
          <p:cNvPr id="587" name="Oval 586">
            <a:extLst>
              <a:ext uri="{FF2B5EF4-FFF2-40B4-BE49-F238E27FC236}">
                <a16:creationId xmlns:a16="http://schemas.microsoft.com/office/drawing/2014/main" id="{1660174D-C9C0-4D9B-A35F-AEC52885D428}"/>
              </a:ext>
            </a:extLst>
          </p:cNvPr>
          <p:cNvSpPr/>
          <p:nvPr/>
        </p:nvSpPr>
        <p:spPr bwMode="auto">
          <a:xfrm>
            <a:off x="1991436" y="5239361"/>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588" name="Group 587">
            <a:extLst>
              <a:ext uri="{FF2B5EF4-FFF2-40B4-BE49-F238E27FC236}">
                <a16:creationId xmlns:a16="http://schemas.microsoft.com/office/drawing/2014/main" id="{6F115EDF-E9D3-4742-9C8F-6EC82CBDBEC6}"/>
              </a:ext>
            </a:extLst>
          </p:cNvPr>
          <p:cNvGrpSpPr/>
          <p:nvPr/>
        </p:nvGrpSpPr>
        <p:grpSpPr>
          <a:xfrm>
            <a:off x="2138971" y="5396016"/>
            <a:ext cx="206070" cy="149752"/>
            <a:chOff x="2169760" y="4518971"/>
            <a:chExt cx="255587" cy="185737"/>
          </a:xfrm>
          <a:noFill/>
        </p:grpSpPr>
        <p:sp>
          <p:nvSpPr>
            <p:cNvPr id="589" name="Freeform 29">
              <a:extLst>
                <a:ext uri="{FF2B5EF4-FFF2-40B4-BE49-F238E27FC236}">
                  <a16:creationId xmlns:a16="http://schemas.microsoft.com/office/drawing/2014/main" id="{FBD55B01-E207-46C1-85BC-4A9789396C9E}"/>
                </a:ext>
              </a:extLst>
            </p:cNvPr>
            <p:cNvSpPr>
              <a:spLocks/>
            </p:cNvSpPr>
            <p:nvPr/>
          </p:nvSpPr>
          <p:spPr bwMode="auto">
            <a:xfrm>
              <a:off x="2169760" y="4545958"/>
              <a:ext cx="255587" cy="158750"/>
            </a:xfrm>
            <a:custGeom>
              <a:avLst/>
              <a:gdLst>
                <a:gd name="T0" fmla="*/ 131 w 222"/>
                <a:gd name="T1" fmla="*/ 0 h 136"/>
                <a:gd name="T2" fmla="*/ 213 w 222"/>
                <a:gd name="T3" fmla="*/ 0 h 136"/>
                <a:gd name="T4" fmla="*/ 222 w 222"/>
                <a:gd name="T5" fmla="*/ 9 h 136"/>
                <a:gd name="T6" fmla="*/ 222 w 222"/>
                <a:gd name="T7" fmla="*/ 127 h 136"/>
                <a:gd name="T8" fmla="*/ 213 w 222"/>
                <a:gd name="T9" fmla="*/ 136 h 136"/>
                <a:gd name="T10" fmla="*/ 9 w 222"/>
                <a:gd name="T11" fmla="*/ 136 h 136"/>
                <a:gd name="T12" fmla="*/ 0 w 222"/>
                <a:gd name="T13" fmla="*/ 127 h 136"/>
                <a:gd name="T14" fmla="*/ 0 w 222"/>
                <a:gd name="T15" fmla="*/ 9 h 136"/>
                <a:gd name="T16" fmla="*/ 9 w 222"/>
                <a:gd name="T17" fmla="*/ 0 h 136"/>
                <a:gd name="T18" fmla="*/ 87 w 222"/>
                <a:gd name="T19"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 h="136">
                  <a:moveTo>
                    <a:pt x="131" y="0"/>
                  </a:moveTo>
                  <a:cubicBezTo>
                    <a:pt x="213" y="0"/>
                    <a:pt x="213" y="0"/>
                    <a:pt x="213" y="0"/>
                  </a:cubicBezTo>
                  <a:cubicBezTo>
                    <a:pt x="218" y="0"/>
                    <a:pt x="222" y="4"/>
                    <a:pt x="222" y="9"/>
                  </a:cubicBezTo>
                  <a:cubicBezTo>
                    <a:pt x="222" y="127"/>
                    <a:pt x="222" y="127"/>
                    <a:pt x="222" y="127"/>
                  </a:cubicBezTo>
                  <a:cubicBezTo>
                    <a:pt x="222" y="132"/>
                    <a:pt x="218" y="136"/>
                    <a:pt x="213" y="136"/>
                  </a:cubicBezTo>
                  <a:cubicBezTo>
                    <a:pt x="9" y="136"/>
                    <a:pt x="9" y="136"/>
                    <a:pt x="9" y="136"/>
                  </a:cubicBezTo>
                  <a:cubicBezTo>
                    <a:pt x="4" y="136"/>
                    <a:pt x="0" y="132"/>
                    <a:pt x="0" y="127"/>
                  </a:cubicBezTo>
                  <a:cubicBezTo>
                    <a:pt x="0" y="9"/>
                    <a:pt x="0" y="9"/>
                    <a:pt x="0" y="9"/>
                  </a:cubicBezTo>
                  <a:cubicBezTo>
                    <a:pt x="0" y="4"/>
                    <a:pt x="4" y="0"/>
                    <a:pt x="9" y="0"/>
                  </a:cubicBezTo>
                  <a:cubicBezTo>
                    <a:pt x="87" y="0"/>
                    <a:pt x="87" y="0"/>
                    <a:pt x="87" y="0"/>
                  </a:cubicBezTo>
                </a:path>
              </a:pathLst>
            </a:custGeom>
            <a:grpFill/>
            <a:ln w="10160" cap="rnd">
              <a:solidFill>
                <a:srgbClr val="045DA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0" name="Oval 30">
              <a:extLst>
                <a:ext uri="{FF2B5EF4-FFF2-40B4-BE49-F238E27FC236}">
                  <a16:creationId xmlns:a16="http://schemas.microsoft.com/office/drawing/2014/main" id="{55DE5AF6-C3FC-41CD-AD52-F872A24D4277}"/>
                </a:ext>
              </a:extLst>
            </p:cNvPr>
            <p:cNvSpPr>
              <a:spLocks noChangeArrowheads="1"/>
            </p:cNvSpPr>
            <p:nvPr/>
          </p:nvSpPr>
          <p:spPr bwMode="auto">
            <a:xfrm>
              <a:off x="2207860" y="4585646"/>
              <a:ext cx="47625" cy="47625"/>
            </a:xfrm>
            <a:prstGeom prst="ellipse">
              <a:avLst/>
            </a:prstGeom>
            <a:grpFill/>
            <a:ln w="10160" cap="rnd">
              <a:solidFill>
                <a:srgbClr val="045DA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1" name="Freeform 31">
              <a:extLst>
                <a:ext uri="{FF2B5EF4-FFF2-40B4-BE49-F238E27FC236}">
                  <a16:creationId xmlns:a16="http://schemas.microsoft.com/office/drawing/2014/main" id="{CF346294-B8B8-488C-95A5-BD994C4E4A60}"/>
                </a:ext>
              </a:extLst>
            </p:cNvPr>
            <p:cNvSpPr>
              <a:spLocks/>
            </p:cNvSpPr>
            <p:nvPr/>
          </p:nvSpPr>
          <p:spPr bwMode="auto">
            <a:xfrm>
              <a:off x="2198335" y="4639621"/>
              <a:ext cx="68262" cy="34925"/>
            </a:xfrm>
            <a:custGeom>
              <a:avLst/>
              <a:gdLst>
                <a:gd name="T0" fmla="*/ 60 w 60"/>
                <a:gd name="T1" fmla="*/ 30 h 30"/>
                <a:gd name="T2" fmla="*/ 30 w 60"/>
                <a:gd name="T3" fmla="*/ 0 h 30"/>
                <a:gd name="T4" fmla="*/ 0 w 60"/>
                <a:gd name="T5" fmla="*/ 30 h 30"/>
              </a:gdLst>
              <a:ahLst/>
              <a:cxnLst>
                <a:cxn ang="0">
                  <a:pos x="T0" y="T1"/>
                </a:cxn>
                <a:cxn ang="0">
                  <a:pos x="T2" y="T3"/>
                </a:cxn>
                <a:cxn ang="0">
                  <a:pos x="T4" y="T5"/>
                </a:cxn>
              </a:cxnLst>
              <a:rect l="0" t="0" r="r" b="b"/>
              <a:pathLst>
                <a:path w="60" h="30">
                  <a:moveTo>
                    <a:pt x="60" y="30"/>
                  </a:moveTo>
                  <a:cubicBezTo>
                    <a:pt x="60" y="13"/>
                    <a:pt x="46" y="0"/>
                    <a:pt x="30" y="0"/>
                  </a:cubicBezTo>
                  <a:cubicBezTo>
                    <a:pt x="13" y="0"/>
                    <a:pt x="0" y="13"/>
                    <a:pt x="0" y="30"/>
                  </a:cubicBezTo>
                </a:path>
              </a:pathLst>
            </a:custGeom>
            <a:grpFill/>
            <a:ln w="10160" cap="rnd">
              <a:solidFill>
                <a:srgbClr val="045DA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2" name="Line 32">
              <a:extLst>
                <a:ext uri="{FF2B5EF4-FFF2-40B4-BE49-F238E27FC236}">
                  <a16:creationId xmlns:a16="http://schemas.microsoft.com/office/drawing/2014/main" id="{9A39F565-C067-4C21-94B5-8F03585C2943}"/>
                </a:ext>
              </a:extLst>
            </p:cNvPr>
            <p:cNvSpPr>
              <a:spLocks noChangeShapeType="1"/>
            </p:cNvSpPr>
            <p:nvPr/>
          </p:nvSpPr>
          <p:spPr bwMode="auto">
            <a:xfrm>
              <a:off x="2298348" y="4518971"/>
              <a:ext cx="0" cy="47625"/>
            </a:xfrm>
            <a:prstGeom prst="line">
              <a:avLst/>
            </a:prstGeom>
            <a:grpFill/>
            <a:ln w="10160" cap="rnd">
              <a:solidFill>
                <a:srgbClr val="045DA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3" name="Line 33">
              <a:extLst>
                <a:ext uri="{FF2B5EF4-FFF2-40B4-BE49-F238E27FC236}">
                  <a16:creationId xmlns:a16="http://schemas.microsoft.com/office/drawing/2014/main" id="{DEADA47B-A93C-480F-988C-79BE6302F77A}"/>
                </a:ext>
              </a:extLst>
            </p:cNvPr>
            <p:cNvSpPr>
              <a:spLocks noChangeShapeType="1"/>
            </p:cNvSpPr>
            <p:nvPr/>
          </p:nvSpPr>
          <p:spPr bwMode="auto">
            <a:xfrm>
              <a:off x="2322160" y="4612633"/>
              <a:ext cx="79375" cy="0"/>
            </a:xfrm>
            <a:prstGeom prst="line">
              <a:avLst/>
            </a:prstGeom>
            <a:grpFill/>
            <a:ln w="10160" cap="rnd">
              <a:solidFill>
                <a:srgbClr val="045DA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4" name="Line 34">
              <a:extLst>
                <a:ext uri="{FF2B5EF4-FFF2-40B4-BE49-F238E27FC236}">
                  <a16:creationId xmlns:a16="http://schemas.microsoft.com/office/drawing/2014/main" id="{9E255E2D-D012-4F24-A06A-8CAB7CEB2353}"/>
                </a:ext>
              </a:extLst>
            </p:cNvPr>
            <p:cNvSpPr>
              <a:spLocks noChangeShapeType="1"/>
            </p:cNvSpPr>
            <p:nvPr/>
          </p:nvSpPr>
          <p:spPr bwMode="auto">
            <a:xfrm>
              <a:off x="2322160" y="4639621"/>
              <a:ext cx="79375" cy="0"/>
            </a:xfrm>
            <a:prstGeom prst="line">
              <a:avLst/>
            </a:prstGeom>
            <a:grpFill/>
            <a:ln w="10160" cap="rnd">
              <a:solidFill>
                <a:srgbClr val="045DA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595" name="Customer text">
            <a:extLst>
              <a:ext uri="{FF2B5EF4-FFF2-40B4-BE49-F238E27FC236}">
                <a16:creationId xmlns:a16="http://schemas.microsoft.com/office/drawing/2014/main" id="{8E1980C3-BF53-4FC8-844E-EAEE6427A409}"/>
              </a:ext>
            </a:extLst>
          </p:cNvPr>
          <p:cNvSpPr/>
          <p:nvPr/>
        </p:nvSpPr>
        <p:spPr>
          <a:xfrm>
            <a:off x="2481467" y="5319644"/>
            <a:ext cx="1154419" cy="3323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Professional </a:t>
            </a:r>
            <a:b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contacts</a:t>
            </a:r>
          </a:p>
        </p:txBody>
      </p:sp>
      <p:sp>
        <p:nvSpPr>
          <p:cNvPr id="596" name="Oval 595">
            <a:extLst>
              <a:ext uri="{FF2B5EF4-FFF2-40B4-BE49-F238E27FC236}">
                <a16:creationId xmlns:a16="http://schemas.microsoft.com/office/drawing/2014/main" id="{31623859-730B-4A7A-AAC1-E0C70B618C22}"/>
              </a:ext>
            </a:extLst>
          </p:cNvPr>
          <p:cNvSpPr/>
          <p:nvPr/>
        </p:nvSpPr>
        <p:spPr bwMode="auto">
          <a:xfrm>
            <a:off x="9942819" y="4209857"/>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597" name="Group 596">
            <a:extLst>
              <a:ext uri="{FF2B5EF4-FFF2-40B4-BE49-F238E27FC236}">
                <a16:creationId xmlns:a16="http://schemas.microsoft.com/office/drawing/2014/main" id="{658D9991-7729-4CE9-8E7D-5B724FB8B91C}"/>
              </a:ext>
            </a:extLst>
          </p:cNvPr>
          <p:cNvGrpSpPr/>
          <p:nvPr/>
        </p:nvGrpSpPr>
        <p:grpSpPr>
          <a:xfrm>
            <a:off x="10109108" y="4348611"/>
            <a:ext cx="186699" cy="206943"/>
            <a:chOff x="6540046" y="4542529"/>
            <a:chExt cx="131763" cy="146050"/>
          </a:xfrm>
          <a:solidFill>
            <a:schemeClr val="tx1">
              <a:lumMod val="10000"/>
              <a:lumOff val="90000"/>
            </a:schemeClr>
          </a:solidFill>
        </p:grpSpPr>
        <p:sp>
          <p:nvSpPr>
            <p:cNvPr id="598" name="Freeform 68">
              <a:extLst>
                <a:ext uri="{FF2B5EF4-FFF2-40B4-BE49-F238E27FC236}">
                  <a16:creationId xmlns:a16="http://schemas.microsoft.com/office/drawing/2014/main" id="{221984B1-F7B4-4B26-ABD9-ACB8BF8336A9}"/>
                </a:ext>
              </a:extLst>
            </p:cNvPr>
            <p:cNvSpPr>
              <a:spLocks/>
            </p:cNvSpPr>
            <p:nvPr/>
          </p:nvSpPr>
          <p:spPr bwMode="auto">
            <a:xfrm>
              <a:off x="6633709" y="4542529"/>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99" name="Line 69">
              <a:extLst>
                <a:ext uri="{FF2B5EF4-FFF2-40B4-BE49-F238E27FC236}">
                  <a16:creationId xmlns:a16="http://schemas.microsoft.com/office/drawing/2014/main" id="{07366EEA-7557-44C4-9CF3-1F3E963F5428}"/>
                </a:ext>
              </a:extLst>
            </p:cNvPr>
            <p:cNvSpPr>
              <a:spLocks noChangeShapeType="1"/>
            </p:cNvSpPr>
            <p:nvPr/>
          </p:nvSpPr>
          <p:spPr bwMode="auto">
            <a:xfrm flipH="1">
              <a:off x="6540046" y="4567929"/>
              <a:ext cx="65088" cy="0"/>
            </a:xfrm>
            <a:prstGeom prst="line">
              <a:avLst/>
            </a:pr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0" name="Freeform 70">
              <a:extLst>
                <a:ext uri="{FF2B5EF4-FFF2-40B4-BE49-F238E27FC236}">
                  <a16:creationId xmlns:a16="http://schemas.microsoft.com/office/drawing/2014/main" id="{EBD85D00-8F12-466A-B79F-A1A6BEDA5496}"/>
                </a:ext>
              </a:extLst>
            </p:cNvPr>
            <p:cNvSpPr>
              <a:spLocks/>
            </p:cNvSpPr>
            <p:nvPr/>
          </p:nvSpPr>
          <p:spPr bwMode="auto">
            <a:xfrm>
              <a:off x="6633709" y="4601267"/>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1" name="Line 71">
              <a:extLst>
                <a:ext uri="{FF2B5EF4-FFF2-40B4-BE49-F238E27FC236}">
                  <a16:creationId xmlns:a16="http://schemas.microsoft.com/office/drawing/2014/main" id="{502B426A-1966-4110-8C5B-41305C7D4366}"/>
                </a:ext>
              </a:extLst>
            </p:cNvPr>
            <p:cNvSpPr>
              <a:spLocks noChangeShapeType="1"/>
            </p:cNvSpPr>
            <p:nvPr/>
          </p:nvSpPr>
          <p:spPr bwMode="auto">
            <a:xfrm flipH="1">
              <a:off x="6540046" y="4626667"/>
              <a:ext cx="65088" cy="0"/>
            </a:xfrm>
            <a:prstGeom prst="line">
              <a:avLst/>
            </a:pr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2" name="Freeform 72">
              <a:extLst>
                <a:ext uri="{FF2B5EF4-FFF2-40B4-BE49-F238E27FC236}">
                  <a16:creationId xmlns:a16="http://schemas.microsoft.com/office/drawing/2014/main" id="{515D1D28-4D1A-47C8-9701-722B6A45486C}"/>
                </a:ext>
              </a:extLst>
            </p:cNvPr>
            <p:cNvSpPr>
              <a:spLocks/>
            </p:cNvSpPr>
            <p:nvPr/>
          </p:nvSpPr>
          <p:spPr bwMode="auto">
            <a:xfrm>
              <a:off x="6633709" y="4660004"/>
              <a:ext cx="38100" cy="28575"/>
            </a:xfrm>
            <a:custGeom>
              <a:avLst/>
              <a:gdLst>
                <a:gd name="T0" fmla="*/ 0 w 24"/>
                <a:gd name="T1" fmla="*/ 13 h 18"/>
                <a:gd name="T2" fmla="*/ 6 w 24"/>
                <a:gd name="T3" fmla="*/ 18 h 18"/>
                <a:gd name="T4" fmla="*/ 24 w 24"/>
                <a:gd name="T5" fmla="*/ 0 h 18"/>
              </a:gdLst>
              <a:ahLst/>
              <a:cxnLst>
                <a:cxn ang="0">
                  <a:pos x="T0" y="T1"/>
                </a:cxn>
                <a:cxn ang="0">
                  <a:pos x="T2" y="T3"/>
                </a:cxn>
                <a:cxn ang="0">
                  <a:pos x="T4" y="T5"/>
                </a:cxn>
              </a:cxnLst>
              <a:rect l="0" t="0" r="r" b="b"/>
              <a:pathLst>
                <a:path w="24" h="18">
                  <a:moveTo>
                    <a:pt x="0" y="13"/>
                  </a:moveTo>
                  <a:lnTo>
                    <a:pt x="6" y="18"/>
                  </a:lnTo>
                  <a:lnTo>
                    <a:pt x="24" y="0"/>
                  </a:lnTo>
                </a:path>
              </a:pathLst>
            </a:cu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3" name="Line 73">
              <a:extLst>
                <a:ext uri="{FF2B5EF4-FFF2-40B4-BE49-F238E27FC236}">
                  <a16:creationId xmlns:a16="http://schemas.microsoft.com/office/drawing/2014/main" id="{F9C83206-63AF-4DFC-A620-FE3F31AD8CEF}"/>
                </a:ext>
              </a:extLst>
            </p:cNvPr>
            <p:cNvSpPr>
              <a:spLocks noChangeShapeType="1"/>
            </p:cNvSpPr>
            <p:nvPr/>
          </p:nvSpPr>
          <p:spPr bwMode="auto">
            <a:xfrm flipH="1">
              <a:off x="6540046" y="4685404"/>
              <a:ext cx="65088" cy="0"/>
            </a:xfrm>
            <a:prstGeom prst="line">
              <a:avLst/>
            </a:prstGeom>
            <a:grpFill/>
            <a:ln w="10160" cap="rnd">
              <a:solidFill>
                <a:srgbClr val="045DA2"/>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
        <p:nvSpPr>
          <p:cNvPr id="604" name="Customer text">
            <a:extLst>
              <a:ext uri="{FF2B5EF4-FFF2-40B4-BE49-F238E27FC236}">
                <a16:creationId xmlns:a16="http://schemas.microsoft.com/office/drawing/2014/main" id="{81173D60-0A87-4504-B569-E01EDA3D9C1F}"/>
              </a:ext>
            </a:extLst>
          </p:cNvPr>
          <p:cNvSpPr/>
          <p:nvPr/>
        </p:nvSpPr>
        <p:spPr>
          <a:xfrm>
            <a:off x="10435067" y="4373240"/>
            <a:ext cx="1079114"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Job history</a:t>
            </a:r>
          </a:p>
        </p:txBody>
      </p:sp>
      <p:sp>
        <p:nvSpPr>
          <p:cNvPr id="605" name="Oval 604">
            <a:extLst>
              <a:ext uri="{FF2B5EF4-FFF2-40B4-BE49-F238E27FC236}">
                <a16:creationId xmlns:a16="http://schemas.microsoft.com/office/drawing/2014/main" id="{94801EE0-59F4-4319-8BE3-6972CAE5E064}"/>
              </a:ext>
            </a:extLst>
          </p:cNvPr>
          <p:cNvSpPr/>
          <p:nvPr/>
        </p:nvSpPr>
        <p:spPr bwMode="auto">
          <a:xfrm>
            <a:off x="2927878" y="1551197"/>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606" name="Group 605">
            <a:extLst>
              <a:ext uri="{FF2B5EF4-FFF2-40B4-BE49-F238E27FC236}">
                <a16:creationId xmlns:a16="http://schemas.microsoft.com/office/drawing/2014/main" id="{7E5CFBB1-9E59-4F1C-A1A3-2B88E28EA057}"/>
              </a:ext>
            </a:extLst>
          </p:cNvPr>
          <p:cNvGrpSpPr>
            <a:grpSpLocks noChangeAspect="1"/>
          </p:cNvGrpSpPr>
          <p:nvPr/>
        </p:nvGrpSpPr>
        <p:grpSpPr>
          <a:xfrm>
            <a:off x="3056924" y="1715987"/>
            <a:ext cx="248001" cy="175975"/>
            <a:chOff x="-1347664" y="7159089"/>
            <a:chExt cx="331435" cy="235176"/>
          </a:xfrm>
          <a:noFill/>
        </p:grpSpPr>
        <p:sp>
          <p:nvSpPr>
            <p:cNvPr id="607" name="Oval 606">
              <a:extLst>
                <a:ext uri="{FF2B5EF4-FFF2-40B4-BE49-F238E27FC236}">
                  <a16:creationId xmlns:a16="http://schemas.microsoft.com/office/drawing/2014/main" id="{F5F3E8E4-DB0B-4CC3-AB4F-707A4A6F14A5}"/>
                </a:ext>
              </a:extLst>
            </p:cNvPr>
            <p:cNvSpPr>
              <a:spLocks noChangeArrowheads="1"/>
            </p:cNvSpPr>
            <p:nvPr/>
          </p:nvSpPr>
          <p:spPr bwMode="auto">
            <a:xfrm>
              <a:off x="-1117585" y="7159089"/>
              <a:ext cx="75659" cy="74231"/>
            </a:xfrm>
            <a:prstGeom prst="ellipse">
              <a:avLst/>
            </a:prstGeom>
            <a:grpFill/>
            <a:ln w="10160" cap="flat">
              <a:solidFill>
                <a:srgbClr val="045DA2"/>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08" name="Freeform 114">
              <a:extLst>
                <a:ext uri="{FF2B5EF4-FFF2-40B4-BE49-F238E27FC236}">
                  <a16:creationId xmlns:a16="http://schemas.microsoft.com/office/drawing/2014/main" id="{1D9F3A76-21E3-4328-A433-EC21A9E336D0}"/>
                </a:ext>
              </a:extLst>
            </p:cNvPr>
            <p:cNvSpPr>
              <a:spLocks/>
            </p:cNvSpPr>
            <p:nvPr/>
          </p:nvSpPr>
          <p:spPr bwMode="auto">
            <a:xfrm>
              <a:off x="-1143993"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0160" cap="flat">
              <a:solidFill>
                <a:srgbClr val="045DA2"/>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09" name="Oval 113">
              <a:extLst>
                <a:ext uri="{FF2B5EF4-FFF2-40B4-BE49-F238E27FC236}">
                  <a16:creationId xmlns:a16="http://schemas.microsoft.com/office/drawing/2014/main" id="{3BCCB0B6-414E-4710-96FB-F1A3F844EC63}"/>
                </a:ext>
              </a:extLst>
            </p:cNvPr>
            <p:cNvSpPr>
              <a:spLocks noChangeArrowheads="1"/>
            </p:cNvSpPr>
            <p:nvPr/>
          </p:nvSpPr>
          <p:spPr bwMode="auto">
            <a:xfrm>
              <a:off x="-1220386" y="7255082"/>
              <a:ext cx="75659" cy="74231"/>
            </a:xfrm>
            <a:prstGeom prst="ellipse">
              <a:avLst/>
            </a:prstGeom>
            <a:grpFill/>
            <a:ln w="10160" cap="flat">
              <a:solidFill>
                <a:srgbClr val="045DA2"/>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10" name="Freeform 114">
              <a:extLst>
                <a:ext uri="{FF2B5EF4-FFF2-40B4-BE49-F238E27FC236}">
                  <a16:creationId xmlns:a16="http://schemas.microsoft.com/office/drawing/2014/main" id="{0944B59B-36AF-4F5F-8BE0-C77B16152BD2}"/>
                </a:ext>
              </a:extLst>
            </p:cNvPr>
            <p:cNvSpPr>
              <a:spLocks/>
            </p:cNvSpPr>
            <p:nvPr/>
          </p:nvSpPr>
          <p:spPr bwMode="auto">
            <a:xfrm>
              <a:off x="-1246796" y="7330740"/>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0160" cap="flat">
              <a:solidFill>
                <a:srgbClr val="045DA2"/>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11" name="Oval 610">
              <a:extLst>
                <a:ext uri="{FF2B5EF4-FFF2-40B4-BE49-F238E27FC236}">
                  <a16:creationId xmlns:a16="http://schemas.microsoft.com/office/drawing/2014/main" id="{045FDC44-7BF5-4FC8-83EC-9500744561C8}"/>
                </a:ext>
              </a:extLst>
            </p:cNvPr>
            <p:cNvSpPr>
              <a:spLocks noChangeArrowheads="1"/>
            </p:cNvSpPr>
            <p:nvPr/>
          </p:nvSpPr>
          <p:spPr bwMode="auto">
            <a:xfrm>
              <a:off x="-1321255" y="7159089"/>
              <a:ext cx="75659" cy="74231"/>
            </a:xfrm>
            <a:prstGeom prst="ellipse">
              <a:avLst/>
            </a:prstGeom>
            <a:grpFill/>
            <a:ln w="10160" cap="flat">
              <a:solidFill>
                <a:srgbClr val="045DA2"/>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12" name="Freeform 114">
              <a:extLst>
                <a:ext uri="{FF2B5EF4-FFF2-40B4-BE49-F238E27FC236}">
                  <a16:creationId xmlns:a16="http://schemas.microsoft.com/office/drawing/2014/main" id="{E201C62F-5908-4595-8673-146EEA9EC0D0}"/>
                </a:ext>
              </a:extLst>
            </p:cNvPr>
            <p:cNvSpPr>
              <a:spLocks/>
            </p:cNvSpPr>
            <p:nvPr/>
          </p:nvSpPr>
          <p:spPr bwMode="auto">
            <a:xfrm>
              <a:off x="-1347664" y="7234748"/>
              <a:ext cx="127764" cy="63525"/>
            </a:xfrm>
            <a:custGeom>
              <a:avLst/>
              <a:gdLst>
                <a:gd name="T0" fmla="*/ 0 w 83"/>
                <a:gd name="T1" fmla="*/ 41 h 41"/>
                <a:gd name="T2" fmla="*/ 41 w 83"/>
                <a:gd name="T3" fmla="*/ 0 h 41"/>
                <a:gd name="T4" fmla="*/ 83 w 83"/>
                <a:gd name="T5" fmla="*/ 41 h 41"/>
              </a:gdLst>
              <a:ahLst/>
              <a:cxnLst>
                <a:cxn ang="0">
                  <a:pos x="T0" y="T1"/>
                </a:cxn>
                <a:cxn ang="0">
                  <a:pos x="T2" y="T3"/>
                </a:cxn>
                <a:cxn ang="0">
                  <a:pos x="T4" y="T5"/>
                </a:cxn>
              </a:cxnLst>
              <a:rect l="0" t="0" r="r" b="b"/>
              <a:pathLst>
                <a:path w="83" h="41">
                  <a:moveTo>
                    <a:pt x="0" y="41"/>
                  </a:moveTo>
                  <a:cubicBezTo>
                    <a:pt x="0" y="18"/>
                    <a:pt x="19" y="0"/>
                    <a:pt x="41" y="0"/>
                  </a:cubicBezTo>
                  <a:cubicBezTo>
                    <a:pt x="64" y="0"/>
                    <a:pt x="83" y="18"/>
                    <a:pt x="83" y="41"/>
                  </a:cubicBezTo>
                </a:path>
              </a:pathLst>
            </a:custGeom>
            <a:grpFill/>
            <a:ln w="10160" cap="flat">
              <a:solidFill>
                <a:srgbClr val="045DA2"/>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613" name="Customer text">
            <a:extLst>
              <a:ext uri="{FF2B5EF4-FFF2-40B4-BE49-F238E27FC236}">
                <a16:creationId xmlns:a16="http://schemas.microsoft.com/office/drawing/2014/main" id="{4967DE5B-5245-45E7-BF65-62C3649261BA}"/>
              </a:ext>
            </a:extLst>
          </p:cNvPr>
          <p:cNvSpPr/>
          <p:nvPr/>
        </p:nvSpPr>
        <p:spPr>
          <a:xfrm>
            <a:off x="3417995" y="1714580"/>
            <a:ext cx="655179"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Talent</a:t>
            </a:r>
          </a:p>
        </p:txBody>
      </p:sp>
      <p:sp>
        <p:nvSpPr>
          <p:cNvPr id="614" name="Oval 613">
            <a:extLst>
              <a:ext uri="{FF2B5EF4-FFF2-40B4-BE49-F238E27FC236}">
                <a16:creationId xmlns:a16="http://schemas.microsoft.com/office/drawing/2014/main" id="{8C08D0C6-BF56-407A-B602-08BE0B329400}"/>
              </a:ext>
            </a:extLst>
          </p:cNvPr>
          <p:cNvSpPr/>
          <p:nvPr/>
        </p:nvSpPr>
        <p:spPr bwMode="auto">
          <a:xfrm>
            <a:off x="1689944" y="2772366"/>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15" name="Freeform 236">
            <a:extLst>
              <a:ext uri="{FF2B5EF4-FFF2-40B4-BE49-F238E27FC236}">
                <a16:creationId xmlns:a16="http://schemas.microsoft.com/office/drawing/2014/main" id="{21AD70F3-9E43-4733-BEC3-A1ADA073A719}"/>
              </a:ext>
            </a:extLst>
          </p:cNvPr>
          <p:cNvSpPr/>
          <p:nvPr/>
        </p:nvSpPr>
        <p:spPr bwMode="auto">
          <a:xfrm>
            <a:off x="1846796" y="2929218"/>
            <a:ext cx="179260" cy="179260"/>
          </a:xfrm>
          <a:custGeom>
            <a:avLst/>
            <a:gdLst>
              <a:gd name="connsiteX0" fmla="*/ 108347 w 369888"/>
              <a:gd name="connsiteY0" fmla="*/ 0 h 369888"/>
              <a:gd name="connsiteX1" fmla="*/ 261541 w 369888"/>
              <a:gd name="connsiteY1" fmla="*/ 0 h 369888"/>
              <a:gd name="connsiteX2" fmla="*/ 261541 w 369888"/>
              <a:gd name="connsiteY2" fmla="*/ 108347 h 369888"/>
              <a:gd name="connsiteX3" fmla="*/ 369888 w 369888"/>
              <a:gd name="connsiteY3" fmla="*/ 108347 h 369888"/>
              <a:gd name="connsiteX4" fmla="*/ 369888 w 369888"/>
              <a:gd name="connsiteY4" fmla="*/ 261541 h 369888"/>
              <a:gd name="connsiteX5" fmla="*/ 261541 w 369888"/>
              <a:gd name="connsiteY5" fmla="*/ 261541 h 369888"/>
              <a:gd name="connsiteX6" fmla="*/ 261541 w 369888"/>
              <a:gd name="connsiteY6" fmla="*/ 369888 h 369888"/>
              <a:gd name="connsiteX7" fmla="*/ 108347 w 369888"/>
              <a:gd name="connsiteY7" fmla="*/ 369888 h 369888"/>
              <a:gd name="connsiteX8" fmla="*/ 108347 w 369888"/>
              <a:gd name="connsiteY8" fmla="*/ 261541 h 369888"/>
              <a:gd name="connsiteX9" fmla="*/ 0 w 369888"/>
              <a:gd name="connsiteY9" fmla="*/ 261541 h 369888"/>
              <a:gd name="connsiteX10" fmla="*/ 0 w 369888"/>
              <a:gd name="connsiteY10" fmla="*/ 108347 h 369888"/>
              <a:gd name="connsiteX11" fmla="*/ 108347 w 369888"/>
              <a:gd name="connsiteY11" fmla="*/ 108347 h 36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888" h="369888">
                <a:moveTo>
                  <a:pt x="108347" y="0"/>
                </a:moveTo>
                <a:lnTo>
                  <a:pt x="261541" y="0"/>
                </a:lnTo>
                <a:lnTo>
                  <a:pt x="261541" y="108347"/>
                </a:lnTo>
                <a:lnTo>
                  <a:pt x="369888" y="108347"/>
                </a:lnTo>
                <a:lnTo>
                  <a:pt x="369888" y="261541"/>
                </a:lnTo>
                <a:lnTo>
                  <a:pt x="261541" y="261541"/>
                </a:lnTo>
                <a:lnTo>
                  <a:pt x="261541" y="369888"/>
                </a:lnTo>
                <a:lnTo>
                  <a:pt x="108347" y="369888"/>
                </a:lnTo>
                <a:lnTo>
                  <a:pt x="108347" y="261541"/>
                </a:lnTo>
                <a:lnTo>
                  <a:pt x="0" y="261541"/>
                </a:lnTo>
                <a:lnTo>
                  <a:pt x="0" y="108347"/>
                </a:lnTo>
                <a:lnTo>
                  <a:pt x="108347" y="108347"/>
                </a:lnTo>
                <a:close/>
              </a:path>
            </a:pathLst>
          </a:custGeom>
          <a:no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16" name="Customer text">
            <a:extLst>
              <a:ext uri="{FF2B5EF4-FFF2-40B4-BE49-F238E27FC236}">
                <a16:creationId xmlns:a16="http://schemas.microsoft.com/office/drawing/2014/main" id="{DA421F1D-5B8D-4A6E-93AF-F46245A8D2F9}"/>
              </a:ext>
            </a:extLst>
          </p:cNvPr>
          <p:cNvSpPr/>
          <p:nvPr/>
        </p:nvSpPr>
        <p:spPr>
          <a:xfrm>
            <a:off x="892811" y="2935749"/>
            <a:ext cx="794385" cy="1661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Patients</a:t>
            </a:r>
          </a:p>
        </p:txBody>
      </p:sp>
      <p:sp>
        <p:nvSpPr>
          <p:cNvPr id="617" name="Oval 616">
            <a:extLst>
              <a:ext uri="{FF2B5EF4-FFF2-40B4-BE49-F238E27FC236}">
                <a16:creationId xmlns:a16="http://schemas.microsoft.com/office/drawing/2014/main" id="{AAFC0FB4-D64C-467F-8F89-4F1230C5305E}"/>
              </a:ext>
            </a:extLst>
          </p:cNvPr>
          <p:cNvSpPr/>
          <p:nvPr/>
        </p:nvSpPr>
        <p:spPr bwMode="auto">
          <a:xfrm>
            <a:off x="4235451" y="4429897"/>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618" name="Group 17">
            <a:extLst>
              <a:ext uri="{FF2B5EF4-FFF2-40B4-BE49-F238E27FC236}">
                <a16:creationId xmlns:a16="http://schemas.microsoft.com/office/drawing/2014/main" id="{FB1A9D9B-1A9D-4C84-A18F-53A1400F5194}"/>
              </a:ext>
            </a:extLst>
          </p:cNvPr>
          <p:cNvGrpSpPr>
            <a:grpSpLocks noChangeAspect="1"/>
          </p:cNvGrpSpPr>
          <p:nvPr/>
        </p:nvGrpSpPr>
        <p:grpSpPr bwMode="auto">
          <a:xfrm>
            <a:off x="4392303" y="4586749"/>
            <a:ext cx="179260" cy="179260"/>
            <a:chOff x="3800" y="2086"/>
            <a:chExt cx="236" cy="236"/>
          </a:xfrm>
          <a:noFill/>
        </p:grpSpPr>
        <p:sp>
          <p:nvSpPr>
            <p:cNvPr id="619" name="Freeform 18">
              <a:extLst>
                <a:ext uri="{FF2B5EF4-FFF2-40B4-BE49-F238E27FC236}">
                  <a16:creationId xmlns:a16="http://schemas.microsoft.com/office/drawing/2014/main" id="{4821DCFA-415E-4DC5-845B-56145CADDD10}"/>
                </a:ext>
              </a:extLst>
            </p:cNvPr>
            <p:cNvSpPr>
              <a:spLocks/>
            </p:cNvSpPr>
            <p:nvPr/>
          </p:nvSpPr>
          <p:spPr bwMode="auto">
            <a:xfrm>
              <a:off x="3800" y="2150"/>
              <a:ext cx="173" cy="172"/>
            </a:xfrm>
            <a:custGeom>
              <a:avLst/>
              <a:gdLst>
                <a:gd name="T0" fmla="*/ 173 w 173"/>
                <a:gd name="T1" fmla="*/ 0 h 172"/>
                <a:gd name="T2" fmla="*/ 93 w 173"/>
                <a:gd name="T3" fmla="*/ 0 h 172"/>
                <a:gd name="T4" fmla="*/ 0 w 173"/>
                <a:gd name="T5" fmla="*/ 96 h 172"/>
                <a:gd name="T6" fmla="*/ 77 w 173"/>
                <a:gd name="T7" fmla="*/ 172 h 172"/>
                <a:gd name="T8" fmla="*/ 173 w 173"/>
                <a:gd name="T9" fmla="*/ 80 h 172"/>
                <a:gd name="T10" fmla="*/ 173 w 173"/>
                <a:gd name="T11" fmla="*/ 0 h 172"/>
              </a:gdLst>
              <a:ahLst/>
              <a:cxnLst>
                <a:cxn ang="0">
                  <a:pos x="T0" y="T1"/>
                </a:cxn>
                <a:cxn ang="0">
                  <a:pos x="T2" y="T3"/>
                </a:cxn>
                <a:cxn ang="0">
                  <a:pos x="T4" y="T5"/>
                </a:cxn>
                <a:cxn ang="0">
                  <a:pos x="T6" y="T7"/>
                </a:cxn>
                <a:cxn ang="0">
                  <a:pos x="T8" y="T9"/>
                </a:cxn>
                <a:cxn ang="0">
                  <a:pos x="T10" y="T11"/>
                </a:cxn>
              </a:cxnLst>
              <a:rect l="0" t="0" r="r" b="b"/>
              <a:pathLst>
                <a:path w="173" h="172">
                  <a:moveTo>
                    <a:pt x="173" y="0"/>
                  </a:moveTo>
                  <a:lnTo>
                    <a:pt x="93" y="0"/>
                  </a:lnTo>
                  <a:lnTo>
                    <a:pt x="0" y="96"/>
                  </a:lnTo>
                  <a:lnTo>
                    <a:pt x="77" y="172"/>
                  </a:lnTo>
                  <a:lnTo>
                    <a:pt x="173" y="80"/>
                  </a:lnTo>
                  <a:lnTo>
                    <a:pt x="173" y="0"/>
                  </a:lnTo>
                  <a:close/>
                </a:path>
              </a:pathLst>
            </a:cu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20" name="Freeform 19">
              <a:extLst>
                <a:ext uri="{FF2B5EF4-FFF2-40B4-BE49-F238E27FC236}">
                  <a16:creationId xmlns:a16="http://schemas.microsoft.com/office/drawing/2014/main" id="{3D3D6E2A-1009-417D-8587-FD96BA167B13}"/>
                </a:ext>
              </a:extLst>
            </p:cNvPr>
            <p:cNvSpPr>
              <a:spLocks/>
            </p:cNvSpPr>
            <p:nvPr/>
          </p:nvSpPr>
          <p:spPr bwMode="auto">
            <a:xfrm>
              <a:off x="3925" y="2086"/>
              <a:ext cx="111" cy="112"/>
            </a:xfrm>
            <a:custGeom>
              <a:avLst/>
              <a:gdLst>
                <a:gd name="T0" fmla="*/ 7 w 56"/>
                <a:gd name="T1" fmla="*/ 46 h 56"/>
                <a:gd name="T2" fmla="*/ 0 w 56"/>
                <a:gd name="T3" fmla="*/ 28 h 56"/>
                <a:gd name="T4" fmla="*/ 28 w 56"/>
                <a:gd name="T5" fmla="*/ 0 h 56"/>
                <a:gd name="T6" fmla="*/ 56 w 56"/>
                <a:gd name="T7" fmla="*/ 28 h 56"/>
                <a:gd name="T8" fmla="*/ 28 w 56"/>
                <a:gd name="T9" fmla="*/ 56 h 56"/>
                <a:gd name="T10" fmla="*/ 24 w 56"/>
                <a:gd name="T11" fmla="*/ 56 h 56"/>
              </a:gdLst>
              <a:ahLst/>
              <a:cxnLst>
                <a:cxn ang="0">
                  <a:pos x="T0" y="T1"/>
                </a:cxn>
                <a:cxn ang="0">
                  <a:pos x="T2" y="T3"/>
                </a:cxn>
                <a:cxn ang="0">
                  <a:pos x="T4" y="T5"/>
                </a:cxn>
                <a:cxn ang="0">
                  <a:pos x="T6" y="T7"/>
                </a:cxn>
                <a:cxn ang="0">
                  <a:pos x="T8" y="T9"/>
                </a:cxn>
                <a:cxn ang="0">
                  <a:pos x="T10" y="T11"/>
                </a:cxn>
              </a:cxnLst>
              <a:rect l="0" t="0" r="r" b="b"/>
              <a:pathLst>
                <a:path w="56" h="56">
                  <a:moveTo>
                    <a:pt x="7" y="46"/>
                  </a:moveTo>
                  <a:cubicBezTo>
                    <a:pt x="3" y="41"/>
                    <a:pt x="0" y="35"/>
                    <a:pt x="0" y="28"/>
                  </a:cubicBezTo>
                  <a:cubicBezTo>
                    <a:pt x="0" y="12"/>
                    <a:pt x="13" y="0"/>
                    <a:pt x="28" y="0"/>
                  </a:cubicBezTo>
                  <a:cubicBezTo>
                    <a:pt x="44" y="0"/>
                    <a:pt x="56" y="12"/>
                    <a:pt x="56" y="28"/>
                  </a:cubicBezTo>
                  <a:cubicBezTo>
                    <a:pt x="56" y="43"/>
                    <a:pt x="44" y="56"/>
                    <a:pt x="28" y="56"/>
                  </a:cubicBezTo>
                  <a:cubicBezTo>
                    <a:pt x="27" y="56"/>
                    <a:pt x="25" y="56"/>
                    <a:pt x="24" y="56"/>
                  </a:cubicBezTo>
                </a:path>
              </a:pathLst>
            </a:cu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621" name="Customer text">
            <a:extLst>
              <a:ext uri="{FF2B5EF4-FFF2-40B4-BE49-F238E27FC236}">
                <a16:creationId xmlns:a16="http://schemas.microsoft.com/office/drawing/2014/main" id="{9BA30F7B-0496-49B1-B768-E4D0DAA26316}"/>
              </a:ext>
            </a:extLst>
          </p:cNvPr>
          <p:cNvSpPr/>
          <p:nvPr/>
        </p:nvSpPr>
        <p:spPr>
          <a:xfrm>
            <a:off x="4731103" y="4593280"/>
            <a:ext cx="1148263"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Merchandise</a:t>
            </a:r>
          </a:p>
        </p:txBody>
      </p:sp>
      <p:sp>
        <p:nvSpPr>
          <p:cNvPr id="622" name="Oval 621">
            <a:extLst>
              <a:ext uri="{FF2B5EF4-FFF2-40B4-BE49-F238E27FC236}">
                <a16:creationId xmlns:a16="http://schemas.microsoft.com/office/drawing/2014/main" id="{C8C415DD-0276-4AA8-8EE6-D66FC9D9BC81}"/>
              </a:ext>
            </a:extLst>
          </p:cNvPr>
          <p:cNvSpPr/>
          <p:nvPr/>
        </p:nvSpPr>
        <p:spPr bwMode="auto">
          <a:xfrm>
            <a:off x="9866643" y="1461782"/>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623" name="Group 28">
            <a:extLst>
              <a:ext uri="{FF2B5EF4-FFF2-40B4-BE49-F238E27FC236}">
                <a16:creationId xmlns:a16="http://schemas.microsoft.com/office/drawing/2014/main" id="{F1800821-1007-4144-8AF5-F2092A280453}"/>
              </a:ext>
            </a:extLst>
          </p:cNvPr>
          <p:cNvGrpSpPr>
            <a:grpSpLocks noChangeAspect="1"/>
          </p:cNvGrpSpPr>
          <p:nvPr/>
        </p:nvGrpSpPr>
        <p:grpSpPr bwMode="auto">
          <a:xfrm>
            <a:off x="10023495" y="1653281"/>
            <a:ext cx="179260" cy="109965"/>
            <a:chOff x="5219" y="2831"/>
            <a:chExt cx="238" cy="146"/>
          </a:xfrm>
          <a:solidFill>
            <a:srgbClr val="5C2D91"/>
          </a:solidFill>
        </p:grpSpPr>
        <p:sp>
          <p:nvSpPr>
            <p:cNvPr id="624" name="Line 29">
              <a:extLst>
                <a:ext uri="{FF2B5EF4-FFF2-40B4-BE49-F238E27FC236}">
                  <a16:creationId xmlns:a16="http://schemas.microsoft.com/office/drawing/2014/main" id="{FBD52856-D0D1-431C-AF4E-E1A877142AC5}"/>
                </a:ext>
              </a:extLst>
            </p:cNvPr>
            <p:cNvSpPr>
              <a:spLocks noChangeShapeType="1"/>
            </p:cNvSpPr>
            <p:nvPr/>
          </p:nvSpPr>
          <p:spPr bwMode="auto">
            <a:xfrm>
              <a:off x="5219" y="2870"/>
              <a:ext cx="0" cy="60"/>
            </a:xfrm>
            <a:prstGeom prst="line">
              <a:avLst/>
            </a:pr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25" name="Line 30">
              <a:extLst>
                <a:ext uri="{FF2B5EF4-FFF2-40B4-BE49-F238E27FC236}">
                  <a16:creationId xmlns:a16="http://schemas.microsoft.com/office/drawing/2014/main" id="{C077049E-B378-4E14-94BC-6647586A0732}"/>
                </a:ext>
              </a:extLst>
            </p:cNvPr>
            <p:cNvSpPr>
              <a:spLocks noChangeShapeType="1"/>
            </p:cNvSpPr>
            <p:nvPr/>
          </p:nvSpPr>
          <p:spPr bwMode="auto">
            <a:xfrm>
              <a:off x="5219" y="2865"/>
              <a:ext cx="0" cy="63"/>
            </a:xfrm>
            <a:prstGeom prst="line">
              <a:avLst/>
            </a:pr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26" name="Freeform 31">
              <a:extLst>
                <a:ext uri="{FF2B5EF4-FFF2-40B4-BE49-F238E27FC236}">
                  <a16:creationId xmlns:a16="http://schemas.microsoft.com/office/drawing/2014/main" id="{C0143A63-2BFC-408F-B821-A41DAC97E299}"/>
                </a:ext>
              </a:extLst>
            </p:cNvPr>
            <p:cNvSpPr>
              <a:spLocks/>
            </p:cNvSpPr>
            <p:nvPr/>
          </p:nvSpPr>
          <p:spPr bwMode="auto">
            <a:xfrm>
              <a:off x="5219" y="2831"/>
              <a:ext cx="238" cy="136"/>
            </a:xfrm>
            <a:custGeom>
              <a:avLst/>
              <a:gdLst>
                <a:gd name="T0" fmla="*/ 0 w 238"/>
                <a:gd name="T1" fmla="*/ 45 h 136"/>
                <a:gd name="T2" fmla="*/ 238 w 238"/>
                <a:gd name="T3" fmla="*/ 0 h 136"/>
                <a:gd name="T4" fmla="*/ 238 w 238"/>
                <a:gd name="T5" fmla="*/ 136 h 136"/>
                <a:gd name="T6" fmla="*/ 2 w 238"/>
                <a:gd name="T7" fmla="*/ 89 h 136"/>
              </a:gdLst>
              <a:ahLst/>
              <a:cxnLst>
                <a:cxn ang="0">
                  <a:pos x="T0" y="T1"/>
                </a:cxn>
                <a:cxn ang="0">
                  <a:pos x="T2" y="T3"/>
                </a:cxn>
                <a:cxn ang="0">
                  <a:pos x="T4" y="T5"/>
                </a:cxn>
                <a:cxn ang="0">
                  <a:pos x="T6" y="T7"/>
                </a:cxn>
              </a:cxnLst>
              <a:rect l="0" t="0" r="r" b="b"/>
              <a:pathLst>
                <a:path w="238" h="136">
                  <a:moveTo>
                    <a:pt x="0" y="45"/>
                  </a:moveTo>
                  <a:lnTo>
                    <a:pt x="238" y="0"/>
                  </a:lnTo>
                  <a:lnTo>
                    <a:pt x="238" y="136"/>
                  </a:lnTo>
                  <a:lnTo>
                    <a:pt x="2" y="89"/>
                  </a:lnTo>
                </a:path>
              </a:pathLst>
            </a:custGeom>
            <a:no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27" name="Freeform 32">
              <a:extLst>
                <a:ext uri="{FF2B5EF4-FFF2-40B4-BE49-F238E27FC236}">
                  <a16:creationId xmlns:a16="http://schemas.microsoft.com/office/drawing/2014/main" id="{9EAE923B-DB3F-4C9E-B676-A4D943B1E5F8}"/>
                </a:ext>
              </a:extLst>
            </p:cNvPr>
            <p:cNvSpPr>
              <a:spLocks/>
            </p:cNvSpPr>
            <p:nvPr/>
          </p:nvSpPr>
          <p:spPr bwMode="auto">
            <a:xfrm>
              <a:off x="5278" y="2934"/>
              <a:ext cx="70" cy="43"/>
            </a:xfrm>
            <a:custGeom>
              <a:avLst/>
              <a:gdLst>
                <a:gd name="T0" fmla="*/ 35 w 35"/>
                <a:gd name="T1" fmla="*/ 7 h 21"/>
                <a:gd name="T2" fmla="*/ 18 w 35"/>
                <a:gd name="T3" fmla="*/ 21 h 21"/>
                <a:gd name="T4" fmla="*/ 0 w 35"/>
                <a:gd name="T5" fmla="*/ 4 h 21"/>
                <a:gd name="T6" fmla="*/ 1 w 35"/>
                <a:gd name="T7" fmla="*/ 0 h 21"/>
              </a:gdLst>
              <a:ahLst/>
              <a:cxnLst>
                <a:cxn ang="0">
                  <a:pos x="T0" y="T1"/>
                </a:cxn>
                <a:cxn ang="0">
                  <a:pos x="T2" y="T3"/>
                </a:cxn>
                <a:cxn ang="0">
                  <a:pos x="T4" y="T5"/>
                </a:cxn>
                <a:cxn ang="0">
                  <a:pos x="T6" y="T7"/>
                </a:cxn>
              </a:cxnLst>
              <a:rect l="0" t="0" r="r" b="b"/>
              <a:pathLst>
                <a:path w="35" h="21">
                  <a:moveTo>
                    <a:pt x="35" y="7"/>
                  </a:moveTo>
                  <a:cubicBezTo>
                    <a:pt x="34" y="15"/>
                    <a:pt x="27" y="21"/>
                    <a:pt x="18" y="21"/>
                  </a:cubicBezTo>
                  <a:cubicBezTo>
                    <a:pt x="8" y="21"/>
                    <a:pt x="0" y="14"/>
                    <a:pt x="0" y="4"/>
                  </a:cubicBezTo>
                  <a:cubicBezTo>
                    <a:pt x="0" y="3"/>
                    <a:pt x="0" y="2"/>
                    <a:pt x="1" y="0"/>
                  </a:cubicBezTo>
                </a:path>
              </a:pathLst>
            </a:custGeom>
            <a:no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628" name="Customer text">
            <a:extLst>
              <a:ext uri="{FF2B5EF4-FFF2-40B4-BE49-F238E27FC236}">
                <a16:creationId xmlns:a16="http://schemas.microsoft.com/office/drawing/2014/main" id="{2252F739-991C-4092-B08F-FE2BD7C76F14}"/>
              </a:ext>
            </a:extLst>
          </p:cNvPr>
          <p:cNvSpPr/>
          <p:nvPr/>
        </p:nvSpPr>
        <p:spPr>
          <a:xfrm>
            <a:off x="10359607" y="1542065"/>
            <a:ext cx="988219" cy="3323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Trade </a:t>
            </a:r>
            <a:b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promotion</a:t>
            </a:r>
          </a:p>
        </p:txBody>
      </p:sp>
      <p:sp>
        <p:nvSpPr>
          <p:cNvPr id="629" name="Oval 628">
            <a:extLst>
              <a:ext uri="{FF2B5EF4-FFF2-40B4-BE49-F238E27FC236}">
                <a16:creationId xmlns:a16="http://schemas.microsoft.com/office/drawing/2014/main" id="{B6123E51-664A-401F-85B6-A71242D74A1B}"/>
              </a:ext>
            </a:extLst>
          </p:cNvPr>
          <p:cNvSpPr/>
          <p:nvPr/>
        </p:nvSpPr>
        <p:spPr bwMode="auto">
          <a:xfrm>
            <a:off x="7041584" y="2412140"/>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630" name="Group 4">
            <a:extLst>
              <a:ext uri="{FF2B5EF4-FFF2-40B4-BE49-F238E27FC236}">
                <a16:creationId xmlns:a16="http://schemas.microsoft.com/office/drawing/2014/main" id="{0C3575BA-DADE-4AA9-A99F-39245F78A222}"/>
              </a:ext>
            </a:extLst>
          </p:cNvPr>
          <p:cNvGrpSpPr>
            <a:grpSpLocks noChangeAspect="1"/>
          </p:cNvGrpSpPr>
          <p:nvPr/>
        </p:nvGrpSpPr>
        <p:grpSpPr bwMode="auto">
          <a:xfrm>
            <a:off x="7198436" y="2538745"/>
            <a:ext cx="179260" cy="239754"/>
            <a:chOff x="899" y="1007"/>
            <a:chExt cx="403" cy="539"/>
          </a:xfrm>
          <a:noFill/>
        </p:grpSpPr>
        <p:sp>
          <p:nvSpPr>
            <p:cNvPr id="631" name="Freeform 5">
              <a:extLst>
                <a:ext uri="{FF2B5EF4-FFF2-40B4-BE49-F238E27FC236}">
                  <a16:creationId xmlns:a16="http://schemas.microsoft.com/office/drawing/2014/main" id="{314CE15A-2169-4FA2-9558-040C76CF33D0}"/>
                </a:ext>
              </a:extLst>
            </p:cNvPr>
            <p:cNvSpPr>
              <a:spLocks/>
            </p:cNvSpPr>
            <p:nvPr/>
          </p:nvSpPr>
          <p:spPr bwMode="auto">
            <a:xfrm>
              <a:off x="936" y="1149"/>
              <a:ext cx="315" cy="263"/>
            </a:xfrm>
            <a:custGeom>
              <a:avLst/>
              <a:gdLst>
                <a:gd name="T0" fmla="*/ 4 w 160"/>
                <a:gd name="T1" fmla="*/ 133 h 133"/>
                <a:gd name="T2" fmla="*/ 19 w 160"/>
                <a:gd name="T3" fmla="*/ 92 h 133"/>
                <a:gd name="T4" fmla="*/ 54 w 160"/>
                <a:gd name="T5" fmla="*/ 82 h 133"/>
                <a:gd name="T6" fmla="*/ 124 w 160"/>
                <a:gd name="T7" fmla="*/ 82 h 133"/>
                <a:gd name="T8" fmla="*/ 146 w 160"/>
                <a:gd name="T9" fmla="*/ 72 h 133"/>
                <a:gd name="T10" fmla="*/ 160 w 160"/>
                <a:gd name="T11" fmla="*/ 38 h 133"/>
                <a:gd name="T12" fmla="*/ 160 w 160"/>
                <a:gd name="T13" fmla="*/ 0 h 133"/>
              </a:gdLst>
              <a:ahLst/>
              <a:cxnLst>
                <a:cxn ang="0">
                  <a:pos x="T0" y="T1"/>
                </a:cxn>
                <a:cxn ang="0">
                  <a:pos x="T2" y="T3"/>
                </a:cxn>
                <a:cxn ang="0">
                  <a:pos x="T4" y="T5"/>
                </a:cxn>
                <a:cxn ang="0">
                  <a:pos x="T6" y="T7"/>
                </a:cxn>
                <a:cxn ang="0">
                  <a:pos x="T8" y="T9"/>
                </a:cxn>
                <a:cxn ang="0">
                  <a:pos x="T10" y="T11"/>
                </a:cxn>
                <a:cxn ang="0">
                  <a:pos x="T12" y="T13"/>
                </a:cxn>
              </a:cxnLst>
              <a:rect l="0" t="0" r="r" b="b"/>
              <a:pathLst>
                <a:path w="160" h="133">
                  <a:moveTo>
                    <a:pt x="4" y="133"/>
                  </a:moveTo>
                  <a:cubicBezTo>
                    <a:pt x="4" y="133"/>
                    <a:pt x="0" y="108"/>
                    <a:pt x="19" y="92"/>
                  </a:cubicBezTo>
                  <a:cubicBezTo>
                    <a:pt x="35" y="79"/>
                    <a:pt x="54" y="82"/>
                    <a:pt x="54" y="82"/>
                  </a:cubicBezTo>
                  <a:cubicBezTo>
                    <a:pt x="60" y="83"/>
                    <a:pt x="124" y="82"/>
                    <a:pt x="124" y="82"/>
                  </a:cubicBezTo>
                  <a:cubicBezTo>
                    <a:pt x="124" y="82"/>
                    <a:pt x="138" y="79"/>
                    <a:pt x="146" y="72"/>
                  </a:cubicBezTo>
                  <a:cubicBezTo>
                    <a:pt x="151" y="65"/>
                    <a:pt x="160" y="59"/>
                    <a:pt x="160" y="38"/>
                  </a:cubicBezTo>
                  <a:cubicBezTo>
                    <a:pt x="160" y="17"/>
                    <a:pt x="160" y="0"/>
                    <a:pt x="160" y="0"/>
                  </a:cubicBezTo>
                </a:path>
              </a:pathLst>
            </a:cu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2" name="Freeform 6">
              <a:extLst>
                <a:ext uri="{FF2B5EF4-FFF2-40B4-BE49-F238E27FC236}">
                  <a16:creationId xmlns:a16="http://schemas.microsoft.com/office/drawing/2014/main" id="{8BE42898-808A-49C0-B02F-7E06596E21AC}"/>
                </a:ext>
              </a:extLst>
            </p:cNvPr>
            <p:cNvSpPr>
              <a:spLocks/>
            </p:cNvSpPr>
            <p:nvPr/>
          </p:nvSpPr>
          <p:spPr bwMode="auto">
            <a:xfrm>
              <a:off x="1202" y="1149"/>
              <a:ext cx="100" cy="52"/>
            </a:xfrm>
            <a:custGeom>
              <a:avLst/>
              <a:gdLst>
                <a:gd name="T0" fmla="*/ 0 w 100"/>
                <a:gd name="T1" fmla="*/ 52 h 52"/>
                <a:gd name="T2" fmla="*/ 49 w 100"/>
                <a:gd name="T3" fmla="*/ 0 h 52"/>
                <a:gd name="T4" fmla="*/ 100 w 100"/>
                <a:gd name="T5" fmla="*/ 52 h 52"/>
              </a:gdLst>
              <a:ahLst/>
              <a:cxnLst>
                <a:cxn ang="0">
                  <a:pos x="T0" y="T1"/>
                </a:cxn>
                <a:cxn ang="0">
                  <a:pos x="T2" y="T3"/>
                </a:cxn>
                <a:cxn ang="0">
                  <a:pos x="T4" y="T5"/>
                </a:cxn>
              </a:cxnLst>
              <a:rect l="0" t="0" r="r" b="b"/>
              <a:pathLst>
                <a:path w="100" h="52">
                  <a:moveTo>
                    <a:pt x="0" y="52"/>
                  </a:moveTo>
                  <a:lnTo>
                    <a:pt x="49" y="0"/>
                  </a:lnTo>
                  <a:lnTo>
                    <a:pt x="100" y="52"/>
                  </a:lnTo>
                </a:path>
              </a:pathLst>
            </a:cu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3" name="Oval 7">
              <a:extLst>
                <a:ext uri="{FF2B5EF4-FFF2-40B4-BE49-F238E27FC236}">
                  <a16:creationId xmlns:a16="http://schemas.microsoft.com/office/drawing/2014/main" id="{8400A8AF-7AB8-45C4-8BFF-749D3BEB6327}"/>
                </a:ext>
              </a:extLst>
            </p:cNvPr>
            <p:cNvSpPr>
              <a:spLocks noChangeArrowheads="1"/>
            </p:cNvSpPr>
            <p:nvPr/>
          </p:nvSpPr>
          <p:spPr bwMode="auto">
            <a:xfrm>
              <a:off x="899" y="1461"/>
              <a:ext cx="86" cy="85"/>
            </a:xfrm>
            <a:prstGeom prst="ellipse">
              <a:avLst/>
            </a:pr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4" name="Oval 8">
              <a:extLst>
                <a:ext uri="{FF2B5EF4-FFF2-40B4-BE49-F238E27FC236}">
                  <a16:creationId xmlns:a16="http://schemas.microsoft.com/office/drawing/2014/main" id="{E2D4974C-B0F8-44CC-B100-89DA39C23174}"/>
                </a:ext>
              </a:extLst>
            </p:cNvPr>
            <p:cNvSpPr>
              <a:spLocks noChangeArrowheads="1"/>
            </p:cNvSpPr>
            <p:nvPr/>
          </p:nvSpPr>
          <p:spPr bwMode="auto">
            <a:xfrm>
              <a:off x="1208" y="1007"/>
              <a:ext cx="86" cy="87"/>
            </a:xfrm>
            <a:prstGeom prst="ellipse">
              <a:avLst/>
            </a:pr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5" name="Line 9">
              <a:extLst>
                <a:ext uri="{FF2B5EF4-FFF2-40B4-BE49-F238E27FC236}">
                  <a16:creationId xmlns:a16="http://schemas.microsoft.com/office/drawing/2014/main" id="{5CAFFD9D-C0C2-4454-B360-A493A3135F52}"/>
                </a:ext>
              </a:extLst>
            </p:cNvPr>
            <p:cNvSpPr>
              <a:spLocks noChangeShapeType="1"/>
            </p:cNvSpPr>
            <p:nvPr/>
          </p:nvSpPr>
          <p:spPr bwMode="auto">
            <a:xfrm>
              <a:off x="993" y="1141"/>
              <a:ext cx="95" cy="95"/>
            </a:xfrm>
            <a:prstGeom prst="line">
              <a:avLst/>
            </a:pr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6" name="Line 10">
              <a:extLst>
                <a:ext uri="{FF2B5EF4-FFF2-40B4-BE49-F238E27FC236}">
                  <a16:creationId xmlns:a16="http://schemas.microsoft.com/office/drawing/2014/main" id="{33CB9EB8-A917-489F-9F67-39274BC84B5D}"/>
                </a:ext>
              </a:extLst>
            </p:cNvPr>
            <p:cNvSpPr>
              <a:spLocks noChangeShapeType="1"/>
            </p:cNvSpPr>
            <p:nvPr/>
          </p:nvSpPr>
          <p:spPr bwMode="auto">
            <a:xfrm flipH="1">
              <a:off x="997" y="1141"/>
              <a:ext cx="91" cy="89"/>
            </a:xfrm>
            <a:prstGeom prst="line">
              <a:avLst/>
            </a:pr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7" name="Line 11">
              <a:extLst>
                <a:ext uri="{FF2B5EF4-FFF2-40B4-BE49-F238E27FC236}">
                  <a16:creationId xmlns:a16="http://schemas.microsoft.com/office/drawing/2014/main" id="{3858802C-4047-4B28-B22F-C973B4EA02AC}"/>
                </a:ext>
              </a:extLst>
            </p:cNvPr>
            <p:cNvSpPr>
              <a:spLocks noChangeShapeType="1"/>
            </p:cNvSpPr>
            <p:nvPr/>
          </p:nvSpPr>
          <p:spPr bwMode="auto">
            <a:xfrm>
              <a:off x="1204" y="1361"/>
              <a:ext cx="94" cy="92"/>
            </a:xfrm>
            <a:prstGeom prst="line">
              <a:avLst/>
            </a:pr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8" name="Line 12">
              <a:extLst>
                <a:ext uri="{FF2B5EF4-FFF2-40B4-BE49-F238E27FC236}">
                  <a16:creationId xmlns:a16="http://schemas.microsoft.com/office/drawing/2014/main" id="{99E3E891-A8E1-42AE-8D7A-A15018B1F92B}"/>
                </a:ext>
              </a:extLst>
            </p:cNvPr>
            <p:cNvSpPr>
              <a:spLocks noChangeShapeType="1"/>
            </p:cNvSpPr>
            <p:nvPr/>
          </p:nvSpPr>
          <p:spPr bwMode="auto">
            <a:xfrm flipH="1">
              <a:off x="1210" y="1361"/>
              <a:ext cx="88" cy="88"/>
            </a:xfrm>
            <a:prstGeom prst="line">
              <a:avLst/>
            </a:pr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39" name="Line 13">
              <a:extLst>
                <a:ext uri="{FF2B5EF4-FFF2-40B4-BE49-F238E27FC236}">
                  <a16:creationId xmlns:a16="http://schemas.microsoft.com/office/drawing/2014/main" id="{FDF6C119-33DC-41B1-9F1F-D5C1E9A87D58}"/>
                </a:ext>
              </a:extLst>
            </p:cNvPr>
            <p:cNvSpPr>
              <a:spLocks noChangeShapeType="1"/>
            </p:cNvSpPr>
            <p:nvPr/>
          </p:nvSpPr>
          <p:spPr bwMode="auto">
            <a:xfrm>
              <a:off x="1041" y="1430"/>
              <a:ext cx="94" cy="92"/>
            </a:xfrm>
            <a:prstGeom prst="line">
              <a:avLst/>
            </a:pr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41" name="Line 14">
              <a:extLst>
                <a:ext uri="{FF2B5EF4-FFF2-40B4-BE49-F238E27FC236}">
                  <a16:creationId xmlns:a16="http://schemas.microsoft.com/office/drawing/2014/main" id="{A42BDD03-97FC-44DA-B330-CFF6F483AE83}"/>
                </a:ext>
              </a:extLst>
            </p:cNvPr>
            <p:cNvSpPr>
              <a:spLocks noChangeShapeType="1"/>
            </p:cNvSpPr>
            <p:nvPr/>
          </p:nvSpPr>
          <p:spPr bwMode="auto">
            <a:xfrm flipH="1">
              <a:off x="1044" y="1430"/>
              <a:ext cx="91" cy="89"/>
            </a:xfrm>
            <a:prstGeom prst="line">
              <a:avLst/>
            </a:prstGeom>
            <a:grpFill/>
            <a:ln w="10160" cap="flat">
              <a:solidFill>
                <a:srgbClr val="5C2D9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642" name="Customer text">
            <a:extLst>
              <a:ext uri="{FF2B5EF4-FFF2-40B4-BE49-F238E27FC236}">
                <a16:creationId xmlns:a16="http://schemas.microsoft.com/office/drawing/2014/main" id="{B9B5AC16-CDD7-4793-8599-B0B0C8670069}"/>
              </a:ext>
            </a:extLst>
          </p:cNvPr>
          <p:cNvSpPr/>
          <p:nvPr/>
        </p:nvSpPr>
        <p:spPr>
          <a:xfrm>
            <a:off x="7532803" y="2575523"/>
            <a:ext cx="1071447"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Planograms</a:t>
            </a:r>
          </a:p>
        </p:txBody>
      </p:sp>
      <p:sp>
        <p:nvSpPr>
          <p:cNvPr id="643" name="Oval 642">
            <a:extLst>
              <a:ext uri="{FF2B5EF4-FFF2-40B4-BE49-F238E27FC236}">
                <a16:creationId xmlns:a16="http://schemas.microsoft.com/office/drawing/2014/main" id="{68BFE5EF-9FA1-4EE1-9ACA-85DCAB4E4D41}"/>
              </a:ext>
            </a:extLst>
          </p:cNvPr>
          <p:cNvSpPr/>
          <p:nvPr/>
        </p:nvSpPr>
        <p:spPr bwMode="auto">
          <a:xfrm>
            <a:off x="10809267" y="3397707"/>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644" name="Group 643">
            <a:extLst>
              <a:ext uri="{FF2B5EF4-FFF2-40B4-BE49-F238E27FC236}">
                <a16:creationId xmlns:a16="http://schemas.microsoft.com/office/drawing/2014/main" id="{E521FD67-DBBA-4253-B5B5-36402B319ADB}"/>
              </a:ext>
            </a:extLst>
          </p:cNvPr>
          <p:cNvGrpSpPr/>
          <p:nvPr/>
        </p:nvGrpSpPr>
        <p:grpSpPr>
          <a:xfrm>
            <a:off x="10979159" y="3512445"/>
            <a:ext cx="160733" cy="246075"/>
            <a:chOff x="8747523" y="2236049"/>
            <a:chExt cx="160733" cy="246075"/>
          </a:xfrm>
          <a:noFill/>
        </p:grpSpPr>
        <p:sp>
          <p:nvSpPr>
            <p:cNvPr id="645" name="Rectangle: Rounded Corners 644">
              <a:extLst>
                <a:ext uri="{FF2B5EF4-FFF2-40B4-BE49-F238E27FC236}">
                  <a16:creationId xmlns:a16="http://schemas.microsoft.com/office/drawing/2014/main" id="{EB79B4F1-FC23-437B-83D5-89FDAC5800D3}"/>
                </a:ext>
              </a:extLst>
            </p:cNvPr>
            <p:cNvSpPr/>
            <p:nvPr/>
          </p:nvSpPr>
          <p:spPr bwMode="auto">
            <a:xfrm>
              <a:off x="8747523" y="2236049"/>
              <a:ext cx="160733" cy="246075"/>
            </a:xfrm>
            <a:prstGeom prst="roundRect">
              <a:avLst/>
            </a:prstGeom>
            <a:grpFill/>
            <a:ln w="10160" cap="flat" cmpd="sng" algn="ctr">
              <a:solidFill>
                <a:srgbClr val="5C2D9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Semilight"/>
                <a:ea typeface="Segoe UI" pitchFamily="34" charset="0"/>
                <a:cs typeface="Segoe UI" pitchFamily="34" charset="0"/>
              </a:endParaRPr>
            </a:p>
          </p:txBody>
        </p:sp>
        <p:cxnSp>
          <p:nvCxnSpPr>
            <p:cNvPr id="646" name="Straight Connector 645">
              <a:extLst>
                <a:ext uri="{FF2B5EF4-FFF2-40B4-BE49-F238E27FC236}">
                  <a16:creationId xmlns:a16="http://schemas.microsoft.com/office/drawing/2014/main" id="{1510B377-BEDA-4A7D-8499-099618CB565B}"/>
                </a:ext>
              </a:extLst>
            </p:cNvPr>
            <p:cNvCxnSpPr>
              <a:cxnSpLocks/>
            </p:cNvCxnSpPr>
            <p:nvPr/>
          </p:nvCxnSpPr>
          <p:spPr>
            <a:xfrm>
              <a:off x="8747523" y="2278425"/>
              <a:ext cx="160733" cy="0"/>
            </a:xfrm>
            <a:prstGeom prst="line">
              <a:avLst/>
            </a:prstGeom>
            <a:grpFill/>
            <a:ln w="10160" cap="flat" cmpd="sng" algn="ctr">
              <a:solidFill>
                <a:srgbClr val="5C2D91"/>
              </a:solidFill>
              <a:prstDash val="solid"/>
              <a:headEnd type="none"/>
              <a:tailEnd type="none"/>
            </a:ln>
            <a:effectLst/>
          </p:spPr>
        </p:cxnSp>
        <p:cxnSp>
          <p:nvCxnSpPr>
            <p:cNvPr id="647" name="Straight Connector 646">
              <a:extLst>
                <a:ext uri="{FF2B5EF4-FFF2-40B4-BE49-F238E27FC236}">
                  <a16:creationId xmlns:a16="http://schemas.microsoft.com/office/drawing/2014/main" id="{C27A788D-FD00-401C-A9C6-FEDA9EFB1866}"/>
                </a:ext>
              </a:extLst>
            </p:cNvPr>
            <p:cNvCxnSpPr>
              <a:cxnSpLocks/>
            </p:cNvCxnSpPr>
            <p:nvPr/>
          </p:nvCxnSpPr>
          <p:spPr>
            <a:xfrm>
              <a:off x="8747523" y="2433206"/>
              <a:ext cx="160733" cy="0"/>
            </a:xfrm>
            <a:prstGeom prst="line">
              <a:avLst/>
            </a:prstGeom>
            <a:grpFill/>
            <a:ln w="10160" cap="flat" cmpd="sng" algn="ctr">
              <a:solidFill>
                <a:srgbClr val="5C2D91"/>
              </a:solidFill>
              <a:prstDash val="solid"/>
              <a:headEnd type="none"/>
              <a:tailEnd type="none"/>
            </a:ln>
            <a:effectLst/>
          </p:spPr>
        </p:cxnSp>
        <p:cxnSp>
          <p:nvCxnSpPr>
            <p:cNvPr id="648" name="Straight Connector 647">
              <a:extLst>
                <a:ext uri="{FF2B5EF4-FFF2-40B4-BE49-F238E27FC236}">
                  <a16:creationId xmlns:a16="http://schemas.microsoft.com/office/drawing/2014/main" id="{96D13593-DEDF-4015-813C-B351B55ECCFD}"/>
                </a:ext>
              </a:extLst>
            </p:cNvPr>
            <p:cNvCxnSpPr>
              <a:cxnSpLocks/>
            </p:cNvCxnSpPr>
            <p:nvPr/>
          </p:nvCxnSpPr>
          <p:spPr>
            <a:xfrm>
              <a:off x="8813028" y="2455805"/>
              <a:ext cx="26193" cy="0"/>
            </a:xfrm>
            <a:prstGeom prst="line">
              <a:avLst/>
            </a:prstGeom>
            <a:grpFill/>
            <a:ln w="10160" cap="flat" cmpd="sng" algn="ctr">
              <a:solidFill>
                <a:srgbClr val="5C2D91"/>
              </a:solidFill>
              <a:prstDash val="solid"/>
              <a:headEnd type="none"/>
              <a:tailEnd type="none"/>
            </a:ln>
            <a:effectLst/>
          </p:spPr>
        </p:cxnSp>
      </p:grpSp>
      <p:sp>
        <p:nvSpPr>
          <p:cNvPr id="649" name="Customer text">
            <a:extLst>
              <a:ext uri="{FF2B5EF4-FFF2-40B4-BE49-F238E27FC236}">
                <a16:creationId xmlns:a16="http://schemas.microsoft.com/office/drawing/2014/main" id="{BA881FF9-7A09-41D6-8544-3E2EC7DAD98E}"/>
              </a:ext>
            </a:extLst>
          </p:cNvPr>
          <p:cNvSpPr/>
          <p:nvPr/>
        </p:nvSpPr>
        <p:spPr>
          <a:xfrm>
            <a:off x="10074764" y="3477990"/>
            <a:ext cx="735201" cy="3323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Device </a:t>
            </a:r>
            <a:b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Data</a:t>
            </a:r>
          </a:p>
        </p:txBody>
      </p:sp>
      <p:sp>
        <p:nvSpPr>
          <p:cNvPr id="650" name="Oval 649">
            <a:extLst>
              <a:ext uri="{FF2B5EF4-FFF2-40B4-BE49-F238E27FC236}">
                <a16:creationId xmlns:a16="http://schemas.microsoft.com/office/drawing/2014/main" id="{8A3060A2-8C47-4AE9-9982-5E9695049E77}"/>
              </a:ext>
            </a:extLst>
          </p:cNvPr>
          <p:cNvSpPr/>
          <p:nvPr/>
        </p:nvSpPr>
        <p:spPr bwMode="auto">
          <a:xfrm>
            <a:off x="6237352" y="3098763"/>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651" name="Group 53">
            <a:extLst>
              <a:ext uri="{FF2B5EF4-FFF2-40B4-BE49-F238E27FC236}">
                <a16:creationId xmlns:a16="http://schemas.microsoft.com/office/drawing/2014/main" id="{BB5FB205-70FA-4996-B1E3-2EE2693E11C5}"/>
              </a:ext>
            </a:extLst>
          </p:cNvPr>
          <p:cNvGrpSpPr>
            <a:grpSpLocks noChangeAspect="1"/>
          </p:cNvGrpSpPr>
          <p:nvPr/>
        </p:nvGrpSpPr>
        <p:grpSpPr bwMode="auto">
          <a:xfrm>
            <a:off x="6420094" y="3255615"/>
            <a:ext cx="127480" cy="179260"/>
            <a:chOff x="1955" y="3359"/>
            <a:chExt cx="389" cy="547"/>
          </a:xfrm>
          <a:noFill/>
        </p:grpSpPr>
        <p:sp>
          <p:nvSpPr>
            <p:cNvPr id="652" name="Freeform 54">
              <a:extLst>
                <a:ext uri="{FF2B5EF4-FFF2-40B4-BE49-F238E27FC236}">
                  <a16:creationId xmlns:a16="http://schemas.microsoft.com/office/drawing/2014/main" id="{E0815384-3E26-4227-9773-F135289E03DF}"/>
                </a:ext>
              </a:extLst>
            </p:cNvPr>
            <p:cNvSpPr>
              <a:spLocks/>
            </p:cNvSpPr>
            <p:nvPr/>
          </p:nvSpPr>
          <p:spPr bwMode="auto">
            <a:xfrm>
              <a:off x="1955" y="3359"/>
              <a:ext cx="389" cy="547"/>
            </a:xfrm>
            <a:custGeom>
              <a:avLst/>
              <a:gdLst>
                <a:gd name="T0" fmla="*/ 389 w 389"/>
                <a:gd name="T1" fmla="*/ 547 h 547"/>
                <a:gd name="T2" fmla="*/ 0 w 389"/>
                <a:gd name="T3" fmla="*/ 547 h 547"/>
                <a:gd name="T4" fmla="*/ 0 w 389"/>
                <a:gd name="T5" fmla="*/ 0 h 547"/>
                <a:gd name="T6" fmla="*/ 389 w 389"/>
                <a:gd name="T7" fmla="*/ 0 h 547"/>
                <a:gd name="T8" fmla="*/ 389 w 389"/>
                <a:gd name="T9" fmla="*/ 16 h 547"/>
                <a:gd name="T10" fmla="*/ 389 w 389"/>
                <a:gd name="T11" fmla="*/ 547 h 547"/>
              </a:gdLst>
              <a:ahLst/>
              <a:cxnLst>
                <a:cxn ang="0">
                  <a:pos x="T0" y="T1"/>
                </a:cxn>
                <a:cxn ang="0">
                  <a:pos x="T2" y="T3"/>
                </a:cxn>
                <a:cxn ang="0">
                  <a:pos x="T4" y="T5"/>
                </a:cxn>
                <a:cxn ang="0">
                  <a:pos x="T6" y="T7"/>
                </a:cxn>
                <a:cxn ang="0">
                  <a:pos x="T8" y="T9"/>
                </a:cxn>
                <a:cxn ang="0">
                  <a:pos x="T10" y="T11"/>
                </a:cxn>
              </a:cxnLst>
              <a:rect l="0" t="0" r="r" b="b"/>
              <a:pathLst>
                <a:path w="389" h="547">
                  <a:moveTo>
                    <a:pt x="389" y="547"/>
                  </a:moveTo>
                  <a:lnTo>
                    <a:pt x="0" y="547"/>
                  </a:lnTo>
                  <a:lnTo>
                    <a:pt x="0" y="0"/>
                  </a:lnTo>
                  <a:lnTo>
                    <a:pt x="389" y="0"/>
                  </a:lnTo>
                  <a:lnTo>
                    <a:pt x="389" y="16"/>
                  </a:lnTo>
                  <a:lnTo>
                    <a:pt x="389" y="547"/>
                  </a:lnTo>
                  <a:close/>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3" name="Freeform 55">
              <a:extLst>
                <a:ext uri="{FF2B5EF4-FFF2-40B4-BE49-F238E27FC236}">
                  <a16:creationId xmlns:a16="http://schemas.microsoft.com/office/drawing/2014/main" id="{C5A706BB-7642-4BE6-8C0F-6EEFD711B3C5}"/>
                </a:ext>
              </a:extLst>
            </p:cNvPr>
            <p:cNvSpPr>
              <a:spLocks/>
            </p:cNvSpPr>
            <p:nvPr/>
          </p:nvSpPr>
          <p:spPr bwMode="auto">
            <a:xfrm>
              <a:off x="2134" y="3359"/>
              <a:ext cx="210" cy="547"/>
            </a:xfrm>
            <a:custGeom>
              <a:avLst/>
              <a:gdLst>
                <a:gd name="T0" fmla="*/ 210 w 210"/>
                <a:gd name="T1" fmla="*/ 547 h 547"/>
                <a:gd name="T2" fmla="*/ 0 w 210"/>
                <a:gd name="T3" fmla="*/ 431 h 547"/>
                <a:gd name="T4" fmla="*/ 0 w 210"/>
                <a:gd name="T5" fmla="*/ 117 h 547"/>
                <a:gd name="T6" fmla="*/ 210 w 210"/>
                <a:gd name="T7" fmla="*/ 0 h 547"/>
              </a:gdLst>
              <a:ahLst/>
              <a:cxnLst>
                <a:cxn ang="0">
                  <a:pos x="T0" y="T1"/>
                </a:cxn>
                <a:cxn ang="0">
                  <a:pos x="T2" y="T3"/>
                </a:cxn>
                <a:cxn ang="0">
                  <a:pos x="T4" y="T5"/>
                </a:cxn>
                <a:cxn ang="0">
                  <a:pos x="T6" y="T7"/>
                </a:cxn>
              </a:cxnLst>
              <a:rect l="0" t="0" r="r" b="b"/>
              <a:pathLst>
                <a:path w="210" h="547">
                  <a:moveTo>
                    <a:pt x="210" y="547"/>
                  </a:moveTo>
                  <a:lnTo>
                    <a:pt x="0" y="431"/>
                  </a:lnTo>
                  <a:lnTo>
                    <a:pt x="0" y="117"/>
                  </a:lnTo>
                  <a:lnTo>
                    <a:pt x="210" y="0"/>
                  </a:lnTo>
                </a:path>
              </a:pathLst>
            </a:cu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4" name="Line 56">
              <a:extLst>
                <a:ext uri="{FF2B5EF4-FFF2-40B4-BE49-F238E27FC236}">
                  <a16:creationId xmlns:a16="http://schemas.microsoft.com/office/drawing/2014/main" id="{26A55A1A-58A1-4BC7-B696-CA8FD8DD5E9F}"/>
                </a:ext>
              </a:extLst>
            </p:cNvPr>
            <p:cNvSpPr>
              <a:spLocks noChangeShapeType="1"/>
            </p:cNvSpPr>
            <p:nvPr/>
          </p:nvSpPr>
          <p:spPr bwMode="auto">
            <a:xfrm>
              <a:off x="2161" y="3634"/>
              <a:ext cx="38" cy="0"/>
            </a:xfrm>
            <a:prstGeom prst="line">
              <a:avLst/>
            </a:prstGeom>
            <a:grpFill/>
            <a:ln w="10160" cap="flat">
              <a:solidFill>
                <a:srgbClr val="002050"/>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655" name="Customer text">
            <a:extLst>
              <a:ext uri="{FF2B5EF4-FFF2-40B4-BE49-F238E27FC236}">
                <a16:creationId xmlns:a16="http://schemas.microsoft.com/office/drawing/2014/main" id="{73453C1A-6407-425C-8C4C-6BA312184EEB}"/>
              </a:ext>
            </a:extLst>
          </p:cNvPr>
          <p:cNvSpPr/>
          <p:nvPr/>
        </p:nvSpPr>
        <p:spPr>
          <a:xfrm>
            <a:off x="6725538" y="3262146"/>
            <a:ext cx="1280160"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Opportunities</a:t>
            </a:r>
          </a:p>
        </p:txBody>
      </p:sp>
      <p:sp>
        <p:nvSpPr>
          <p:cNvPr id="656" name="Oval 655">
            <a:extLst>
              <a:ext uri="{FF2B5EF4-FFF2-40B4-BE49-F238E27FC236}">
                <a16:creationId xmlns:a16="http://schemas.microsoft.com/office/drawing/2014/main" id="{5414F22F-1BC5-4BFA-A6E4-E0FB3AB606FD}"/>
              </a:ext>
            </a:extLst>
          </p:cNvPr>
          <p:cNvSpPr/>
          <p:nvPr/>
        </p:nvSpPr>
        <p:spPr bwMode="auto">
          <a:xfrm>
            <a:off x="4480539" y="1521791"/>
            <a:ext cx="493776" cy="493776"/>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57" name="Freeform 5">
            <a:extLst>
              <a:ext uri="{FF2B5EF4-FFF2-40B4-BE49-F238E27FC236}">
                <a16:creationId xmlns:a16="http://schemas.microsoft.com/office/drawing/2014/main" id="{95A08926-4715-44E0-92C8-C6000A665DC9}"/>
              </a:ext>
            </a:extLst>
          </p:cNvPr>
          <p:cNvSpPr>
            <a:spLocks noEditPoints="1"/>
          </p:cNvSpPr>
          <p:nvPr/>
        </p:nvSpPr>
        <p:spPr bwMode="auto">
          <a:xfrm>
            <a:off x="4589781" y="1685205"/>
            <a:ext cx="275292" cy="166948"/>
          </a:xfrm>
          <a:custGeom>
            <a:avLst/>
            <a:gdLst>
              <a:gd name="T0" fmla="*/ 3404 w 3440"/>
              <a:gd name="T1" fmla="*/ 1099 h 2087"/>
              <a:gd name="T2" fmla="*/ 2932 w 3440"/>
              <a:gd name="T3" fmla="*/ 2043 h 2087"/>
              <a:gd name="T4" fmla="*/ 2484 w 3440"/>
              <a:gd name="T5" fmla="*/ 1723 h 2087"/>
              <a:gd name="T6" fmla="*/ 2188 w 3440"/>
              <a:gd name="T7" fmla="*/ 1583 h 2087"/>
              <a:gd name="T8" fmla="*/ 1840 w 3440"/>
              <a:gd name="T9" fmla="*/ 1580 h 2087"/>
              <a:gd name="T10" fmla="*/ 1840 w 3440"/>
              <a:gd name="T11" fmla="*/ 1583 h 2087"/>
              <a:gd name="T12" fmla="*/ 1720 w 3440"/>
              <a:gd name="T13" fmla="*/ 1581 h 2087"/>
              <a:gd name="T14" fmla="*/ 1600 w 3440"/>
              <a:gd name="T15" fmla="*/ 1583 h 2087"/>
              <a:gd name="T16" fmla="*/ 1600 w 3440"/>
              <a:gd name="T17" fmla="*/ 1580 h 2087"/>
              <a:gd name="T18" fmla="*/ 1252 w 3440"/>
              <a:gd name="T19" fmla="*/ 1583 h 2087"/>
              <a:gd name="T20" fmla="*/ 956 w 3440"/>
              <a:gd name="T21" fmla="*/ 1723 h 2087"/>
              <a:gd name="T22" fmla="*/ 508 w 3440"/>
              <a:gd name="T23" fmla="*/ 2043 h 2087"/>
              <a:gd name="T24" fmla="*/ 36 w 3440"/>
              <a:gd name="T25" fmla="*/ 1099 h 2087"/>
              <a:gd name="T26" fmla="*/ 244 w 3440"/>
              <a:gd name="T27" fmla="*/ 339 h 2087"/>
              <a:gd name="T28" fmla="*/ 820 w 3440"/>
              <a:gd name="T29" fmla="*/ 3 h 2087"/>
              <a:gd name="T30" fmla="*/ 824 w 3440"/>
              <a:gd name="T31" fmla="*/ 3 h 2087"/>
              <a:gd name="T32" fmla="*/ 824 w 3440"/>
              <a:gd name="T33" fmla="*/ 0 h 2087"/>
              <a:gd name="T34" fmla="*/ 2584 w 3440"/>
              <a:gd name="T35" fmla="*/ 0 h 2087"/>
              <a:gd name="T36" fmla="*/ 2584 w 3440"/>
              <a:gd name="T37" fmla="*/ 1 h 2087"/>
              <a:gd name="T38" fmla="*/ 2620 w 3440"/>
              <a:gd name="T39" fmla="*/ 3 h 2087"/>
              <a:gd name="T40" fmla="*/ 3196 w 3440"/>
              <a:gd name="T41" fmla="*/ 339 h 2087"/>
              <a:gd name="T42" fmla="*/ 3404 w 3440"/>
              <a:gd name="T43" fmla="*/ 1099 h 2087"/>
              <a:gd name="T44" fmla="*/ 692 w 3440"/>
              <a:gd name="T45" fmla="*/ 531 h 2087"/>
              <a:gd name="T46" fmla="*/ 692 w 3440"/>
              <a:gd name="T47" fmla="*/ 1307 h 2087"/>
              <a:gd name="T48" fmla="*/ 1096 w 3440"/>
              <a:gd name="T49" fmla="*/ 919 h 2087"/>
              <a:gd name="T50" fmla="*/ 300 w 3440"/>
              <a:gd name="T51" fmla="*/ 919 h 2087"/>
              <a:gd name="T52" fmla="*/ 2392 w 3440"/>
              <a:gd name="T53" fmla="*/ 911 h 2087"/>
              <a:gd name="T54" fmla="*/ 2504 w 3440"/>
              <a:gd name="T55" fmla="*/ 799 h 2087"/>
              <a:gd name="T56" fmla="*/ 2392 w 3440"/>
              <a:gd name="T57" fmla="*/ 687 h 2087"/>
              <a:gd name="T58" fmla="*/ 2280 w 3440"/>
              <a:gd name="T59" fmla="*/ 799 h 2087"/>
              <a:gd name="T60" fmla="*/ 2392 w 3440"/>
              <a:gd name="T61" fmla="*/ 911 h 2087"/>
              <a:gd name="T62" fmla="*/ 2848 w 3440"/>
              <a:gd name="T63" fmla="*/ 1351 h 2087"/>
              <a:gd name="T64" fmla="*/ 2952 w 3440"/>
              <a:gd name="T65" fmla="*/ 1247 h 2087"/>
              <a:gd name="T66" fmla="*/ 2848 w 3440"/>
              <a:gd name="T67" fmla="*/ 1143 h 2087"/>
              <a:gd name="T68" fmla="*/ 2744 w 3440"/>
              <a:gd name="T69" fmla="*/ 1247 h 2087"/>
              <a:gd name="T70" fmla="*/ 2848 w 3440"/>
              <a:gd name="T71" fmla="*/ 1351 h 2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40" h="2087">
                <a:moveTo>
                  <a:pt x="3404" y="1099"/>
                </a:moveTo>
                <a:cubicBezTo>
                  <a:pt x="3368" y="1383"/>
                  <a:pt x="3280" y="1983"/>
                  <a:pt x="2932" y="2043"/>
                </a:cubicBezTo>
                <a:cubicBezTo>
                  <a:pt x="2676" y="2087"/>
                  <a:pt x="2516" y="1755"/>
                  <a:pt x="2484" y="1723"/>
                </a:cubicBezTo>
                <a:cubicBezTo>
                  <a:pt x="2452" y="1691"/>
                  <a:pt x="2392" y="1591"/>
                  <a:pt x="2188" y="1583"/>
                </a:cubicBezTo>
                <a:cubicBezTo>
                  <a:pt x="2092" y="1579"/>
                  <a:pt x="1957" y="1579"/>
                  <a:pt x="1840" y="1580"/>
                </a:cubicBezTo>
                <a:cubicBezTo>
                  <a:pt x="1840" y="1583"/>
                  <a:pt x="1840" y="1583"/>
                  <a:pt x="1840" y="1583"/>
                </a:cubicBezTo>
                <a:cubicBezTo>
                  <a:pt x="1840" y="1583"/>
                  <a:pt x="1792" y="1582"/>
                  <a:pt x="1720" y="1581"/>
                </a:cubicBezTo>
                <a:cubicBezTo>
                  <a:pt x="1649" y="1582"/>
                  <a:pt x="1600" y="1583"/>
                  <a:pt x="1600" y="1583"/>
                </a:cubicBezTo>
                <a:cubicBezTo>
                  <a:pt x="1600" y="1580"/>
                  <a:pt x="1600" y="1580"/>
                  <a:pt x="1600" y="1580"/>
                </a:cubicBezTo>
                <a:cubicBezTo>
                  <a:pt x="1483" y="1579"/>
                  <a:pt x="1348" y="1579"/>
                  <a:pt x="1252" y="1583"/>
                </a:cubicBezTo>
                <a:cubicBezTo>
                  <a:pt x="1048" y="1591"/>
                  <a:pt x="988" y="1691"/>
                  <a:pt x="956" y="1723"/>
                </a:cubicBezTo>
                <a:cubicBezTo>
                  <a:pt x="924" y="1755"/>
                  <a:pt x="764" y="2087"/>
                  <a:pt x="508" y="2043"/>
                </a:cubicBezTo>
                <a:cubicBezTo>
                  <a:pt x="160" y="1983"/>
                  <a:pt x="72" y="1383"/>
                  <a:pt x="36" y="1099"/>
                </a:cubicBezTo>
                <a:cubicBezTo>
                  <a:pt x="0" y="815"/>
                  <a:pt x="40" y="603"/>
                  <a:pt x="244" y="339"/>
                </a:cubicBezTo>
                <a:cubicBezTo>
                  <a:pt x="448" y="75"/>
                  <a:pt x="820" y="3"/>
                  <a:pt x="820" y="3"/>
                </a:cubicBezTo>
                <a:cubicBezTo>
                  <a:pt x="821" y="3"/>
                  <a:pt x="823" y="3"/>
                  <a:pt x="824" y="3"/>
                </a:cubicBezTo>
                <a:cubicBezTo>
                  <a:pt x="824" y="0"/>
                  <a:pt x="824" y="0"/>
                  <a:pt x="824" y="0"/>
                </a:cubicBezTo>
                <a:cubicBezTo>
                  <a:pt x="2584" y="0"/>
                  <a:pt x="2584" y="0"/>
                  <a:pt x="2584" y="0"/>
                </a:cubicBezTo>
                <a:cubicBezTo>
                  <a:pt x="2584" y="1"/>
                  <a:pt x="2584" y="1"/>
                  <a:pt x="2584" y="1"/>
                </a:cubicBezTo>
                <a:cubicBezTo>
                  <a:pt x="2598" y="2"/>
                  <a:pt x="2610" y="2"/>
                  <a:pt x="2620" y="3"/>
                </a:cubicBezTo>
                <a:cubicBezTo>
                  <a:pt x="2620" y="3"/>
                  <a:pt x="2992" y="75"/>
                  <a:pt x="3196" y="339"/>
                </a:cubicBezTo>
                <a:cubicBezTo>
                  <a:pt x="3400" y="603"/>
                  <a:pt x="3440" y="815"/>
                  <a:pt x="3404" y="1099"/>
                </a:cubicBezTo>
                <a:close/>
                <a:moveTo>
                  <a:pt x="692" y="531"/>
                </a:moveTo>
                <a:cubicBezTo>
                  <a:pt x="692" y="1307"/>
                  <a:pt x="692" y="1307"/>
                  <a:pt x="692" y="1307"/>
                </a:cubicBezTo>
                <a:moveTo>
                  <a:pt x="1096" y="919"/>
                </a:moveTo>
                <a:cubicBezTo>
                  <a:pt x="300" y="919"/>
                  <a:pt x="300" y="919"/>
                  <a:pt x="300" y="919"/>
                </a:cubicBezTo>
                <a:moveTo>
                  <a:pt x="2392" y="911"/>
                </a:moveTo>
                <a:cubicBezTo>
                  <a:pt x="2454" y="911"/>
                  <a:pt x="2504" y="861"/>
                  <a:pt x="2504" y="799"/>
                </a:cubicBezTo>
                <a:cubicBezTo>
                  <a:pt x="2504" y="737"/>
                  <a:pt x="2454" y="687"/>
                  <a:pt x="2392" y="687"/>
                </a:cubicBezTo>
                <a:cubicBezTo>
                  <a:pt x="2330" y="687"/>
                  <a:pt x="2280" y="737"/>
                  <a:pt x="2280" y="799"/>
                </a:cubicBezTo>
                <a:cubicBezTo>
                  <a:pt x="2280" y="861"/>
                  <a:pt x="2330" y="911"/>
                  <a:pt x="2392" y="911"/>
                </a:cubicBezTo>
                <a:close/>
                <a:moveTo>
                  <a:pt x="2848" y="1351"/>
                </a:moveTo>
                <a:cubicBezTo>
                  <a:pt x="2905" y="1351"/>
                  <a:pt x="2952" y="1304"/>
                  <a:pt x="2952" y="1247"/>
                </a:cubicBezTo>
                <a:cubicBezTo>
                  <a:pt x="2952" y="1190"/>
                  <a:pt x="2905" y="1143"/>
                  <a:pt x="2848" y="1143"/>
                </a:cubicBezTo>
                <a:cubicBezTo>
                  <a:pt x="2791" y="1143"/>
                  <a:pt x="2744" y="1190"/>
                  <a:pt x="2744" y="1247"/>
                </a:cubicBezTo>
                <a:cubicBezTo>
                  <a:pt x="2744" y="1304"/>
                  <a:pt x="2791" y="1351"/>
                  <a:pt x="2848" y="1351"/>
                </a:cubicBezTo>
                <a:close/>
              </a:path>
            </a:pathLst>
          </a:custGeom>
          <a:noFill/>
          <a:ln w="1016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8" name="Customer text">
            <a:extLst>
              <a:ext uri="{FF2B5EF4-FFF2-40B4-BE49-F238E27FC236}">
                <a16:creationId xmlns:a16="http://schemas.microsoft.com/office/drawing/2014/main" id="{339770A0-08EC-483F-A5EC-06E532D150F9}"/>
              </a:ext>
            </a:extLst>
          </p:cNvPr>
          <p:cNvSpPr/>
          <p:nvPr/>
        </p:nvSpPr>
        <p:spPr>
          <a:xfrm>
            <a:off x="4978309" y="1685580"/>
            <a:ext cx="768993"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Gaming</a:t>
            </a:r>
          </a:p>
        </p:txBody>
      </p:sp>
      <p:sp>
        <p:nvSpPr>
          <p:cNvPr id="659" name="Oval 658">
            <a:extLst>
              <a:ext uri="{FF2B5EF4-FFF2-40B4-BE49-F238E27FC236}">
                <a16:creationId xmlns:a16="http://schemas.microsoft.com/office/drawing/2014/main" id="{33F35EB8-E1B9-4F51-8E6A-7C8728669726}"/>
              </a:ext>
            </a:extLst>
          </p:cNvPr>
          <p:cNvSpPr/>
          <p:nvPr/>
        </p:nvSpPr>
        <p:spPr bwMode="auto">
          <a:xfrm>
            <a:off x="2551668" y="3077420"/>
            <a:ext cx="493776" cy="493776"/>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660" name="Group 659">
            <a:extLst>
              <a:ext uri="{FF2B5EF4-FFF2-40B4-BE49-F238E27FC236}">
                <a16:creationId xmlns:a16="http://schemas.microsoft.com/office/drawing/2014/main" id="{80EC3513-28C8-4E34-893F-8EE317F5EAA8}"/>
              </a:ext>
            </a:extLst>
          </p:cNvPr>
          <p:cNvGrpSpPr/>
          <p:nvPr/>
        </p:nvGrpSpPr>
        <p:grpSpPr>
          <a:xfrm>
            <a:off x="2680636" y="3277664"/>
            <a:ext cx="235842" cy="93288"/>
            <a:chOff x="7409996" y="1484157"/>
            <a:chExt cx="911030" cy="360362"/>
          </a:xfrm>
        </p:grpSpPr>
        <p:sp>
          <p:nvSpPr>
            <p:cNvPr id="661" name="arrow">
              <a:extLst>
                <a:ext uri="{FF2B5EF4-FFF2-40B4-BE49-F238E27FC236}">
                  <a16:creationId xmlns:a16="http://schemas.microsoft.com/office/drawing/2014/main" id="{494766FF-7932-4E8E-833B-F10C8FC7288A}"/>
                </a:ext>
              </a:extLst>
            </p:cNvPr>
            <p:cNvSpPr>
              <a:spLocks noChangeAspect="1" noEditPoints="1"/>
            </p:cNvSpPr>
            <p:nvPr/>
          </p:nvSpPr>
          <p:spPr bwMode="auto">
            <a:xfrm>
              <a:off x="7409996" y="1484157"/>
              <a:ext cx="390525" cy="36036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016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2" name="arrow">
              <a:extLst>
                <a:ext uri="{FF2B5EF4-FFF2-40B4-BE49-F238E27FC236}">
                  <a16:creationId xmlns:a16="http://schemas.microsoft.com/office/drawing/2014/main" id="{672BCC0A-A958-4B9C-939D-8EAAE706E252}"/>
                </a:ext>
              </a:extLst>
            </p:cNvPr>
            <p:cNvSpPr>
              <a:spLocks noChangeAspect="1" noEditPoints="1"/>
            </p:cNvSpPr>
            <p:nvPr/>
          </p:nvSpPr>
          <p:spPr bwMode="auto">
            <a:xfrm rot="10800000">
              <a:off x="7930501" y="1484157"/>
              <a:ext cx="390525" cy="360362"/>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016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663" name="Customer text">
            <a:extLst>
              <a:ext uri="{FF2B5EF4-FFF2-40B4-BE49-F238E27FC236}">
                <a16:creationId xmlns:a16="http://schemas.microsoft.com/office/drawing/2014/main" id="{8594AD9A-5EA5-4790-B2DD-5147F7C0C40C}"/>
              </a:ext>
            </a:extLst>
          </p:cNvPr>
          <p:cNvSpPr/>
          <p:nvPr/>
        </p:nvSpPr>
        <p:spPr>
          <a:xfrm>
            <a:off x="3039946" y="3241209"/>
            <a:ext cx="1047403"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Connecting</a:t>
            </a:r>
          </a:p>
        </p:txBody>
      </p:sp>
      <p:sp>
        <p:nvSpPr>
          <p:cNvPr id="664" name="Oval 663">
            <a:extLst>
              <a:ext uri="{FF2B5EF4-FFF2-40B4-BE49-F238E27FC236}">
                <a16:creationId xmlns:a16="http://schemas.microsoft.com/office/drawing/2014/main" id="{159B5B9D-1402-424D-BADB-24675A630EC6}"/>
              </a:ext>
            </a:extLst>
          </p:cNvPr>
          <p:cNvSpPr/>
          <p:nvPr/>
        </p:nvSpPr>
        <p:spPr bwMode="auto">
          <a:xfrm>
            <a:off x="3975853" y="5165913"/>
            <a:ext cx="493776" cy="493776"/>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65" name="pencil">
            <a:extLst>
              <a:ext uri="{FF2B5EF4-FFF2-40B4-BE49-F238E27FC236}">
                <a16:creationId xmlns:a16="http://schemas.microsoft.com/office/drawing/2014/main" id="{BA950E7C-DDC1-43AE-9596-C25021C7D20D}"/>
              </a:ext>
            </a:extLst>
          </p:cNvPr>
          <p:cNvSpPr>
            <a:spLocks noChangeAspect="1" noEditPoints="1"/>
          </p:cNvSpPr>
          <p:nvPr/>
        </p:nvSpPr>
        <p:spPr bwMode="auto">
          <a:xfrm>
            <a:off x="4127058" y="5317119"/>
            <a:ext cx="191368" cy="191366"/>
          </a:xfrm>
          <a:custGeom>
            <a:avLst/>
            <a:gdLst>
              <a:gd name="T0" fmla="*/ 94 w 334"/>
              <a:gd name="T1" fmla="*/ 310 h 335"/>
              <a:gd name="T2" fmla="*/ 0 w 334"/>
              <a:gd name="T3" fmla="*/ 335 h 335"/>
              <a:gd name="T4" fmla="*/ 24 w 334"/>
              <a:gd name="T5" fmla="*/ 243 h 335"/>
              <a:gd name="T6" fmla="*/ 249 w 334"/>
              <a:gd name="T7" fmla="*/ 18 h 335"/>
              <a:gd name="T8" fmla="*/ 316 w 334"/>
              <a:gd name="T9" fmla="*/ 18 h 335"/>
              <a:gd name="T10" fmla="*/ 316 w 334"/>
              <a:gd name="T11" fmla="*/ 85 h 335"/>
              <a:gd name="T12" fmla="*/ 94 w 334"/>
              <a:gd name="T13" fmla="*/ 310 h 335"/>
              <a:gd name="T14" fmla="*/ 232 w 334"/>
              <a:gd name="T15" fmla="*/ 35 h 335"/>
              <a:gd name="T16" fmla="*/ 300 w 334"/>
              <a:gd name="T17" fmla="*/ 102 h 335"/>
              <a:gd name="T18" fmla="*/ 94 w 334"/>
              <a:gd name="T19" fmla="*/ 310 h 335"/>
              <a:gd name="T20" fmla="*/ 74 w 334"/>
              <a:gd name="T21" fmla="*/ 260 h 335"/>
              <a:gd name="T22" fmla="*/ 24 w 334"/>
              <a:gd name="T23" fmla="*/ 243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4" h="335">
                <a:moveTo>
                  <a:pt x="94" y="310"/>
                </a:moveTo>
                <a:cubicBezTo>
                  <a:pt x="0" y="335"/>
                  <a:pt x="0" y="335"/>
                  <a:pt x="0" y="335"/>
                </a:cubicBezTo>
                <a:cubicBezTo>
                  <a:pt x="24" y="243"/>
                  <a:pt x="24" y="243"/>
                  <a:pt x="24" y="243"/>
                </a:cubicBezTo>
                <a:cubicBezTo>
                  <a:pt x="249" y="18"/>
                  <a:pt x="249" y="18"/>
                  <a:pt x="249" y="18"/>
                </a:cubicBezTo>
                <a:cubicBezTo>
                  <a:pt x="268" y="0"/>
                  <a:pt x="298" y="0"/>
                  <a:pt x="316" y="18"/>
                </a:cubicBezTo>
                <a:cubicBezTo>
                  <a:pt x="334" y="36"/>
                  <a:pt x="334" y="66"/>
                  <a:pt x="316" y="85"/>
                </a:cubicBezTo>
                <a:lnTo>
                  <a:pt x="94" y="310"/>
                </a:lnTo>
                <a:close/>
                <a:moveTo>
                  <a:pt x="232" y="35"/>
                </a:moveTo>
                <a:cubicBezTo>
                  <a:pt x="300" y="102"/>
                  <a:pt x="300" y="102"/>
                  <a:pt x="300" y="102"/>
                </a:cubicBezTo>
                <a:moveTo>
                  <a:pt x="94" y="310"/>
                </a:moveTo>
                <a:cubicBezTo>
                  <a:pt x="94" y="310"/>
                  <a:pt x="98" y="287"/>
                  <a:pt x="74" y="260"/>
                </a:cubicBezTo>
                <a:cubicBezTo>
                  <a:pt x="50" y="233"/>
                  <a:pt x="24" y="243"/>
                  <a:pt x="24" y="243"/>
                </a:cubicBezTo>
              </a:path>
            </a:pathLst>
          </a:custGeom>
          <a:noFill/>
          <a:ln w="1016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6" name="Customer text">
            <a:extLst>
              <a:ext uri="{FF2B5EF4-FFF2-40B4-BE49-F238E27FC236}">
                <a16:creationId xmlns:a16="http://schemas.microsoft.com/office/drawing/2014/main" id="{3A630568-35F9-4B86-BEB2-E0C4F92C0757}"/>
              </a:ext>
            </a:extLst>
          </p:cNvPr>
          <p:cNvSpPr/>
          <p:nvPr/>
        </p:nvSpPr>
        <p:spPr>
          <a:xfrm>
            <a:off x="4469327" y="5329702"/>
            <a:ext cx="754437" cy="166199"/>
          </a:xfrm>
          <a:prstGeom prst="rect">
            <a:avLst/>
          </a:prstGeom>
          <a:noFill/>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Writing</a:t>
            </a:r>
          </a:p>
        </p:txBody>
      </p:sp>
      <p:sp>
        <p:nvSpPr>
          <p:cNvPr id="667" name="Oval 666">
            <a:extLst>
              <a:ext uri="{FF2B5EF4-FFF2-40B4-BE49-F238E27FC236}">
                <a16:creationId xmlns:a16="http://schemas.microsoft.com/office/drawing/2014/main" id="{A9E6D36A-8127-4DF4-A24B-9877097B46FA}"/>
              </a:ext>
            </a:extLst>
          </p:cNvPr>
          <p:cNvSpPr/>
          <p:nvPr/>
        </p:nvSpPr>
        <p:spPr bwMode="auto">
          <a:xfrm>
            <a:off x="6233002" y="4550996"/>
            <a:ext cx="493776" cy="493776"/>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68" name="Freeform 5">
            <a:extLst>
              <a:ext uri="{FF2B5EF4-FFF2-40B4-BE49-F238E27FC236}">
                <a16:creationId xmlns:a16="http://schemas.microsoft.com/office/drawing/2014/main" id="{42C82E50-32A7-40B5-9C62-9242BCF69482}"/>
              </a:ext>
            </a:extLst>
          </p:cNvPr>
          <p:cNvSpPr>
            <a:spLocks noEditPoints="1"/>
          </p:cNvSpPr>
          <p:nvPr/>
        </p:nvSpPr>
        <p:spPr bwMode="auto">
          <a:xfrm>
            <a:off x="6375239" y="4692281"/>
            <a:ext cx="209302" cy="211206"/>
          </a:xfrm>
          <a:custGeom>
            <a:avLst/>
            <a:gdLst>
              <a:gd name="T0" fmla="*/ 148 w 295"/>
              <a:gd name="T1" fmla="*/ 55 h 298"/>
              <a:gd name="T2" fmla="*/ 149 w 295"/>
              <a:gd name="T3" fmla="*/ 260 h 298"/>
              <a:gd name="T4" fmla="*/ 147 w 295"/>
              <a:gd name="T5" fmla="*/ 258 h 298"/>
              <a:gd name="T6" fmla="*/ 63 w 295"/>
              <a:gd name="T7" fmla="*/ 198 h 298"/>
              <a:gd name="T8" fmla="*/ 63 w 295"/>
              <a:gd name="T9" fmla="*/ 7 h 298"/>
              <a:gd name="T10" fmla="*/ 148 w 295"/>
              <a:gd name="T11" fmla="*/ 55 h 298"/>
              <a:gd name="T12" fmla="*/ 149 w 295"/>
              <a:gd name="T13" fmla="*/ 260 h 298"/>
              <a:gd name="T14" fmla="*/ 224 w 295"/>
              <a:gd name="T15" fmla="*/ 253 h 298"/>
              <a:gd name="T16" fmla="*/ 267 w 295"/>
              <a:gd name="T17" fmla="*/ 254 h 298"/>
              <a:gd name="T18" fmla="*/ 267 w 295"/>
              <a:gd name="T19" fmla="*/ 54 h 298"/>
              <a:gd name="T20" fmla="*/ 193 w 295"/>
              <a:gd name="T21" fmla="*/ 47 h 298"/>
              <a:gd name="T22" fmla="*/ 148 w 295"/>
              <a:gd name="T23" fmla="*/ 55 h 298"/>
              <a:gd name="T24" fmla="*/ 63 w 295"/>
              <a:gd name="T25" fmla="*/ 52 h 298"/>
              <a:gd name="T26" fmla="*/ 25 w 295"/>
              <a:gd name="T27" fmla="*/ 52 h 298"/>
              <a:gd name="T28" fmla="*/ 25 w 295"/>
              <a:gd name="T29" fmla="*/ 251 h 298"/>
              <a:gd name="T30" fmla="*/ 74 w 295"/>
              <a:gd name="T31" fmla="*/ 254 h 298"/>
              <a:gd name="T32" fmla="*/ 147 w 295"/>
              <a:gd name="T33" fmla="*/ 258 h 298"/>
              <a:gd name="T34" fmla="*/ 24 w 295"/>
              <a:gd name="T35" fmla="*/ 72 h 298"/>
              <a:gd name="T36" fmla="*/ 0 w 295"/>
              <a:gd name="T37" fmla="*/ 72 h 298"/>
              <a:gd name="T38" fmla="*/ 0 w 295"/>
              <a:gd name="T39" fmla="*/ 289 h 298"/>
              <a:gd name="T40" fmla="*/ 129 w 295"/>
              <a:gd name="T41" fmla="*/ 289 h 298"/>
              <a:gd name="T42" fmla="*/ 129 w 295"/>
              <a:gd name="T43" fmla="*/ 298 h 298"/>
              <a:gd name="T44" fmla="*/ 167 w 295"/>
              <a:gd name="T45" fmla="*/ 298 h 298"/>
              <a:gd name="T46" fmla="*/ 167 w 295"/>
              <a:gd name="T47" fmla="*/ 287 h 298"/>
              <a:gd name="T48" fmla="*/ 295 w 295"/>
              <a:gd name="T49" fmla="*/ 287 h 298"/>
              <a:gd name="T50" fmla="*/ 295 w 295"/>
              <a:gd name="T51" fmla="*/ 72 h 298"/>
              <a:gd name="T52" fmla="*/ 266 w 295"/>
              <a:gd name="T53" fmla="*/ 72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5" h="298">
                <a:moveTo>
                  <a:pt x="148" y="55"/>
                </a:moveTo>
                <a:cubicBezTo>
                  <a:pt x="149" y="260"/>
                  <a:pt x="149" y="260"/>
                  <a:pt x="149" y="260"/>
                </a:cubicBezTo>
                <a:cubicBezTo>
                  <a:pt x="149" y="260"/>
                  <a:pt x="148" y="260"/>
                  <a:pt x="147" y="258"/>
                </a:cubicBezTo>
                <a:cubicBezTo>
                  <a:pt x="141" y="248"/>
                  <a:pt x="112" y="202"/>
                  <a:pt x="63" y="198"/>
                </a:cubicBezTo>
                <a:cubicBezTo>
                  <a:pt x="63" y="198"/>
                  <a:pt x="63" y="7"/>
                  <a:pt x="63" y="7"/>
                </a:cubicBezTo>
                <a:cubicBezTo>
                  <a:pt x="63" y="7"/>
                  <a:pt x="109" y="0"/>
                  <a:pt x="148" y="55"/>
                </a:cubicBezTo>
                <a:close/>
                <a:moveTo>
                  <a:pt x="149" y="260"/>
                </a:moveTo>
                <a:cubicBezTo>
                  <a:pt x="169" y="228"/>
                  <a:pt x="208" y="248"/>
                  <a:pt x="224" y="253"/>
                </a:cubicBezTo>
                <a:cubicBezTo>
                  <a:pt x="240" y="259"/>
                  <a:pt x="267" y="254"/>
                  <a:pt x="267" y="254"/>
                </a:cubicBezTo>
                <a:cubicBezTo>
                  <a:pt x="267" y="254"/>
                  <a:pt x="268" y="54"/>
                  <a:pt x="267" y="54"/>
                </a:cubicBezTo>
                <a:cubicBezTo>
                  <a:pt x="230" y="61"/>
                  <a:pt x="215" y="52"/>
                  <a:pt x="193" y="47"/>
                </a:cubicBezTo>
                <a:cubicBezTo>
                  <a:pt x="170" y="42"/>
                  <a:pt x="148" y="55"/>
                  <a:pt x="148" y="55"/>
                </a:cubicBezTo>
                <a:moveTo>
                  <a:pt x="63" y="52"/>
                </a:moveTo>
                <a:cubicBezTo>
                  <a:pt x="25" y="52"/>
                  <a:pt x="25" y="52"/>
                  <a:pt x="25" y="52"/>
                </a:cubicBezTo>
                <a:cubicBezTo>
                  <a:pt x="25" y="251"/>
                  <a:pt x="25" y="251"/>
                  <a:pt x="25" y="251"/>
                </a:cubicBezTo>
                <a:cubicBezTo>
                  <a:pt x="25" y="251"/>
                  <a:pt x="49" y="262"/>
                  <a:pt x="74" y="254"/>
                </a:cubicBezTo>
                <a:cubicBezTo>
                  <a:pt x="126" y="228"/>
                  <a:pt x="147" y="258"/>
                  <a:pt x="147" y="258"/>
                </a:cubicBezTo>
                <a:moveTo>
                  <a:pt x="24" y="72"/>
                </a:moveTo>
                <a:cubicBezTo>
                  <a:pt x="0" y="72"/>
                  <a:pt x="0" y="72"/>
                  <a:pt x="0" y="72"/>
                </a:cubicBezTo>
                <a:cubicBezTo>
                  <a:pt x="0" y="289"/>
                  <a:pt x="0" y="289"/>
                  <a:pt x="0" y="289"/>
                </a:cubicBezTo>
                <a:cubicBezTo>
                  <a:pt x="129" y="289"/>
                  <a:pt x="129" y="289"/>
                  <a:pt x="129" y="289"/>
                </a:cubicBezTo>
                <a:cubicBezTo>
                  <a:pt x="129" y="298"/>
                  <a:pt x="129" y="298"/>
                  <a:pt x="129" y="298"/>
                </a:cubicBezTo>
                <a:cubicBezTo>
                  <a:pt x="167" y="298"/>
                  <a:pt x="167" y="298"/>
                  <a:pt x="167" y="298"/>
                </a:cubicBezTo>
                <a:cubicBezTo>
                  <a:pt x="167" y="287"/>
                  <a:pt x="167" y="287"/>
                  <a:pt x="167" y="287"/>
                </a:cubicBezTo>
                <a:cubicBezTo>
                  <a:pt x="295" y="287"/>
                  <a:pt x="295" y="287"/>
                  <a:pt x="295" y="287"/>
                </a:cubicBezTo>
                <a:cubicBezTo>
                  <a:pt x="295" y="72"/>
                  <a:pt x="295" y="72"/>
                  <a:pt x="295" y="72"/>
                </a:cubicBezTo>
                <a:cubicBezTo>
                  <a:pt x="266" y="72"/>
                  <a:pt x="266" y="72"/>
                  <a:pt x="266" y="72"/>
                </a:cubicBezTo>
              </a:path>
            </a:pathLst>
          </a:custGeom>
          <a:noFill/>
          <a:ln w="1016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69" name="Customer text">
            <a:extLst>
              <a:ext uri="{FF2B5EF4-FFF2-40B4-BE49-F238E27FC236}">
                <a16:creationId xmlns:a16="http://schemas.microsoft.com/office/drawing/2014/main" id="{2DE265A0-A7C8-4C3C-A96E-9DD900BBD743}"/>
              </a:ext>
            </a:extLst>
          </p:cNvPr>
          <p:cNvSpPr/>
          <p:nvPr/>
        </p:nvSpPr>
        <p:spPr>
          <a:xfrm>
            <a:off x="6722476" y="4714785"/>
            <a:ext cx="802527"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Reading</a:t>
            </a:r>
          </a:p>
        </p:txBody>
      </p:sp>
      <p:sp>
        <p:nvSpPr>
          <p:cNvPr id="670" name="Oval 669">
            <a:extLst>
              <a:ext uri="{FF2B5EF4-FFF2-40B4-BE49-F238E27FC236}">
                <a16:creationId xmlns:a16="http://schemas.microsoft.com/office/drawing/2014/main" id="{C21E6089-BD42-454C-BE70-5EBC0EABC478}"/>
              </a:ext>
            </a:extLst>
          </p:cNvPr>
          <p:cNvSpPr/>
          <p:nvPr/>
        </p:nvSpPr>
        <p:spPr bwMode="auto">
          <a:xfrm>
            <a:off x="6446640" y="1573664"/>
            <a:ext cx="492964" cy="492964"/>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671" name="Group 670">
            <a:extLst>
              <a:ext uri="{FF2B5EF4-FFF2-40B4-BE49-F238E27FC236}">
                <a16:creationId xmlns:a16="http://schemas.microsoft.com/office/drawing/2014/main" id="{38D33E21-A757-46DD-8CDF-526902A90363}"/>
              </a:ext>
            </a:extLst>
          </p:cNvPr>
          <p:cNvGrpSpPr>
            <a:grpSpLocks noChangeAspect="1"/>
          </p:cNvGrpSpPr>
          <p:nvPr/>
        </p:nvGrpSpPr>
        <p:grpSpPr>
          <a:xfrm>
            <a:off x="6603492" y="1755071"/>
            <a:ext cx="179260" cy="130151"/>
            <a:chOff x="-4119757" y="5792140"/>
            <a:chExt cx="226376" cy="164360"/>
          </a:xfrm>
          <a:solidFill>
            <a:schemeClr val="tx1">
              <a:lumMod val="10000"/>
              <a:lumOff val="90000"/>
            </a:schemeClr>
          </a:solidFill>
        </p:grpSpPr>
        <p:sp>
          <p:nvSpPr>
            <p:cNvPr id="672" name="Rectangle 671">
              <a:extLst>
                <a:ext uri="{FF2B5EF4-FFF2-40B4-BE49-F238E27FC236}">
                  <a16:creationId xmlns:a16="http://schemas.microsoft.com/office/drawing/2014/main" id="{A84FF459-F528-4907-BE0F-199BBF2F0834}"/>
                </a:ext>
              </a:extLst>
            </p:cNvPr>
            <p:cNvSpPr/>
            <p:nvPr/>
          </p:nvSpPr>
          <p:spPr bwMode="auto">
            <a:xfrm>
              <a:off x="-4119011" y="5792140"/>
              <a:ext cx="224759" cy="164360"/>
            </a:xfrm>
            <a:prstGeom prst="rect">
              <a:avLst/>
            </a:pr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73" name="Isosceles Triangle 150">
              <a:extLst>
                <a:ext uri="{FF2B5EF4-FFF2-40B4-BE49-F238E27FC236}">
                  <a16:creationId xmlns:a16="http://schemas.microsoft.com/office/drawing/2014/main" id="{798F2E01-EDAF-4229-9056-31ECBFCBEE83}"/>
                </a:ext>
              </a:extLst>
            </p:cNvPr>
            <p:cNvSpPr/>
            <p:nvPr/>
          </p:nvSpPr>
          <p:spPr bwMode="auto">
            <a:xfrm flipV="1">
              <a:off x="-4119757" y="5805843"/>
              <a:ext cx="226376" cy="52966"/>
            </a:xfrm>
            <a:custGeom>
              <a:avLst/>
              <a:gdLst>
                <a:gd name="connsiteX0" fmla="*/ 0 w 292350"/>
                <a:gd name="connsiteY0" fmla="*/ 63536 h 63536"/>
                <a:gd name="connsiteX1" fmla="*/ 146175 w 292350"/>
                <a:gd name="connsiteY1" fmla="*/ 0 h 63536"/>
                <a:gd name="connsiteX2" fmla="*/ 292350 w 292350"/>
                <a:gd name="connsiteY2" fmla="*/ 63536 h 63536"/>
                <a:gd name="connsiteX3" fmla="*/ 0 w 292350"/>
                <a:gd name="connsiteY3" fmla="*/ 63536 h 63536"/>
                <a:gd name="connsiteX0" fmla="*/ 0 w 383790"/>
                <a:gd name="connsiteY0" fmla="*/ 63536 h 154976"/>
                <a:gd name="connsiteX1" fmla="*/ 146175 w 383790"/>
                <a:gd name="connsiteY1" fmla="*/ 0 h 154976"/>
                <a:gd name="connsiteX2" fmla="*/ 383790 w 383790"/>
                <a:gd name="connsiteY2" fmla="*/ 154976 h 154976"/>
                <a:gd name="connsiteX0" fmla="*/ 0 w 282047"/>
                <a:gd name="connsiteY0" fmla="*/ 63536 h 64824"/>
                <a:gd name="connsiteX1" fmla="*/ 146175 w 282047"/>
                <a:gd name="connsiteY1" fmla="*/ 0 h 64824"/>
                <a:gd name="connsiteX2" fmla="*/ 282047 w 282047"/>
                <a:gd name="connsiteY2" fmla="*/ 64824 h 64824"/>
                <a:gd name="connsiteX0" fmla="*/ 0 w 289191"/>
                <a:gd name="connsiteY0" fmla="*/ 63536 h 64824"/>
                <a:gd name="connsiteX1" fmla="*/ 146175 w 289191"/>
                <a:gd name="connsiteY1" fmla="*/ 0 h 64824"/>
                <a:gd name="connsiteX2" fmla="*/ 289191 w 289191"/>
                <a:gd name="connsiteY2" fmla="*/ 64824 h 64824"/>
                <a:gd name="connsiteX0" fmla="*/ 0 w 292763"/>
                <a:gd name="connsiteY0" fmla="*/ 61155 h 64824"/>
                <a:gd name="connsiteX1" fmla="*/ 149747 w 292763"/>
                <a:gd name="connsiteY1" fmla="*/ 0 h 64824"/>
                <a:gd name="connsiteX2" fmla="*/ 292763 w 292763"/>
                <a:gd name="connsiteY2" fmla="*/ 64824 h 64824"/>
                <a:gd name="connsiteX0" fmla="*/ 0 w 290382"/>
                <a:gd name="connsiteY0" fmla="*/ 65918 h 65918"/>
                <a:gd name="connsiteX1" fmla="*/ 147366 w 290382"/>
                <a:gd name="connsiteY1" fmla="*/ 0 h 65918"/>
                <a:gd name="connsiteX2" fmla="*/ 290382 w 290382"/>
                <a:gd name="connsiteY2" fmla="*/ 64824 h 65918"/>
                <a:gd name="connsiteX0" fmla="*/ 0 w 294453"/>
                <a:gd name="connsiteY0" fmla="*/ 68631 h 68631"/>
                <a:gd name="connsiteX1" fmla="*/ 151437 w 294453"/>
                <a:gd name="connsiteY1" fmla="*/ 0 h 68631"/>
                <a:gd name="connsiteX2" fmla="*/ 294453 w 294453"/>
                <a:gd name="connsiteY2" fmla="*/ 64824 h 68631"/>
                <a:gd name="connsiteX0" fmla="*/ 0 w 294453"/>
                <a:gd name="connsiteY0" fmla="*/ 68631 h 68895"/>
                <a:gd name="connsiteX1" fmla="*/ 151437 w 294453"/>
                <a:gd name="connsiteY1" fmla="*/ 0 h 68895"/>
                <a:gd name="connsiteX2" fmla="*/ 294453 w 294453"/>
                <a:gd name="connsiteY2" fmla="*/ 68895 h 68895"/>
              </a:gdLst>
              <a:ahLst/>
              <a:cxnLst>
                <a:cxn ang="0">
                  <a:pos x="connsiteX0" y="connsiteY0"/>
                </a:cxn>
                <a:cxn ang="0">
                  <a:pos x="connsiteX1" y="connsiteY1"/>
                </a:cxn>
                <a:cxn ang="0">
                  <a:pos x="connsiteX2" y="connsiteY2"/>
                </a:cxn>
              </a:cxnLst>
              <a:rect l="l" t="t" r="r" b="b"/>
              <a:pathLst>
                <a:path w="294453" h="68895">
                  <a:moveTo>
                    <a:pt x="0" y="68631"/>
                  </a:moveTo>
                  <a:lnTo>
                    <a:pt x="151437" y="0"/>
                  </a:lnTo>
                  <a:cubicBezTo>
                    <a:pt x="200162" y="21179"/>
                    <a:pt x="294453" y="68895"/>
                    <a:pt x="294453" y="68895"/>
                  </a:cubicBezTo>
                </a:path>
              </a:pathLst>
            </a:custGeom>
            <a:grpFill/>
            <a:ln w="10160" cap="flat">
              <a:solidFill>
                <a:srgbClr val="D83B01"/>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674" name="Customer text">
            <a:extLst>
              <a:ext uri="{FF2B5EF4-FFF2-40B4-BE49-F238E27FC236}">
                <a16:creationId xmlns:a16="http://schemas.microsoft.com/office/drawing/2014/main" id="{1CE5C746-1766-440F-9C8A-5A186E76D974}"/>
              </a:ext>
            </a:extLst>
          </p:cNvPr>
          <p:cNvSpPr/>
          <p:nvPr/>
        </p:nvSpPr>
        <p:spPr>
          <a:xfrm>
            <a:off x="6936918" y="1737047"/>
            <a:ext cx="592791" cy="166199"/>
          </a:xfrm>
          <a:prstGeom prst="rect">
            <a:avLst/>
          </a:prstGeom>
          <a:noFill/>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Email</a:t>
            </a:r>
          </a:p>
        </p:txBody>
      </p:sp>
      <p:sp>
        <p:nvSpPr>
          <p:cNvPr id="675" name="Oval 674">
            <a:extLst>
              <a:ext uri="{FF2B5EF4-FFF2-40B4-BE49-F238E27FC236}">
                <a16:creationId xmlns:a16="http://schemas.microsoft.com/office/drawing/2014/main" id="{FDF9EAE2-D283-4B8D-9676-F2024B8772F3}"/>
              </a:ext>
            </a:extLst>
          </p:cNvPr>
          <p:cNvSpPr/>
          <p:nvPr/>
        </p:nvSpPr>
        <p:spPr bwMode="auto">
          <a:xfrm>
            <a:off x="11047952" y="2070469"/>
            <a:ext cx="493776" cy="493776"/>
          </a:xfrm>
          <a:prstGeom prst="ellipse">
            <a:avLst/>
          </a:prstGeom>
          <a:solidFill>
            <a:schemeClr val="bg1">
              <a:lumMod val="85000"/>
            </a:schemeClr>
          </a:solidFill>
          <a:ln w="9525" cap="flat" cmpd="sng" algn="ctr">
            <a:noFill/>
            <a:prstDash val="solid"/>
            <a:headEnd type="none" w="med" len="med"/>
            <a:tailEnd type="none" w="med" len="med"/>
          </a:ln>
          <a:effectLst/>
        </p:spPr>
        <p:txBody>
          <a:bodyPr vert="horz" wrap="square" lIns="0" tIns="45713" rIns="0" bIns="45713" numCol="1" rtlCol="0" anchor="ctr" anchorCtr="0" compatLnSpc="1">
            <a:prstTxWarp prst="textNoShape">
              <a:avLst/>
            </a:prstTxWarp>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175" b="0" i="0" u="none" strike="noStrike" kern="0" cap="none" spc="49"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76" name="light">
            <a:extLst>
              <a:ext uri="{FF2B5EF4-FFF2-40B4-BE49-F238E27FC236}">
                <a16:creationId xmlns:a16="http://schemas.microsoft.com/office/drawing/2014/main" id="{B81C7960-445B-4B00-BBE0-4DA48A84BAA2}"/>
              </a:ext>
            </a:extLst>
          </p:cNvPr>
          <p:cNvSpPr>
            <a:spLocks noChangeAspect="1" noEditPoints="1"/>
          </p:cNvSpPr>
          <p:nvPr/>
        </p:nvSpPr>
        <p:spPr bwMode="auto">
          <a:xfrm>
            <a:off x="11220209" y="2206554"/>
            <a:ext cx="149264" cy="221606"/>
          </a:xfrm>
          <a:custGeom>
            <a:avLst/>
            <a:gdLst>
              <a:gd name="T0" fmla="*/ 156 w 224"/>
              <a:gd name="T1" fmla="*/ 312 h 334"/>
              <a:gd name="T2" fmla="*/ 134 w 224"/>
              <a:gd name="T3" fmla="*/ 334 h 334"/>
              <a:gd name="T4" fmla="*/ 89 w 224"/>
              <a:gd name="T5" fmla="*/ 334 h 334"/>
              <a:gd name="T6" fmla="*/ 67 w 224"/>
              <a:gd name="T7" fmla="*/ 312 h 334"/>
              <a:gd name="T8" fmla="*/ 67 w 224"/>
              <a:gd name="T9" fmla="*/ 261 h 334"/>
              <a:gd name="T10" fmla="*/ 37 w 224"/>
              <a:gd name="T11" fmla="*/ 195 h 334"/>
              <a:gd name="T12" fmla="*/ 27 w 224"/>
              <a:gd name="T13" fmla="*/ 185 h 334"/>
              <a:gd name="T14" fmla="*/ 0 w 224"/>
              <a:gd name="T15" fmla="*/ 112 h 334"/>
              <a:gd name="T16" fmla="*/ 112 w 224"/>
              <a:gd name="T17" fmla="*/ 0 h 334"/>
              <a:gd name="T18" fmla="*/ 224 w 224"/>
              <a:gd name="T19" fmla="*/ 112 h 334"/>
              <a:gd name="T20" fmla="*/ 197 w 224"/>
              <a:gd name="T21" fmla="*/ 185 h 334"/>
              <a:gd name="T22" fmla="*/ 200 w 224"/>
              <a:gd name="T23" fmla="*/ 181 h 334"/>
              <a:gd name="T24" fmla="*/ 197 w 224"/>
              <a:gd name="T25" fmla="*/ 185 h 334"/>
              <a:gd name="T26" fmla="*/ 156 w 224"/>
              <a:gd name="T27" fmla="*/ 265 h 334"/>
              <a:gd name="T28" fmla="*/ 156 w 224"/>
              <a:gd name="T29" fmla="*/ 312 h 334"/>
              <a:gd name="T30" fmla="*/ 156 w 224"/>
              <a:gd name="T31" fmla="*/ 312 h 334"/>
              <a:gd name="T32" fmla="*/ 67 w 224"/>
              <a:gd name="T33" fmla="*/ 269 h 334"/>
              <a:gd name="T34" fmla="*/ 156 w 224"/>
              <a:gd name="T35" fmla="*/ 26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4" h="334">
                <a:moveTo>
                  <a:pt x="156" y="312"/>
                </a:moveTo>
                <a:cubicBezTo>
                  <a:pt x="156" y="324"/>
                  <a:pt x="146" y="334"/>
                  <a:pt x="134" y="334"/>
                </a:cubicBezTo>
                <a:cubicBezTo>
                  <a:pt x="89" y="334"/>
                  <a:pt x="89" y="334"/>
                  <a:pt x="89" y="334"/>
                </a:cubicBezTo>
                <a:cubicBezTo>
                  <a:pt x="76" y="334"/>
                  <a:pt x="67" y="324"/>
                  <a:pt x="67" y="312"/>
                </a:cubicBezTo>
                <a:cubicBezTo>
                  <a:pt x="67" y="312"/>
                  <a:pt x="67" y="300"/>
                  <a:pt x="67" y="261"/>
                </a:cubicBezTo>
                <a:cubicBezTo>
                  <a:pt x="67" y="221"/>
                  <a:pt x="37" y="195"/>
                  <a:pt x="37" y="195"/>
                </a:cubicBezTo>
                <a:cubicBezTo>
                  <a:pt x="27" y="185"/>
                  <a:pt x="27" y="185"/>
                  <a:pt x="27" y="185"/>
                </a:cubicBezTo>
                <a:cubicBezTo>
                  <a:pt x="10" y="166"/>
                  <a:pt x="0" y="140"/>
                  <a:pt x="0" y="112"/>
                </a:cubicBezTo>
                <a:cubicBezTo>
                  <a:pt x="0" y="50"/>
                  <a:pt x="50" y="0"/>
                  <a:pt x="112" y="0"/>
                </a:cubicBezTo>
                <a:cubicBezTo>
                  <a:pt x="174" y="0"/>
                  <a:pt x="224" y="50"/>
                  <a:pt x="224" y="112"/>
                </a:cubicBezTo>
                <a:cubicBezTo>
                  <a:pt x="224" y="140"/>
                  <a:pt x="214" y="166"/>
                  <a:pt x="197" y="185"/>
                </a:cubicBezTo>
                <a:moveTo>
                  <a:pt x="200" y="181"/>
                </a:moveTo>
                <a:cubicBezTo>
                  <a:pt x="197" y="185"/>
                  <a:pt x="197" y="185"/>
                  <a:pt x="197" y="185"/>
                </a:cubicBezTo>
                <a:cubicBezTo>
                  <a:pt x="197" y="185"/>
                  <a:pt x="156" y="217"/>
                  <a:pt x="156" y="265"/>
                </a:cubicBezTo>
                <a:cubicBezTo>
                  <a:pt x="156" y="312"/>
                  <a:pt x="156" y="312"/>
                  <a:pt x="156" y="312"/>
                </a:cubicBezTo>
                <a:cubicBezTo>
                  <a:pt x="156" y="312"/>
                  <a:pt x="156" y="312"/>
                  <a:pt x="156" y="312"/>
                </a:cubicBezTo>
                <a:moveTo>
                  <a:pt x="67" y="269"/>
                </a:moveTo>
                <a:cubicBezTo>
                  <a:pt x="156" y="269"/>
                  <a:pt x="156" y="269"/>
                  <a:pt x="156" y="269"/>
                </a:cubicBezTo>
              </a:path>
            </a:pathLst>
          </a:custGeom>
          <a:noFill/>
          <a:ln w="1016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77" name="Customer text">
            <a:extLst>
              <a:ext uri="{FF2B5EF4-FFF2-40B4-BE49-F238E27FC236}">
                <a16:creationId xmlns:a16="http://schemas.microsoft.com/office/drawing/2014/main" id="{34F37A3A-EBDF-4BC1-971F-930F5A7E5574}"/>
              </a:ext>
            </a:extLst>
          </p:cNvPr>
          <p:cNvSpPr/>
          <p:nvPr/>
        </p:nvSpPr>
        <p:spPr>
          <a:xfrm>
            <a:off x="10230360" y="2235989"/>
            <a:ext cx="816827" cy="162737"/>
          </a:xfrm>
          <a:prstGeom prst="rect">
            <a:avLst/>
          </a:prstGeom>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175"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Creating</a:t>
            </a:r>
          </a:p>
        </p:txBody>
      </p:sp>
      <p:sp>
        <p:nvSpPr>
          <p:cNvPr id="313" name="City icon">
            <a:extLst>
              <a:ext uri="{FF2B5EF4-FFF2-40B4-BE49-F238E27FC236}">
                <a16:creationId xmlns:a16="http://schemas.microsoft.com/office/drawing/2014/main" id="{E770774D-8915-4698-BB07-0A1403651C2C}"/>
              </a:ext>
            </a:extLst>
          </p:cNvPr>
          <p:cNvSpPr>
            <a:spLocks noChangeAspect="1" noEditPoints="1"/>
          </p:cNvSpPr>
          <p:nvPr/>
        </p:nvSpPr>
        <p:spPr bwMode="auto">
          <a:xfrm>
            <a:off x="8979113" y="2915762"/>
            <a:ext cx="207359" cy="225206"/>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5" name="Customer text">
            <a:extLst>
              <a:ext uri="{FF2B5EF4-FFF2-40B4-BE49-F238E27FC236}">
                <a16:creationId xmlns:a16="http://schemas.microsoft.com/office/drawing/2014/main" id="{98F9D663-3143-414E-B42C-C49BCBD4B6BD}"/>
              </a:ext>
            </a:extLst>
          </p:cNvPr>
          <p:cNvSpPr/>
          <p:nvPr/>
        </p:nvSpPr>
        <p:spPr>
          <a:xfrm>
            <a:off x="8365700" y="2946997"/>
            <a:ext cx="474297" cy="162737"/>
          </a:xfrm>
          <a:prstGeom prst="rect">
            <a:avLst/>
          </a:prstGeom>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175"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City</a:t>
            </a:r>
          </a:p>
        </p:txBody>
      </p:sp>
      <p:sp>
        <p:nvSpPr>
          <p:cNvPr id="311" name="Warehouse icon">
            <a:extLst>
              <a:ext uri="{FF2B5EF4-FFF2-40B4-BE49-F238E27FC236}">
                <a16:creationId xmlns:a16="http://schemas.microsoft.com/office/drawing/2014/main" id="{018E5279-1AC9-4A5F-AE0C-91D08079D075}"/>
              </a:ext>
            </a:extLst>
          </p:cNvPr>
          <p:cNvSpPr>
            <a:spLocks noChangeAspect="1" noEditPoints="1"/>
          </p:cNvSpPr>
          <p:nvPr/>
        </p:nvSpPr>
        <p:spPr bwMode="auto">
          <a:xfrm>
            <a:off x="5409978" y="3175716"/>
            <a:ext cx="246541" cy="135496"/>
          </a:xfrm>
          <a:custGeom>
            <a:avLst/>
            <a:gdLst>
              <a:gd name="T0" fmla="*/ 183 w 242"/>
              <a:gd name="T1" fmla="*/ 16 h 133"/>
              <a:gd name="T2" fmla="*/ 242 w 242"/>
              <a:gd name="T3" fmla="*/ 31 h 133"/>
              <a:gd name="T4" fmla="*/ 242 w 242"/>
              <a:gd name="T5" fmla="*/ 133 h 133"/>
              <a:gd name="T6" fmla="*/ 32 w 242"/>
              <a:gd name="T7" fmla="*/ 133 h 133"/>
              <a:gd name="T8" fmla="*/ 0 w 242"/>
              <a:gd name="T9" fmla="*/ 133 h 133"/>
              <a:gd name="T10" fmla="*/ 0 w 242"/>
              <a:gd name="T11" fmla="*/ 31 h 133"/>
              <a:gd name="T12" fmla="*/ 121 w 242"/>
              <a:gd name="T13" fmla="*/ 0 h 133"/>
              <a:gd name="T14" fmla="*/ 183 w 242"/>
              <a:gd name="T15" fmla="*/ 16 h 133"/>
              <a:gd name="T16" fmla="*/ 70 w 242"/>
              <a:gd name="T17" fmla="*/ 133 h 133"/>
              <a:gd name="T18" fmla="*/ 70 w 242"/>
              <a:gd name="T19" fmla="*/ 81 h 133"/>
              <a:gd name="T20" fmla="*/ 33 w 242"/>
              <a:gd name="T21" fmla="*/ 81 h 133"/>
              <a:gd name="T22" fmla="*/ 33 w 242"/>
              <a:gd name="T23" fmla="*/ 133 h 133"/>
              <a:gd name="T24" fmla="*/ 139 w 242"/>
              <a:gd name="T25" fmla="*/ 133 h 133"/>
              <a:gd name="T26" fmla="*/ 139 w 242"/>
              <a:gd name="T27" fmla="*/ 81 h 133"/>
              <a:gd name="T28" fmla="*/ 103 w 242"/>
              <a:gd name="T29" fmla="*/ 81 h 133"/>
              <a:gd name="T30" fmla="*/ 103 w 242"/>
              <a:gd name="T31" fmla="*/ 133 h 133"/>
              <a:gd name="T32" fmla="*/ 209 w 242"/>
              <a:gd name="T33" fmla="*/ 133 h 133"/>
              <a:gd name="T34" fmla="*/ 209 w 242"/>
              <a:gd name="T35" fmla="*/ 81 h 133"/>
              <a:gd name="T36" fmla="*/ 172 w 242"/>
              <a:gd name="T37" fmla="*/ 81 h 133"/>
              <a:gd name="T38" fmla="*/ 172 w 242"/>
              <a:gd name="T39"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2" h="133">
                <a:moveTo>
                  <a:pt x="183" y="16"/>
                </a:moveTo>
                <a:lnTo>
                  <a:pt x="242" y="31"/>
                </a:lnTo>
                <a:lnTo>
                  <a:pt x="242" y="133"/>
                </a:lnTo>
                <a:lnTo>
                  <a:pt x="32" y="133"/>
                </a:lnTo>
                <a:lnTo>
                  <a:pt x="0" y="133"/>
                </a:lnTo>
                <a:lnTo>
                  <a:pt x="0" y="31"/>
                </a:lnTo>
                <a:lnTo>
                  <a:pt x="121" y="0"/>
                </a:lnTo>
                <a:lnTo>
                  <a:pt x="183" y="16"/>
                </a:lnTo>
                <a:moveTo>
                  <a:pt x="70" y="133"/>
                </a:moveTo>
                <a:lnTo>
                  <a:pt x="70" y="81"/>
                </a:lnTo>
                <a:lnTo>
                  <a:pt x="33" y="81"/>
                </a:lnTo>
                <a:lnTo>
                  <a:pt x="33" y="133"/>
                </a:lnTo>
                <a:moveTo>
                  <a:pt x="139" y="133"/>
                </a:moveTo>
                <a:lnTo>
                  <a:pt x="139" y="81"/>
                </a:lnTo>
                <a:lnTo>
                  <a:pt x="103" y="81"/>
                </a:lnTo>
                <a:lnTo>
                  <a:pt x="103" y="133"/>
                </a:lnTo>
                <a:moveTo>
                  <a:pt x="209" y="133"/>
                </a:moveTo>
                <a:lnTo>
                  <a:pt x="209" y="81"/>
                </a:lnTo>
                <a:lnTo>
                  <a:pt x="172" y="81"/>
                </a:lnTo>
                <a:lnTo>
                  <a:pt x="172" y="133"/>
                </a:ln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6" name="Customer text">
            <a:extLst>
              <a:ext uri="{FF2B5EF4-FFF2-40B4-BE49-F238E27FC236}">
                <a16:creationId xmlns:a16="http://schemas.microsoft.com/office/drawing/2014/main" id="{09C7A357-FAAA-43DA-B336-76AB334F369F}"/>
              </a:ext>
            </a:extLst>
          </p:cNvPr>
          <p:cNvSpPr/>
          <p:nvPr/>
        </p:nvSpPr>
        <p:spPr>
          <a:xfrm>
            <a:off x="4268946" y="3162096"/>
            <a:ext cx="1013867" cy="162737"/>
          </a:xfrm>
          <a:prstGeom prst="rect">
            <a:avLst/>
          </a:prstGeom>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175"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Warehouse</a:t>
            </a:r>
          </a:p>
        </p:txBody>
      </p:sp>
      <p:sp>
        <p:nvSpPr>
          <p:cNvPr id="312" name="Manufacturing icon">
            <a:extLst>
              <a:ext uri="{FF2B5EF4-FFF2-40B4-BE49-F238E27FC236}">
                <a16:creationId xmlns:a16="http://schemas.microsoft.com/office/drawing/2014/main" id="{DE28CDCB-B216-498E-BC23-B41D9D258FAC}"/>
              </a:ext>
            </a:extLst>
          </p:cNvPr>
          <p:cNvSpPr>
            <a:spLocks noChangeAspect="1"/>
          </p:cNvSpPr>
          <p:nvPr/>
        </p:nvSpPr>
        <p:spPr bwMode="auto">
          <a:xfrm>
            <a:off x="9206059" y="4591156"/>
            <a:ext cx="199526" cy="164225"/>
          </a:xfrm>
          <a:custGeom>
            <a:avLst/>
            <a:gdLst>
              <a:gd name="T0" fmla="*/ 0 w 260"/>
              <a:gd name="T1" fmla="*/ 104 h 214"/>
              <a:gd name="T2" fmla="*/ 0 w 260"/>
              <a:gd name="T3" fmla="*/ 104 h 214"/>
              <a:gd name="T4" fmla="*/ 83 w 260"/>
              <a:gd name="T5" fmla="*/ 50 h 214"/>
              <a:gd name="T6" fmla="*/ 83 w 260"/>
              <a:gd name="T7" fmla="*/ 98 h 214"/>
              <a:gd name="T8" fmla="*/ 163 w 260"/>
              <a:gd name="T9" fmla="*/ 45 h 214"/>
              <a:gd name="T10" fmla="*/ 163 w 260"/>
              <a:gd name="T11" fmla="*/ 102 h 214"/>
              <a:gd name="T12" fmla="*/ 211 w 260"/>
              <a:gd name="T13" fmla="*/ 102 h 214"/>
              <a:gd name="T14" fmla="*/ 219 w 260"/>
              <a:gd name="T15" fmla="*/ 0 h 214"/>
              <a:gd name="T16" fmla="*/ 239 w 260"/>
              <a:gd name="T17" fmla="*/ 0 h 214"/>
              <a:gd name="T18" fmla="*/ 244 w 260"/>
              <a:gd name="T19" fmla="*/ 102 h 214"/>
              <a:gd name="T20" fmla="*/ 260 w 260"/>
              <a:gd name="T21" fmla="*/ 102 h 214"/>
              <a:gd name="T22" fmla="*/ 260 w 260"/>
              <a:gd name="T23" fmla="*/ 214 h 214"/>
              <a:gd name="T24" fmla="*/ 0 w 260"/>
              <a:gd name="T25" fmla="*/ 214 h 214"/>
              <a:gd name="T26" fmla="*/ 0 w 260"/>
              <a:gd name="T27" fmla="*/ 104 h 214"/>
              <a:gd name="T28" fmla="*/ 0 w 260"/>
              <a:gd name="T29" fmla="*/ 10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0" h="214">
                <a:moveTo>
                  <a:pt x="0" y="104"/>
                </a:moveTo>
                <a:lnTo>
                  <a:pt x="0" y="104"/>
                </a:lnTo>
                <a:lnTo>
                  <a:pt x="83" y="50"/>
                </a:lnTo>
                <a:lnTo>
                  <a:pt x="83" y="98"/>
                </a:lnTo>
                <a:lnTo>
                  <a:pt x="163" y="45"/>
                </a:lnTo>
                <a:lnTo>
                  <a:pt x="163" y="102"/>
                </a:lnTo>
                <a:lnTo>
                  <a:pt x="211" y="102"/>
                </a:lnTo>
                <a:lnTo>
                  <a:pt x="219" y="0"/>
                </a:lnTo>
                <a:lnTo>
                  <a:pt x="239" y="0"/>
                </a:lnTo>
                <a:lnTo>
                  <a:pt x="244" y="102"/>
                </a:lnTo>
                <a:lnTo>
                  <a:pt x="260" y="102"/>
                </a:lnTo>
                <a:lnTo>
                  <a:pt x="260" y="214"/>
                </a:lnTo>
                <a:lnTo>
                  <a:pt x="0" y="214"/>
                </a:lnTo>
                <a:lnTo>
                  <a:pt x="0" y="104"/>
                </a:lnTo>
                <a:lnTo>
                  <a:pt x="0" y="104"/>
                </a:lnTo>
                <a:close/>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7" name="Customer text">
            <a:extLst>
              <a:ext uri="{FF2B5EF4-FFF2-40B4-BE49-F238E27FC236}">
                <a16:creationId xmlns:a16="http://schemas.microsoft.com/office/drawing/2014/main" id="{7D078D86-57E0-4342-9AE7-C42360D24ED4}"/>
              </a:ext>
            </a:extLst>
          </p:cNvPr>
          <p:cNvSpPr/>
          <p:nvPr/>
        </p:nvSpPr>
        <p:spPr>
          <a:xfrm>
            <a:off x="7780121" y="4591900"/>
            <a:ext cx="1280160" cy="162737"/>
          </a:xfrm>
          <a:prstGeom prst="rect">
            <a:avLst/>
          </a:prstGeom>
        </p:spPr>
        <p:txBody>
          <a:bodyPr wrap="square" lIns="91440" tIns="0" rIns="91440" bIns="0" anchor="ctr">
            <a:spAutoFit/>
          </a:bodyPr>
          <a:lstStyle/>
          <a:p>
            <a:pPr marL="0" marR="0" lvl="0" indent="0" algn="r" defTabSz="895922" rtl="0" eaLnBrk="1" fontAlgn="base" latinLnBrk="0" hangingPunct="1">
              <a:lnSpc>
                <a:spcPct val="90000"/>
              </a:lnSpc>
              <a:spcBef>
                <a:spcPct val="0"/>
              </a:spcBef>
              <a:spcAft>
                <a:spcPct val="0"/>
              </a:spcAft>
              <a:buClrTx/>
              <a:buSzTx/>
              <a:buFontTx/>
              <a:buNone/>
              <a:tabLst/>
              <a:defRPr/>
            </a:pPr>
            <a:r>
              <a:rPr kumimoji="0" lang="en-US" sz="1175"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Manufacturing</a:t>
            </a:r>
          </a:p>
        </p:txBody>
      </p:sp>
      <p:grpSp>
        <p:nvGrpSpPr>
          <p:cNvPr id="329" name="Retail icon">
            <a:extLst>
              <a:ext uri="{FF2B5EF4-FFF2-40B4-BE49-F238E27FC236}">
                <a16:creationId xmlns:a16="http://schemas.microsoft.com/office/drawing/2014/main" id="{F0F5DFDD-20BA-4F2F-9FE7-1FB830258937}"/>
              </a:ext>
            </a:extLst>
          </p:cNvPr>
          <p:cNvGrpSpPr/>
          <p:nvPr/>
        </p:nvGrpSpPr>
        <p:grpSpPr>
          <a:xfrm>
            <a:off x="8195641" y="1626729"/>
            <a:ext cx="211751" cy="194245"/>
            <a:chOff x="10719211" y="5479739"/>
            <a:chExt cx="2151444" cy="1973574"/>
          </a:xfrm>
        </p:grpSpPr>
        <p:grpSp>
          <p:nvGrpSpPr>
            <p:cNvPr id="330" name="Group 329">
              <a:extLst>
                <a:ext uri="{FF2B5EF4-FFF2-40B4-BE49-F238E27FC236}">
                  <a16:creationId xmlns:a16="http://schemas.microsoft.com/office/drawing/2014/main" id="{5AE9D92A-4481-4C11-BB07-0A21D9F85452}"/>
                </a:ext>
              </a:extLst>
            </p:cNvPr>
            <p:cNvGrpSpPr/>
            <p:nvPr/>
          </p:nvGrpSpPr>
          <p:grpSpPr>
            <a:xfrm>
              <a:off x="10719211" y="5479739"/>
              <a:ext cx="2151444" cy="618642"/>
              <a:chOff x="10719211" y="5479739"/>
              <a:chExt cx="2151444" cy="618642"/>
            </a:xfrm>
          </p:grpSpPr>
          <p:sp>
            <p:nvSpPr>
              <p:cNvPr id="334" name="Flowchart: Delay 333">
                <a:extLst>
                  <a:ext uri="{FF2B5EF4-FFF2-40B4-BE49-F238E27FC236}">
                    <a16:creationId xmlns:a16="http://schemas.microsoft.com/office/drawing/2014/main" id="{6A82975B-28CA-4371-A0CD-8056A422C48A}"/>
                  </a:ext>
                </a:extLst>
              </p:cNvPr>
              <p:cNvSpPr/>
              <p:nvPr/>
            </p:nvSpPr>
            <p:spPr bwMode="auto">
              <a:xfrm rot="5400000">
                <a:off x="10681141" y="5517809"/>
                <a:ext cx="618642" cy="542502"/>
              </a:xfrm>
              <a:prstGeom prst="flowChartDelay">
                <a:avLst/>
              </a:pr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335" name="Flowchart: Delay 334">
                <a:extLst>
                  <a:ext uri="{FF2B5EF4-FFF2-40B4-BE49-F238E27FC236}">
                    <a16:creationId xmlns:a16="http://schemas.microsoft.com/office/drawing/2014/main" id="{5A56C7CA-9E01-40F6-AA6A-7AA0549597B2}"/>
                  </a:ext>
                </a:extLst>
              </p:cNvPr>
              <p:cNvSpPr/>
              <p:nvPr/>
            </p:nvSpPr>
            <p:spPr bwMode="auto">
              <a:xfrm rot="5400000">
                <a:off x="11217455" y="5517809"/>
                <a:ext cx="618642" cy="542502"/>
              </a:xfrm>
              <a:prstGeom prst="flowChartDelay">
                <a:avLst/>
              </a:pr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336" name="Flowchart: Delay 335">
                <a:extLst>
                  <a:ext uri="{FF2B5EF4-FFF2-40B4-BE49-F238E27FC236}">
                    <a16:creationId xmlns:a16="http://schemas.microsoft.com/office/drawing/2014/main" id="{A2E9A777-1A3E-45E0-B374-C3BAFCD02524}"/>
                  </a:ext>
                </a:extLst>
              </p:cNvPr>
              <p:cNvSpPr/>
              <p:nvPr/>
            </p:nvSpPr>
            <p:spPr bwMode="auto">
              <a:xfrm rot="5400000">
                <a:off x="11753770" y="5517809"/>
                <a:ext cx="618642" cy="542502"/>
              </a:xfrm>
              <a:prstGeom prst="flowChartDelay">
                <a:avLst/>
              </a:pr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337" name="Flowchart: Delay 336">
                <a:extLst>
                  <a:ext uri="{FF2B5EF4-FFF2-40B4-BE49-F238E27FC236}">
                    <a16:creationId xmlns:a16="http://schemas.microsoft.com/office/drawing/2014/main" id="{432E143C-28EA-44C0-A1DB-20E877D9B886}"/>
                  </a:ext>
                </a:extLst>
              </p:cNvPr>
              <p:cNvSpPr/>
              <p:nvPr/>
            </p:nvSpPr>
            <p:spPr bwMode="auto">
              <a:xfrm rot="5400000">
                <a:off x="12290083" y="5517809"/>
                <a:ext cx="618642" cy="542502"/>
              </a:xfrm>
              <a:prstGeom prst="flowChartDelay">
                <a:avLst/>
              </a:pr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err="1">
                  <a:ln>
                    <a:noFill/>
                  </a:ln>
                  <a:solidFill>
                    <a:srgbClr val="505050"/>
                  </a:solidFill>
                  <a:effectLst/>
                  <a:uLnTx/>
                  <a:uFillTx/>
                  <a:latin typeface="Segoe UI Semilight"/>
                  <a:ea typeface="+mn-ea"/>
                  <a:cs typeface="+mn-cs"/>
                </a:endParaRPr>
              </a:p>
            </p:txBody>
          </p:sp>
        </p:grpSp>
        <p:sp>
          <p:nvSpPr>
            <p:cNvPr id="331" name="Rectangle 55">
              <a:extLst>
                <a:ext uri="{FF2B5EF4-FFF2-40B4-BE49-F238E27FC236}">
                  <a16:creationId xmlns:a16="http://schemas.microsoft.com/office/drawing/2014/main" id="{490DB1A1-5105-43B9-A105-DD395EC433DA}"/>
                </a:ext>
              </a:extLst>
            </p:cNvPr>
            <p:cNvSpPr/>
            <p:nvPr/>
          </p:nvSpPr>
          <p:spPr bwMode="auto">
            <a:xfrm>
              <a:off x="10763436" y="5960269"/>
              <a:ext cx="2062995" cy="1489110"/>
            </a:xfrm>
            <a:custGeom>
              <a:avLst/>
              <a:gdLst>
                <a:gd name="connsiteX0" fmla="*/ 0 w 2062995"/>
                <a:gd name="connsiteY0" fmla="*/ 0 h 1615157"/>
                <a:gd name="connsiteX1" fmla="*/ 2062995 w 2062995"/>
                <a:gd name="connsiteY1" fmla="*/ 0 h 1615157"/>
                <a:gd name="connsiteX2" fmla="*/ 2062995 w 2062995"/>
                <a:gd name="connsiteY2" fmla="*/ 1615157 h 1615157"/>
                <a:gd name="connsiteX3" fmla="*/ 0 w 2062995"/>
                <a:gd name="connsiteY3" fmla="*/ 1615157 h 1615157"/>
                <a:gd name="connsiteX4" fmla="*/ 0 w 2062995"/>
                <a:gd name="connsiteY4" fmla="*/ 0 h 1615157"/>
                <a:gd name="connsiteX0" fmla="*/ 2062995 w 2154435"/>
                <a:gd name="connsiteY0" fmla="*/ 0 h 1615157"/>
                <a:gd name="connsiteX1" fmla="*/ 2062995 w 2154435"/>
                <a:gd name="connsiteY1" fmla="*/ 1615157 h 1615157"/>
                <a:gd name="connsiteX2" fmla="*/ 0 w 2154435"/>
                <a:gd name="connsiteY2" fmla="*/ 1615157 h 1615157"/>
                <a:gd name="connsiteX3" fmla="*/ 0 w 2154435"/>
                <a:gd name="connsiteY3" fmla="*/ 0 h 1615157"/>
                <a:gd name="connsiteX4" fmla="*/ 2154435 w 2154435"/>
                <a:gd name="connsiteY4" fmla="*/ 91440 h 1615157"/>
                <a:gd name="connsiteX0" fmla="*/ 2062995 w 2062995"/>
                <a:gd name="connsiteY0" fmla="*/ 0 h 1615157"/>
                <a:gd name="connsiteX1" fmla="*/ 2062995 w 2062995"/>
                <a:gd name="connsiteY1" fmla="*/ 1615157 h 1615157"/>
                <a:gd name="connsiteX2" fmla="*/ 0 w 2062995"/>
                <a:gd name="connsiteY2" fmla="*/ 1615157 h 1615157"/>
                <a:gd name="connsiteX3" fmla="*/ 0 w 2062995"/>
                <a:gd name="connsiteY3" fmla="*/ 0 h 1615157"/>
              </a:gdLst>
              <a:ahLst/>
              <a:cxnLst>
                <a:cxn ang="0">
                  <a:pos x="connsiteX0" y="connsiteY0"/>
                </a:cxn>
                <a:cxn ang="0">
                  <a:pos x="connsiteX1" y="connsiteY1"/>
                </a:cxn>
                <a:cxn ang="0">
                  <a:pos x="connsiteX2" y="connsiteY2"/>
                </a:cxn>
                <a:cxn ang="0">
                  <a:pos x="connsiteX3" y="connsiteY3"/>
                </a:cxn>
              </a:cxnLst>
              <a:rect l="l" t="t" r="r" b="b"/>
              <a:pathLst>
                <a:path w="2062995" h="1615157">
                  <a:moveTo>
                    <a:pt x="2062995" y="0"/>
                  </a:moveTo>
                  <a:lnTo>
                    <a:pt x="2062995" y="1615157"/>
                  </a:lnTo>
                  <a:lnTo>
                    <a:pt x="0" y="1615157"/>
                  </a:lnTo>
                  <a:lnTo>
                    <a:pt x="0" y="0"/>
                  </a:ln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332" name="Rectangle 55">
              <a:extLst>
                <a:ext uri="{FF2B5EF4-FFF2-40B4-BE49-F238E27FC236}">
                  <a16:creationId xmlns:a16="http://schemas.microsoft.com/office/drawing/2014/main" id="{4B203163-A268-4272-B1AE-DFEC9587B0F6}"/>
                </a:ext>
              </a:extLst>
            </p:cNvPr>
            <p:cNvSpPr/>
            <p:nvPr/>
          </p:nvSpPr>
          <p:spPr bwMode="auto">
            <a:xfrm rot="10800000">
              <a:off x="12065793" y="6396038"/>
              <a:ext cx="504824" cy="1057275"/>
            </a:xfrm>
            <a:custGeom>
              <a:avLst/>
              <a:gdLst>
                <a:gd name="connsiteX0" fmla="*/ 0 w 2062995"/>
                <a:gd name="connsiteY0" fmla="*/ 0 h 1615157"/>
                <a:gd name="connsiteX1" fmla="*/ 2062995 w 2062995"/>
                <a:gd name="connsiteY1" fmla="*/ 0 h 1615157"/>
                <a:gd name="connsiteX2" fmla="*/ 2062995 w 2062995"/>
                <a:gd name="connsiteY2" fmla="*/ 1615157 h 1615157"/>
                <a:gd name="connsiteX3" fmla="*/ 0 w 2062995"/>
                <a:gd name="connsiteY3" fmla="*/ 1615157 h 1615157"/>
                <a:gd name="connsiteX4" fmla="*/ 0 w 2062995"/>
                <a:gd name="connsiteY4" fmla="*/ 0 h 1615157"/>
                <a:gd name="connsiteX0" fmla="*/ 2062995 w 2154435"/>
                <a:gd name="connsiteY0" fmla="*/ 0 h 1615157"/>
                <a:gd name="connsiteX1" fmla="*/ 2062995 w 2154435"/>
                <a:gd name="connsiteY1" fmla="*/ 1615157 h 1615157"/>
                <a:gd name="connsiteX2" fmla="*/ 0 w 2154435"/>
                <a:gd name="connsiteY2" fmla="*/ 1615157 h 1615157"/>
                <a:gd name="connsiteX3" fmla="*/ 0 w 2154435"/>
                <a:gd name="connsiteY3" fmla="*/ 0 h 1615157"/>
                <a:gd name="connsiteX4" fmla="*/ 2154435 w 2154435"/>
                <a:gd name="connsiteY4" fmla="*/ 91440 h 1615157"/>
                <a:gd name="connsiteX0" fmla="*/ 2062995 w 2062995"/>
                <a:gd name="connsiteY0" fmla="*/ 0 h 1615157"/>
                <a:gd name="connsiteX1" fmla="*/ 2062995 w 2062995"/>
                <a:gd name="connsiteY1" fmla="*/ 1615157 h 1615157"/>
                <a:gd name="connsiteX2" fmla="*/ 0 w 2062995"/>
                <a:gd name="connsiteY2" fmla="*/ 1615157 h 1615157"/>
                <a:gd name="connsiteX3" fmla="*/ 0 w 2062995"/>
                <a:gd name="connsiteY3" fmla="*/ 0 h 1615157"/>
              </a:gdLst>
              <a:ahLst/>
              <a:cxnLst>
                <a:cxn ang="0">
                  <a:pos x="connsiteX0" y="connsiteY0"/>
                </a:cxn>
                <a:cxn ang="0">
                  <a:pos x="connsiteX1" y="connsiteY1"/>
                </a:cxn>
                <a:cxn ang="0">
                  <a:pos x="connsiteX2" y="connsiteY2"/>
                </a:cxn>
                <a:cxn ang="0">
                  <a:pos x="connsiteX3" y="connsiteY3"/>
                </a:cxn>
              </a:cxnLst>
              <a:rect l="l" t="t" r="r" b="b"/>
              <a:pathLst>
                <a:path w="2062995" h="1615157">
                  <a:moveTo>
                    <a:pt x="2062995" y="0"/>
                  </a:moveTo>
                  <a:lnTo>
                    <a:pt x="2062995" y="1615157"/>
                  </a:lnTo>
                  <a:lnTo>
                    <a:pt x="0" y="1615157"/>
                  </a:lnTo>
                  <a:lnTo>
                    <a:pt x="0" y="0"/>
                  </a:ln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333" name="Rectangle 332">
              <a:extLst>
                <a:ext uri="{FF2B5EF4-FFF2-40B4-BE49-F238E27FC236}">
                  <a16:creationId xmlns:a16="http://schemas.microsoft.com/office/drawing/2014/main" id="{77D519B5-2BC3-40FA-8E95-869862986A2D}"/>
                </a:ext>
              </a:extLst>
            </p:cNvPr>
            <p:cNvSpPr/>
            <p:nvPr/>
          </p:nvSpPr>
          <p:spPr bwMode="auto">
            <a:xfrm>
              <a:off x="11027585" y="6396038"/>
              <a:ext cx="804846" cy="672341"/>
            </a:xfrm>
            <a:prstGeom prst="rect">
              <a:avLst/>
            </a:pr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err="1">
                <a:ln>
                  <a:noFill/>
                </a:ln>
                <a:solidFill>
                  <a:srgbClr val="505050"/>
                </a:solidFill>
                <a:effectLst/>
                <a:uLnTx/>
                <a:uFillTx/>
                <a:latin typeface="Segoe UI Semilight"/>
                <a:ea typeface="+mn-ea"/>
                <a:cs typeface="+mn-cs"/>
              </a:endParaRPr>
            </a:p>
          </p:txBody>
        </p:sp>
      </p:grpSp>
      <p:sp>
        <p:nvSpPr>
          <p:cNvPr id="348" name="Customer text">
            <a:extLst>
              <a:ext uri="{FF2B5EF4-FFF2-40B4-BE49-F238E27FC236}">
                <a16:creationId xmlns:a16="http://schemas.microsoft.com/office/drawing/2014/main" id="{F192F4B2-BF44-4A7B-9529-022E8F064EEA}"/>
              </a:ext>
            </a:extLst>
          </p:cNvPr>
          <p:cNvSpPr/>
          <p:nvPr/>
        </p:nvSpPr>
        <p:spPr>
          <a:xfrm>
            <a:off x="8549269" y="1642483"/>
            <a:ext cx="610295" cy="162737"/>
          </a:xfrm>
          <a:prstGeom prst="rect">
            <a:avLst/>
          </a:prstGeom>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175"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Retail</a:t>
            </a:r>
          </a:p>
        </p:txBody>
      </p:sp>
      <p:grpSp>
        <p:nvGrpSpPr>
          <p:cNvPr id="321" name="Hospital icon">
            <a:extLst>
              <a:ext uri="{FF2B5EF4-FFF2-40B4-BE49-F238E27FC236}">
                <a16:creationId xmlns:a16="http://schemas.microsoft.com/office/drawing/2014/main" id="{7B3145B8-2C5C-4032-8FE6-D9C6C0F2E95D}"/>
              </a:ext>
            </a:extLst>
          </p:cNvPr>
          <p:cNvGrpSpPr/>
          <p:nvPr/>
        </p:nvGrpSpPr>
        <p:grpSpPr>
          <a:xfrm>
            <a:off x="2726516" y="2435082"/>
            <a:ext cx="196066" cy="189519"/>
            <a:chOff x="9691286" y="4914904"/>
            <a:chExt cx="196066" cy="189519"/>
          </a:xfrm>
        </p:grpSpPr>
        <p:grpSp>
          <p:nvGrpSpPr>
            <p:cNvPr id="322" name="Group 321">
              <a:extLst>
                <a:ext uri="{FF2B5EF4-FFF2-40B4-BE49-F238E27FC236}">
                  <a16:creationId xmlns:a16="http://schemas.microsoft.com/office/drawing/2014/main" id="{40BEA481-9A06-4E17-96E5-B0DC962F1573}"/>
                </a:ext>
              </a:extLst>
            </p:cNvPr>
            <p:cNvGrpSpPr/>
            <p:nvPr/>
          </p:nvGrpSpPr>
          <p:grpSpPr>
            <a:xfrm>
              <a:off x="9691286" y="4914904"/>
              <a:ext cx="196066" cy="189519"/>
              <a:chOff x="9660732" y="4858212"/>
              <a:chExt cx="257174" cy="248588"/>
            </a:xfrm>
          </p:grpSpPr>
          <p:sp>
            <p:nvSpPr>
              <p:cNvPr id="326" name="Rectangle 325">
                <a:extLst>
                  <a:ext uri="{FF2B5EF4-FFF2-40B4-BE49-F238E27FC236}">
                    <a16:creationId xmlns:a16="http://schemas.microsoft.com/office/drawing/2014/main" id="{9EAB714A-28CC-4F23-976F-50F926965C22}"/>
                  </a:ext>
                </a:extLst>
              </p:cNvPr>
              <p:cNvSpPr/>
              <p:nvPr/>
            </p:nvSpPr>
            <p:spPr bwMode="auto">
              <a:xfrm>
                <a:off x="9715499" y="4858212"/>
                <a:ext cx="148734" cy="248588"/>
              </a:xfrm>
              <a:prstGeom prst="rect">
                <a:avLst/>
              </a:pr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327" name="Rectangle 45">
                <a:extLst>
                  <a:ext uri="{FF2B5EF4-FFF2-40B4-BE49-F238E27FC236}">
                    <a16:creationId xmlns:a16="http://schemas.microsoft.com/office/drawing/2014/main" id="{FFEA46CA-0841-48E0-89D5-68041A3D5D44}"/>
                  </a:ext>
                </a:extLst>
              </p:cNvPr>
              <p:cNvSpPr/>
              <p:nvPr/>
            </p:nvSpPr>
            <p:spPr bwMode="auto">
              <a:xfrm>
                <a:off x="9660732" y="4978212"/>
                <a:ext cx="52386" cy="128588"/>
              </a:xfrm>
              <a:custGeom>
                <a:avLst/>
                <a:gdLst>
                  <a:gd name="connsiteX0" fmla="*/ 0 w 80962"/>
                  <a:gd name="connsiteY0" fmla="*/ 0 h 128588"/>
                  <a:gd name="connsiteX1" fmla="*/ 80962 w 80962"/>
                  <a:gd name="connsiteY1" fmla="*/ 0 h 128588"/>
                  <a:gd name="connsiteX2" fmla="*/ 80962 w 80962"/>
                  <a:gd name="connsiteY2" fmla="*/ 128588 h 128588"/>
                  <a:gd name="connsiteX3" fmla="*/ 0 w 80962"/>
                  <a:gd name="connsiteY3" fmla="*/ 128588 h 128588"/>
                  <a:gd name="connsiteX4" fmla="*/ 0 w 80962"/>
                  <a:gd name="connsiteY4" fmla="*/ 0 h 128588"/>
                  <a:gd name="connsiteX0" fmla="*/ 80962 w 172402"/>
                  <a:gd name="connsiteY0" fmla="*/ 128588 h 220028"/>
                  <a:gd name="connsiteX1" fmla="*/ 0 w 172402"/>
                  <a:gd name="connsiteY1" fmla="*/ 128588 h 220028"/>
                  <a:gd name="connsiteX2" fmla="*/ 0 w 172402"/>
                  <a:gd name="connsiteY2" fmla="*/ 0 h 220028"/>
                  <a:gd name="connsiteX3" fmla="*/ 80962 w 172402"/>
                  <a:gd name="connsiteY3" fmla="*/ 0 h 220028"/>
                  <a:gd name="connsiteX4" fmla="*/ 172402 w 172402"/>
                  <a:gd name="connsiteY4" fmla="*/ 220028 h 220028"/>
                  <a:gd name="connsiteX0" fmla="*/ 80962 w 80962"/>
                  <a:gd name="connsiteY0" fmla="*/ 128588 h 128588"/>
                  <a:gd name="connsiteX1" fmla="*/ 0 w 80962"/>
                  <a:gd name="connsiteY1" fmla="*/ 128588 h 128588"/>
                  <a:gd name="connsiteX2" fmla="*/ 0 w 80962"/>
                  <a:gd name="connsiteY2" fmla="*/ 0 h 128588"/>
                  <a:gd name="connsiteX3" fmla="*/ 80962 w 80962"/>
                  <a:gd name="connsiteY3" fmla="*/ 0 h 128588"/>
                  <a:gd name="connsiteX0" fmla="*/ 0 w 80962"/>
                  <a:gd name="connsiteY0" fmla="*/ 128588 h 128588"/>
                  <a:gd name="connsiteX1" fmla="*/ 0 w 80962"/>
                  <a:gd name="connsiteY1" fmla="*/ 0 h 128588"/>
                  <a:gd name="connsiteX2" fmla="*/ 80962 w 80962"/>
                  <a:gd name="connsiteY2" fmla="*/ 0 h 128588"/>
                </a:gdLst>
                <a:ahLst/>
                <a:cxnLst>
                  <a:cxn ang="0">
                    <a:pos x="connsiteX0" y="connsiteY0"/>
                  </a:cxn>
                  <a:cxn ang="0">
                    <a:pos x="connsiteX1" y="connsiteY1"/>
                  </a:cxn>
                  <a:cxn ang="0">
                    <a:pos x="connsiteX2" y="connsiteY2"/>
                  </a:cxn>
                </a:cxnLst>
                <a:rect l="l" t="t" r="r" b="b"/>
                <a:pathLst>
                  <a:path w="80962" h="128588">
                    <a:moveTo>
                      <a:pt x="0" y="128588"/>
                    </a:moveTo>
                    <a:lnTo>
                      <a:pt x="0" y="0"/>
                    </a:lnTo>
                    <a:lnTo>
                      <a:pt x="80962" y="0"/>
                    </a:ln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err="1">
                  <a:ln>
                    <a:noFill/>
                  </a:ln>
                  <a:solidFill>
                    <a:srgbClr val="505050"/>
                  </a:solidFill>
                  <a:effectLst/>
                  <a:uLnTx/>
                  <a:uFillTx/>
                  <a:latin typeface="Segoe UI Semilight"/>
                  <a:ea typeface="+mn-ea"/>
                  <a:cs typeface="+mn-cs"/>
                </a:endParaRPr>
              </a:p>
            </p:txBody>
          </p:sp>
          <p:sp>
            <p:nvSpPr>
              <p:cNvPr id="328" name="Rectangle 45">
                <a:extLst>
                  <a:ext uri="{FF2B5EF4-FFF2-40B4-BE49-F238E27FC236}">
                    <a16:creationId xmlns:a16="http://schemas.microsoft.com/office/drawing/2014/main" id="{B7D94B78-3CF8-4D4E-8F27-CAFE4DA3E18A}"/>
                  </a:ext>
                </a:extLst>
              </p:cNvPr>
              <p:cNvSpPr/>
              <p:nvPr/>
            </p:nvSpPr>
            <p:spPr bwMode="auto">
              <a:xfrm flipH="1">
                <a:off x="9865520" y="4978212"/>
                <a:ext cx="52386" cy="128588"/>
              </a:xfrm>
              <a:custGeom>
                <a:avLst/>
                <a:gdLst>
                  <a:gd name="connsiteX0" fmla="*/ 0 w 80962"/>
                  <a:gd name="connsiteY0" fmla="*/ 0 h 128588"/>
                  <a:gd name="connsiteX1" fmla="*/ 80962 w 80962"/>
                  <a:gd name="connsiteY1" fmla="*/ 0 h 128588"/>
                  <a:gd name="connsiteX2" fmla="*/ 80962 w 80962"/>
                  <a:gd name="connsiteY2" fmla="*/ 128588 h 128588"/>
                  <a:gd name="connsiteX3" fmla="*/ 0 w 80962"/>
                  <a:gd name="connsiteY3" fmla="*/ 128588 h 128588"/>
                  <a:gd name="connsiteX4" fmla="*/ 0 w 80962"/>
                  <a:gd name="connsiteY4" fmla="*/ 0 h 128588"/>
                  <a:gd name="connsiteX0" fmla="*/ 80962 w 172402"/>
                  <a:gd name="connsiteY0" fmla="*/ 128588 h 220028"/>
                  <a:gd name="connsiteX1" fmla="*/ 0 w 172402"/>
                  <a:gd name="connsiteY1" fmla="*/ 128588 h 220028"/>
                  <a:gd name="connsiteX2" fmla="*/ 0 w 172402"/>
                  <a:gd name="connsiteY2" fmla="*/ 0 h 220028"/>
                  <a:gd name="connsiteX3" fmla="*/ 80962 w 172402"/>
                  <a:gd name="connsiteY3" fmla="*/ 0 h 220028"/>
                  <a:gd name="connsiteX4" fmla="*/ 172402 w 172402"/>
                  <a:gd name="connsiteY4" fmla="*/ 220028 h 220028"/>
                  <a:gd name="connsiteX0" fmla="*/ 80962 w 80962"/>
                  <a:gd name="connsiteY0" fmla="*/ 128588 h 128588"/>
                  <a:gd name="connsiteX1" fmla="*/ 0 w 80962"/>
                  <a:gd name="connsiteY1" fmla="*/ 128588 h 128588"/>
                  <a:gd name="connsiteX2" fmla="*/ 0 w 80962"/>
                  <a:gd name="connsiteY2" fmla="*/ 0 h 128588"/>
                  <a:gd name="connsiteX3" fmla="*/ 80962 w 80962"/>
                  <a:gd name="connsiteY3" fmla="*/ 0 h 128588"/>
                  <a:gd name="connsiteX0" fmla="*/ 0 w 80962"/>
                  <a:gd name="connsiteY0" fmla="*/ 128588 h 128588"/>
                  <a:gd name="connsiteX1" fmla="*/ 0 w 80962"/>
                  <a:gd name="connsiteY1" fmla="*/ 0 h 128588"/>
                  <a:gd name="connsiteX2" fmla="*/ 80962 w 80962"/>
                  <a:gd name="connsiteY2" fmla="*/ 0 h 128588"/>
                </a:gdLst>
                <a:ahLst/>
                <a:cxnLst>
                  <a:cxn ang="0">
                    <a:pos x="connsiteX0" y="connsiteY0"/>
                  </a:cxn>
                  <a:cxn ang="0">
                    <a:pos x="connsiteX1" y="connsiteY1"/>
                  </a:cxn>
                  <a:cxn ang="0">
                    <a:pos x="connsiteX2" y="connsiteY2"/>
                  </a:cxn>
                </a:cxnLst>
                <a:rect l="l" t="t" r="r" b="b"/>
                <a:pathLst>
                  <a:path w="80962" h="128588">
                    <a:moveTo>
                      <a:pt x="0" y="128588"/>
                    </a:moveTo>
                    <a:lnTo>
                      <a:pt x="0" y="0"/>
                    </a:lnTo>
                    <a:lnTo>
                      <a:pt x="80962" y="0"/>
                    </a:ln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err="1">
                  <a:ln>
                    <a:noFill/>
                  </a:ln>
                  <a:solidFill>
                    <a:srgbClr val="505050"/>
                  </a:solidFill>
                  <a:effectLst/>
                  <a:uLnTx/>
                  <a:uFillTx/>
                  <a:latin typeface="Segoe UI Semilight"/>
                  <a:ea typeface="+mn-ea"/>
                  <a:cs typeface="+mn-cs"/>
                </a:endParaRPr>
              </a:p>
            </p:txBody>
          </p:sp>
        </p:grpSp>
        <p:grpSp>
          <p:nvGrpSpPr>
            <p:cNvPr id="323" name="Group 322">
              <a:extLst>
                <a:ext uri="{FF2B5EF4-FFF2-40B4-BE49-F238E27FC236}">
                  <a16:creationId xmlns:a16="http://schemas.microsoft.com/office/drawing/2014/main" id="{E19B27AF-E9AC-471F-B5FE-4C6B6E8B128B}"/>
                </a:ext>
              </a:extLst>
            </p:cNvPr>
            <p:cNvGrpSpPr/>
            <p:nvPr/>
          </p:nvGrpSpPr>
          <p:grpSpPr>
            <a:xfrm>
              <a:off x="9760744" y="4931569"/>
              <a:ext cx="57150" cy="57150"/>
              <a:chOff x="9376130" y="4491038"/>
              <a:chExt cx="176212" cy="176212"/>
            </a:xfrm>
          </p:grpSpPr>
          <p:cxnSp>
            <p:nvCxnSpPr>
              <p:cNvPr id="324" name="Straight Connector 323">
                <a:extLst>
                  <a:ext uri="{FF2B5EF4-FFF2-40B4-BE49-F238E27FC236}">
                    <a16:creationId xmlns:a16="http://schemas.microsoft.com/office/drawing/2014/main" id="{A22E1412-FE82-4EBC-83AF-C4E81719352F}"/>
                  </a:ext>
                </a:extLst>
              </p:cNvPr>
              <p:cNvCxnSpPr/>
              <p:nvPr/>
            </p:nvCxnSpPr>
            <p:spPr>
              <a:xfrm>
                <a:off x="9464236" y="4491038"/>
                <a:ext cx="0" cy="176212"/>
              </a:xfrm>
              <a:prstGeom prst="line">
                <a:avLst/>
              </a:pr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5" name="Straight Connector 324">
                <a:extLst>
                  <a:ext uri="{FF2B5EF4-FFF2-40B4-BE49-F238E27FC236}">
                    <a16:creationId xmlns:a16="http://schemas.microsoft.com/office/drawing/2014/main" id="{68DD0A60-B435-4751-A987-CAE8D7BD6BFC}"/>
                  </a:ext>
                </a:extLst>
              </p:cNvPr>
              <p:cNvCxnSpPr>
                <a:cxnSpLocks/>
              </p:cNvCxnSpPr>
              <p:nvPr/>
            </p:nvCxnSpPr>
            <p:spPr>
              <a:xfrm rot="5400000">
                <a:off x="9464236" y="4491038"/>
                <a:ext cx="0" cy="176212"/>
              </a:xfrm>
              <a:prstGeom prst="line">
                <a:avLst/>
              </a:pr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49" name="Customer text">
            <a:extLst>
              <a:ext uri="{FF2B5EF4-FFF2-40B4-BE49-F238E27FC236}">
                <a16:creationId xmlns:a16="http://schemas.microsoft.com/office/drawing/2014/main" id="{C0182CD1-C0C2-431D-846F-65D70D2432C0}"/>
              </a:ext>
            </a:extLst>
          </p:cNvPr>
          <p:cNvSpPr/>
          <p:nvPr/>
        </p:nvSpPr>
        <p:spPr>
          <a:xfrm>
            <a:off x="3069474" y="2448473"/>
            <a:ext cx="805605" cy="162737"/>
          </a:xfrm>
          <a:prstGeom prst="rect">
            <a:avLst/>
          </a:prstGeom>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175"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Hospital</a:t>
            </a:r>
          </a:p>
        </p:txBody>
      </p:sp>
      <p:grpSp>
        <p:nvGrpSpPr>
          <p:cNvPr id="314" name="Restaurant icon">
            <a:extLst>
              <a:ext uri="{FF2B5EF4-FFF2-40B4-BE49-F238E27FC236}">
                <a16:creationId xmlns:a16="http://schemas.microsoft.com/office/drawing/2014/main" id="{08BF2543-9897-494B-A5BE-C9275D49B58C}"/>
              </a:ext>
            </a:extLst>
          </p:cNvPr>
          <p:cNvGrpSpPr/>
          <p:nvPr/>
        </p:nvGrpSpPr>
        <p:grpSpPr>
          <a:xfrm>
            <a:off x="910502" y="3579799"/>
            <a:ext cx="216904" cy="221090"/>
            <a:chOff x="1740695" y="3771899"/>
            <a:chExt cx="190023" cy="193693"/>
          </a:xfrm>
        </p:grpSpPr>
        <p:sp>
          <p:nvSpPr>
            <p:cNvPr id="315" name="hand_7">
              <a:extLst>
                <a:ext uri="{FF2B5EF4-FFF2-40B4-BE49-F238E27FC236}">
                  <a16:creationId xmlns:a16="http://schemas.microsoft.com/office/drawing/2014/main" id="{343E6942-8F93-4053-A820-C3C82C3FE1D5}"/>
                </a:ext>
              </a:extLst>
            </p:cNvPr>
            <p:cNvSpPr>
              <a:spLocks noChangeAspect="1"/>
            </p:cNvSpPr>
            <p:nvPr/>
          </p:nvSpPr>
          <p:spPr bwMode="auto">
            <a:xfrm>
              <a:off x="1759506" y="3889733"/>
              <a:ext cx="152400" cy="75859"/>
            </a:xfrm>
            <a:custGeom>
              <a:avLst/>
              <a:gdLst>
                <a:gd name="T0" fmla="*/ 76 w 306"/>
                <a:gd name="T1" fmla="*/ 65 h 151"/>
                <a:gd name="T2" fmla="*/ 211 w 306"/>
                <a:gd name="T3" fmla="*/ 66 h 151"/>
                <a:gd name="T4" fmla="*/ 256 w 306"/>
                <a:gd name="T5" fmla="*/ 22 h 151"/>
                <a:gd name="T6" fmla="*/ 306 w 306"/>
                <a:gd name="T7" fmla="*/ 28 h 151"/>
                <a:gd name="T8" fmla="*/ 227 w 306"/>
                <a:gd name="T9" fmla="*/ 106 h 151"/>
                <a:gd name="T10" fmla="*/ 93 w 306"/>
                <a:gd name="T11" fmla="*/ 140 h 151"/>
                <a:gd name="T12" fmla="*/ 19 w 306"/>
                <a:gd name="T13" fmla="*/ 132 h 151"/>
                <a:gd name="T14" fmla="*/ 20 w 306"/>
                <a:gd name="T15" fmla="*/ 63 h 151"/>
                <a:gd name="T16" fmla="*/ 63 w 306"/>
                <a:gd name="T17" fmla="*/ 22 h 151"/>
                <a:gd name="T18" fmla="*/ 168 w 306"/>
                <a:gd name="T19" fmla="*/ 23 h 151"/>
                <a:gd name="T20" fmla="*/ 138 w 306"/>
                <a:gd name="T21"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6" h="151">
                  <a:moveTo>
                    <a:pt x="76" y="65"/>
                  </a:moveTo>
                  <a:cubicBezTo>
                    <a:pt x="211" y="66"/>
                    <a:pt x="211" y="66"/>
                    <a:pt x="211" y="66"/>
                  </a:cubicBezTo>
                  <a:cubicBezTo>
                    <a:pt x="211" y="66"/>
                    <a:pt x="233" y="45"/>
                    <a:pt x="256" y="22"/>
                  </a:cubicBezTo>
                  <a:cubicBezTo>
                    <a:pt x="279" y="0"/>
                    <a:pt x="306" y="28"/>
                    <a:pt x="306" y="28"/>
                  </a:cubicBezTo>
                  <a:cubicBezTo>
                    <a:pt x="227" y="106"/>
                    <a:pt x="227" y="106"/>
                    <a:pt x="227" y="106"/>
                  </a:cubicBezTo>
                  <a:cubicBezTo>
                    <a:pt x="227" y="106"/>
                    <a:pt x="94" y="140"/>
                    <a:pt x="93" y="140"/>
                  </a:cubicBezTo>
                  <a:cubicBezTo>
                    <a:pt x="72" y="147"/>
                    <a:pt x="38" y="151"/>
                    <a:pt x="19" y="132"/>
                  </a:cubicBezTo>
                  <a:cubicBezTo>
                    <a:pt x="0" y="113"/>
                    <a:pt x="0" y="82"/>
                    <a:pt x="20" y="63"/>
                  </a:cubicBezTo>
                  <a:cubicBezTo>
                    <a:pt x="63" y="22"/>
                    <a:pt x="63" y="22"/>
                    <a:pt x="63" y="22"/>
                  </a:cubicBezTo>
                  <a:cubicBezTo>
                    <a:pt x="168" y="23"/>
                    <a:pt x="168" y="23"/>
                    <a:pt x="168" y="23"/>
                  </a:cubicBezTo>
                  <a:cubicBezTo>
                    <a:pt x="168" y="54"/>
                    <a:pt x="138" y="65"/>
                    <a:pt x="138" y="65"/>
                  </a:cubicBez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316" name="Group 315">
              <a:extLst>
                <a:ext uri="{FF2B5EF4-FFF2-40B4-BE49-F238E27FC236}">
                  <a16:creationId xmlns:a16="http://schemas.microsoft.com/office/drawing/2014/main" id="{EFCEC568-FF98-463F-A013-BCFB64A93B69}"/>
                </a:ext>
              </a:extLst>
            </p:cNvPr>
            <p:cNvGrpSpPr/>
            <p:nvPr/>
          </p:nvGrpSpPr>
          <p:grpSpPr>
            <a:xfrm>
              <a:off x="1740695" y="3771899"/>
              <a:ext cx="190023" cy="92869"/>
              <a:chOff x="2252663" y="3790950"/>
              <a:chExt cx="316706" cy="154782"/>
            </a:xfrm>
          </p:grpSpPr>
          <p:grpSp>
            <p:nvGrpSpPr>
              <p:cNvPr id="317" name="Group 316">
                <a:extLst>
                  <a:ext uri="{FF2B5EF4-FFF2-40B4-BE49-F238E27FC236}">
                    <a16:creationId xmlns:a16="http://schemas.microsoft.com/office/drawing/2014/main" id="{670BB8B2-8D2F-40E6-9899-397EB9BC75EC}"/>
                  </a:ext>
                </a:extLst>
              </p:cNvPr>
              <p:cNvGrpSpPr/>
              <p:nvPr/>
            </p:nvGrpSpPr>
            <p:grpSpPr>
              <a:xfrm>
                <a:off x="2252663" y="3819525"/>
                <a:ext cx="316706" cy="126207"/>
                <a:chOff x="2252663" y="3819525"/>
                <a:chExt cx="316706" cy="126207"/>
              </a:xfrm>
            </p:grpSpPr>
            <p:sp>
              <p:nvSpPr>
                <p:cNvPr id="319" name="Oval 35">
                  <a:extLst>
                    <a:ext uri="{FF2B5EF4-FFF2-40B4-BE49-F238E27FC236}">
                      <a16:creationId xmlns:a16="http://schemas.microsoft.com/office/drawing/2014/main" id="{3C0DC437-690F-49B9-814C-D491B66BB2FF}"/>
                    </a:ext>
                  </a:extLst>
                </p:cNvPr>
                <p:cNvSpPr/>
                <p:nvPr/>
              </p:nvSpPr>
              <p:spPr bwMode="auto">
                <a:xfrm>
                  <a:off x="2284809" y="3819525"/>
                  <a:ext cx="252414" cy="126207"/>
                </a:xfrm>
                <a:custGeom>
                  <a:avLst/>
                  <a:gdLst>
                    <a:gd name="connsiteX0" fmla="*/ 0 w 252413"/>
                    <a:gd name="connsiteY0" fmla="*/ 126207 h 252413"/>
                    <a:gd name="connsiteX1" fmla="*/ 126207 w 252413"/>
                    <a:gd name="connsiteY1" fmla="*/ 0 h 252413"/>
                    <a:gd name="connsiteX2" fmla="*/ 252414 w 252413"/>
                    <a:gd name="connsiteY2" fmla="*/ 126207 h 252413"/>
                    <a:gd name="connsiteX3" fmla="*/ 126207 w 252413"/>
                    <a:gd name="connsiteY3" fmla="*/ 252414 h 252413"/>
                    <a:gd name="connsiteX4" fmla="*/ 0 w 252413"/>
                    <a:gd name="connsiteY4" fmla="*/ 126207 h 252413"/>
                    <a:gd name="connsiteX0" fmla="*/ 126207 w 252414"/>
                    <a:gd name="connsiteY0" fmla="*/ 252414 h 343854"/>
                    <a:gd name="connsiteX1" fmla="*/ 0 w 252414"/>
                    <a:gd name="connsiteY1" fmla="*/ 126207 h 343854"/>
                    <a:gd name="connsiteX2" fmla="*/ 126207 w 252414"/>
                    <a:gd name="connsiteY2" fmla="*/ 0 h 343854"/>
                    <a:gd name="connsiteX3" fmla="*/ 252414 w 252414"/>
                    <a:gd name="connsiteY3" fmla="*/ 126207 h 343854"/>
                    <a:gd name="connsiteX4" fmla="*/ 217647 w 252414"/>
                    <a:gd name="connsiteY4" fmla="*/ 343854 h 343854"/>
                    <a:gd name="connsiteX0" fmla="*/ 126207 w 252414"/>
                    <a:gd name="connsiteY0" fmla="*/ 252414 h 252414"/>
                    <a:gd name="connsiteX1" fmla="*/ 0 w 252414"/>
                    <a:gd name="connsiteY1" fmla="*/ 126207 h 252414"/>
                    <a:gd name="connsiteX2" fmla="*/ 126207 w 252414"/>
                    <a:gd name="connsiteY2" fmla="*/ 0 h 252414"/>
                    <a:gd name="connsiteX3" fmla="*/ 252414 w 252414"/>
                    <a:gd name="connsiteY3" fmla="*/ 126207 h 252414"/>
                    <a:gd name="connsiteX0" fmla="*/ 0 w 252414"/>
                    <a:gd name="connsiteY0" fmla="*/ 126207 h 126207"/>
                    <a:gd name="connsiteX1" fmla="*/ 126207 w 252414"/>
                    <a:gd name="connsiteY1" fmla="*/ 0 h 126207"/>
                    <a:gd name="connsiteX2" fmla="*/ 252414 w 252414"/>
                    <a:gd name="connsiteY2" fmla="*/ 126207 h 126207"/>
                  </a:gdLst>
                  <a:ahLst/>
                  <a:cxnLst>
                    <a:cxn ang="0">
                      <a:pos x="connsiteX0" y="connsiteY0"/>
                    </a:cxn>
                    <a:cxn ang="0">
                      <a:pos x="connsiteX1" y="connsiteY1"/>
                    </a:cxn>
                    <a:cxn ang="0">
                      <a:pos x="connsiteX2" y="connsiteY2"/>
                    </a:cxn>
                  </a:cxnLst>
                  <a:rect l="l" t="t" r="r" b="b"/>
                  <a:pathLst>
                    <a:path w="252414" h="126207">
                      <a:moveTo>
                        <a:pt x="0" y="126207"/>
                      </a:moveTo>
                      <a:cubicBezTo>
                        <a:pt x="0" y="56505"/>
                        <a:pt x="56505" y="0"/>
                        <a:pt x="126207" y="0"/>
                      </a:cubicBezTo>
                      <a:cubicBezTo>
                        <a:pt x="195909" y="0"/>
                        <a:pt x="252414" y="56505"/>
                        <a:pt x="252414" y="126207"/>
                      </a:cubicBez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err="1">
                    <a:ln>
                      <a:noFill/>
                    </a:ln>
                    <a:solidFill>
                      <a:srgbClr val="505050"/>
                    </a:solidFill>
                    <a:effectLst/>
                    <a:uLnTx/>
                    <a:uFillTx/>
                    <a:latin typeface="Segoe UI Semilight"/>
                    <a:ea typeface="+mn-ea"/>
                    <a:cs typeface="+mn-cs"/>
                  </a:endParaRPr>
                </a:p>
              </p:txBody>
            </p:sp>
            <p:cxnSp>
              <p:nvCxnSpPr>
                <p:cNvPr id="320" name="Straight Connector 319">
                  <a:extLst>
                    <a:ext uri="{FF2B5EF4-FFF2-40B4-BE49-F238E27FC236}">
                      <a16:creationId xmlns:a16="http://schemas.microsoft.com/office/drawing/2014/main" id="{19E8375B-9CAD-4702-96F5-8252A6AE327D}"/>
                    </a:ext>
                  </a:extLst>
                </p:cNvPr>
                <p:cNvCxnSpPr/>
                <p:nvPr/>
              </p:nvCxnSpPr>
              <p:spPr>
                <a:xfrm>
                  <a:off x="2252663" y="3945732"/>
                  <a:ext cx="316706" cy="0"/>
                </a:xfrm>
                <a:prstGeom prst="line">
                  <a:avLst/>
                </a:pr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318" name="Straight Connector 317">
                <a:extLst>
                  <a:ext uri="{FF2B5EF4-FFF2-40B4-BE49-F238E27FC236}">
                    <a16:creationId xmlns:a16="http://schemas.microsoft.com/office/drawing/2014/main" id="{2D22AC69-EFAF-410E-A1E1-0B31ECACE6D6}"/>
                  </a:ext>
                </a:extLst>
              </p:cNvPr>
              <p:cNvCxnSpPr>
                <a:cxnSpLocks/>
              </p:cNvCxnSpPr>
              <p:nvPr/>
            </p:nvCxnSpPr>
            <p:spPr>
              <a:xfrm>
                <a:off x="2411016" y="3790950"/>
                <a:ext cx="0" cy="26193"/>
              </a:xfrm>
              <a:prstGeom prst="line">
                <a:avLst/>
              </a:pr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sp>
        <p:nvSpPr>
          <p:cNvPr id="350" name="Customer text">
            <a:extLst>
              <a:ext uri="{FF2B5EF4-FFF2-40B4-BE49-F238E27FC236}">
                <a16:creationId xmlns:a16="http://schemas.microsoft.com/office/drawing/2014/main" id="{821C1F4C-B01C-4235-8971-74F8F5DC0AEA}"/>
              </a:ext>
            </a:extLst>
          </p:cNvPr>
          <p:cNvSpPr/>
          <p:nvPr/>
        </p:nvSpPr>
        <p:spPr>
          <a:xfrm>
            <a:off x="1269345" y="3608976"/>
            <a:ext cx="986489" cy="162737"/>
          </a:xfrm>
          <a:prstGeom prst="rect">
            <a:avLst/>
          </a:prstGeom>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175"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Restaurant</a:t>
            </a:r>
          </a:p>
        </p:txBody>
      </p:sp>
      <p:grpSp>
        <p:nvGrpSpPr>
          <p:cNvPr id="338" name="Stadium icon">
            <a:extLst>
              <a:ext uri="{FF2B5EF4-FFF2-40B4-BE49-F238E27FC236}">
                <a16:creationId xmlns:a16="http://schemas.microsoft.com/office/drawing/2014/main" id="{8A323815-5367-4E02-AE03-A0572D7EDB9E}"/>
              </a:ext>
            </a:extLst>
          </p:cNvPr>
          <p:cNvGrpSpPr>
            <a:grpSpLocks noChangeAspect="1"/>
          </p:cNvGrpSpPr>
          <p:nvPr/>
        </p:nvGrpSpPr>
        <p:grpSpPr bwMode="auto">
          <a:xfrm>
            <a:off x="7788528" y="5283553"/>
            <a:ext cx="249237" cy="188535"/>
            <a:chOff x="3491" y="1896"/>
            <a:chExt cx="698" cy="528"/>
          </a:xfrm>
        </p:grpSpPr>
        <p:sp>
          <p:nvSpPr>
            <p:cNvPr id="339" name="Oval 4">
              <a:extLst>
                <a:ext uri="{FF2B5EF4-FFF2-40B4-BE49-F238E27FC236}">
                  <a16:creationId xmlns:a16="http://schemas.microsoft.com/office/drawing/2014/main" id="{F1DE847C-CF57-42B4-B376-C2D1784EDE7C}"/>
                </a:ext>
              </a:extLst>
            </p:cNvPr>
            <p:cNvSpPr>
              <a:spLocks noChangeArrowheads="1"/>
            </p:cNvSpPr>
            <p:nvPr/>
          </p:nvSpPr>
          <p:spPr bwMode="auto">
            <a:xfrm>
              <a:off x="3491" y="1997"/>
              <a:ext cx="698" cy="150"/>
            </a:xfrm>
            <a:prstGeom prst="ellipse">
              <a:avLst/>
            </a:pr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0" name="Freeform 5">
              <a:extLst>
                <a:ext uri="{FF2B5EF4-FFF2-40B4-BE49-F238E27FC236}">
                  <a16:creationId xmlns:a16="http://schemas.microsoft.com/office/drawing/2014/main" id="{7B2D678F-401F-4F07-8E02-336248A96EAE}"/>
                </a:ext>
              </a:extLst>
            </p:cNvPr>
            <p:cNvSpPr>
              <a:spLocks/>
            </p:cNvSpPr>
            <p:nvPr/>
          </p:nvSpPr>
          <p:spPr bwMode="auto">
            <a:xfrm>
              <a:off x="3556" y="2053"/>
              <a:ext cx="574" cy="63"/>
            </a:xfrm>
            <a:custGeom>
              <a:avLst/>
              <a:gdLst>
                <a:gd name="T0" fmla="*/ 773 w 773"/>
                <a:gd name="T1" fmla="*/ 84 h 84"/>
                <a:gd name="T2" fmla="*/ 386 w 773"/>
                <a:gd name="T3" fmla="*/ 0 h 84"/>
                <a:gd name="T4" fmla="*/ 0 w 773"/>
                <a:gd name="T5" fmla="*/ 84 h 84"/>
              </a:gdLst>
              <a:ahLst/>
              <a:cxnLst>
                <a:cxn ang="0">
                  <a:pos x="T0" y="T1"/>
                </a:cxn>
                <a:cxn ang="0">
                  <a:pos x="T2" y="T3"/>
                </a:cxn>
                <a:cxn ang="0">
                  <a:pos x="T4" y="T5"/>
                </a:cxn>
              </a:cxnLst>
              <a:rect l="0" t="0" r="r" b="b"/>
              <a:pathLst>
                <a:path w="773" h="84">
                  <a:moveTo>
                    <a:pt x="773" y="84"/>
                  </a:moveTo>
                  <a:cubicBezTo>
                    <a:pt x="773" y="38"/>
                    <a:pt x="600" y="0"/>
                    <a:pt x="386" y="0"/>
                  </a:cubicBezTo>
                  <a:cubicBezTo>
                    <a:pt x="173" y="0"/>
                    <a:pt x="0" y="38"/>
                    <a:pt x="0" y="84"/>
                  </a:cubicBez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1" name="Freeform 6">
              <a:extLst>
                <a:ext uri="{FF2B5EF4-FFF2-40B4-BE49-F238E27FC236}">
                  <a16:creationId xmlns:a16="http://schemas.microsoft.com/office/drawing/2014/main" id="{71FF4CFC-1543-4D47-A239-AFDF4DC24EE9}"/>
                </a:ext>
              </a:extLst>
            </p:cNvPr>
            <p:cNvSpPr>
              <a:spLocks/>
            </p:cNvSpPr>
            <p:nvPr/>
          </p:nvSpPr>
          <p:spPr bwMode="auto">
            <a:xfrm>
              <a:off x="3491" y="2073"/>
              <a:ext cx="698" cy="351"/>
            </a:xfrm>
            <a:custGeom>
              <a:avLst/>
              <a:gdLst>
                <a:gd name="T0" fmla="*/ 0 w 939"/>
                <a:gd name="T1" fmla="*/ 0 h 474"/>
                <a:gd name="T2" fmla="*/ 48 w 939"/>
                <a:gd name="T3" fmla="*/ 385 h 474"/>
                <a:gd name="T4" fmla="*/ 351 w 939"/>
                <a:gd name="T5" fmla="*/ 474 h 474"/>
                <a:gd name="T6" fmla="*/ 351 w 939"/>
                <a:gd name="T7" fmla="*/ 326 h 474"/>
                <a:gd name="T8" fmla="*/ 587 w 939"/>
                <a:gd name="T9" fmla="*/ 326 h 474"/>
                <a:gd name="T10" fmla="*/ 587 w 939"/>
                <a:gd name="T11" fmla="*/ 474 h 474"/>
                <a:gd name="T12" fmla="*/ 888 w 939"/>
                <a:gd name="T13" fmla="*/ 389 h 474"/>
                <a:gd name="T14" fmla="*/ 939 w 939"/>
                <a:gd name="T15" fmla="*/ 0 h 4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9" h="474">
                  <a:moveTo>
                    <a:pt x="0" y="0"/>
                  </a:moveTo>
                  <a:cubicBezTo>
                    <a:pt x="48" y="385"/>
                    <a:pt x="48" y="385"/>
                    <a:pt x="48" y="385"/>
                  </a:cubicBezTo>
                  <a:cubicBezTo>
                    <a:pt x="48" y="385"/>
                    <a:pt x="200" y="465"/>
                    <a:pt x="351" y="474"/>
                  </a:cubicBezTo>
                  <a:cubicBezTo>
                    <a:pt x="351" y="326"/>
                    <a:pt x="351" y="326"/>
                    <a:pt x="351" y="326"/>
                  </a:cubicBezTo>
                  <a:cubicBezTo>
                    <a:pt x="587" y="326"/>
                    <a:pt x="587" y="326"/>
                    <a:pt x="587" y="326"/>
                  </a:cubicBezTo>
                  <a:cubicBezTo>
                    <a:pt x="587" y="474"/>
                    <a:pt x="587" y="474"/>
                    <a:pt x="587" y="474"/>
                  </a:cubicBezTo>
                  <a:cubicBezTo>
                    <a:pt x="587" y="474"/>
                    <a:pt x="807" y="442"/>
                    <a:pt x="888" y="389"/>
                  </a:cubicBezTo>
                  <a:cubicBezTo>
                    <a:pt x="939" y="0"/>
                    <a:pt x="939" y="0"/>
                    <a:pt x="939" y="0"/>
                  </a:cubicBez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2" name="Freeform 7">
              <a:extLst>
                <a:ext uri="{FF2B5EF4-FFF2-40B4-BE49-F238E27FC236}">
                  <a16:creationId xmlns:a16="http://schemas.microsoft.com/office/drawing/2014/main" id="{76A1C419-7487-40ED-A203-3D0F18B9D2B8}"/>
                </a:ext>
              </a:extLst>
            </p:cNvPr>
            <p:cNvSpPr>
              <a:spLocks/>
            </p:cNvSpPr>
            <p:nvPr/>
          </p:nvSpPr>
          <p:spPr bwMode="auto">
            <a:xfrm>
              <a:off x="4002" y="1896"/>
              <a:ext cx="59" cy="110"/>
            </a:xfrm>
            <a:custGeom>
              <a:avLst/>
              <a:gdLst>
                <a:gd name="T0" fmla="*/ 0 w 59"/>
                <a:gd name="T1" fmla="*/ 110 h 110"/>
                <a:gd name="T2" fmla="*/ 0 w 59"/>
                <a:gd name="T3" fmla="*/ 0 h 110"/>
                <a:gd name="T4" fmla="*/ 59 w 59"/>
                <a:gd name="T5" fmla="*/ 38 h 110"/>
                <a:gd name="T6" fmla="*/ 0 w 59"/>
                <a:gd name="T7" fmla="*/ 67 h 110"/>
              </a:gdLst>
              <a:ahLst/>
              <a:cxnLst>
                <a:cxn ang="0">
                  <a:pos x="T0" y="T1"/>
                </a:cxn>
                <a:cxn ang="0">
                  <a:pos x="T2" y="T3"/>
                </a:cxn>
                <a:cxn ang="0">
                  <a:pos x="T4" y="T5"/>
                </a:cxn>
                <a:cxn ang="0">
                  <a:pos x="T6" y="T7"/>
                </a:cxn>
              </a:cxnLst>
              <a:rect l="0" t="0" r="r" b="b"/>
              <a:pathLst>
                <a:path w="59" h="110">
                  <a:moveTo>
                    <a:pt x="0" y="110"/>
                  </a:moveTo>
                  <a:lnTo>
                    <a:pt x="0" y="0"/>
                  </a:lnTo>
                  <a:lnTo>
                    <a:pt x="59" y="38"/>
                  </a:lnTo>
                  <a:lnTo>
                    <a:pt x="0" y="67"/>
                  </a:ln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3" name="Freeform 8">
              <a:extLst>
                <a:ext uri="{FF2B5EF4-FFF2-40B4-BE49-F238E27FC236}">
                  <a16:creationId xmlns:a16="http://schemas.microsoft.com/office/drawing/2014/main" id="{471E0F09-34FF-48A1-AF58-066560D202E2}"/>
                </a:ext>
              </a:extLst>
            </p:cNvPr>
            <p:cNvSpPr>
              <a:spLocks/>
            </p:cNvSpPr>
            <p:nvPr/>
          </p:nvSpPr>
          <p:spPr bwMode="auto">
            <a:xfrm>
              <a:off x="3638" y="1896"/>
              <a:ext cx="60" cy="115"/>
            </a:xfrm>
            <a:custGeom>
              <a:avLst/>
              <a:gdLst>
                <a:gd name="T0" fmla="*/ 0 w 60"/>
                <a:gd name="T1" fmla="*/ 115 h 115"/>
                <a:gd name="T2" fmla="*/ 0 w 60"/>
                <a:gd name="T3" fmla="*/ 0 h 115"/>
                <a:gd name="T4" fmla="*/ 60 w 60"/>
                <a:gd name="T5" fmla="*/ 38 h 115"/>
                <a:gd name="T6" fmla="*/ 0 w 60"/>
                <a:gd name="T7" fmla="*/ 67 h 115"/>
              </a:gdLst>
              <a:ahLst/>
              <a:cxnLst>
                <a:cxn ang="0">
                  <a:pos x="T0" y="T1"/>
                </a:cxn>
                <a:cxn ang="0">
                  <a:pos x="T2" y="T3"/>
                </a:cxn>
                <a:cxn ang="0">
                  <a:pos x="T4" y="T5"/>
                </a:cxn>
                <a:cxn ang="0">
                  <a:pos x="T6" y="T7"/>
                </a:cxn>
              </a:cxnLst>
              <a:rect l="0" t="0" r="r" b="b"/>
              <a:pathLst>
                <a:path w="60" h="115">
                  <a:moveTo>
                    <a:pt x="0" y="115"/>
                  </a:moveTo>
                  <a:lnTo>
                    <a:pt x="0" y="0"/>
                  </a:lnTo>
                  <a:lnTo>
                    <a:pt x="60" y="38"/>
                  </a:lnTo>
                  <a:lnTo>
                    <a:pt x="0" y="67"/>
                  </a:lnTo>
                </a:path>
              </a:pathLst>
            </a:custGeom>
            <a:noFill/>
            <a:ln w="1016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72431" tIns="36216" rIns="72431" bIns="36216"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43"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351" name="Customer text">
            <a:extLst>
              <a:ext uri="{FF2B5EF4-FFF2-40B4-BE49-F238E27FC236}">
                <a16:creationId xmlns:a16="http://schemas.microsoft.com/office/drawing/2014/main" id="{C528B154-943A-4D4A-A97E-B9DACD8DEECC}"/>
              </a:ext>
            </a:extLst>
          </p:cNvPr>
          <p:cNvSpPr/>
          <p:nvPr/>
        </p:nvSpPr>
        <p:spPr>
          <a:xfrm>
            <a:off x="8160986" y="5294721"/>
            <a:ext cx="807337" cy="166199"/>
          </a:xfrm>
          <a:prstGeom prst="rect">
            <a:avLst/>
          </a:prstGeom>
        </p:spPr>
        <p:txBody>
          <a:bodyPr wrap="square" lIns="91440" tIns="0" rIns="91440" bIns="0" anchor="ctr">
            <a:spAutoFit/>
          </a:bodyPr>
          <a:lstStyle/>
          <a:p>
            <a:pPr marL="0" marR="0" lvl="0" indent="0" algn="l" defTabSz="895922" rtl="0" eaLnBrk="1" fontAlgn="base" latinLnBrk="0" hangingPunct="1">
              <a:lnSpc>
                <a:spcPct val="90000"/>
              </a:lnSpc>
              <a:spcBef>
                <a:spcPct val="0"/>
              </a:spcBef>
              <a:spcAft>
                <a:spcPct val="0"/>
              </a:spcAft>
              <a:buClrTx/>
              <a:buSzTx/>
              <a:buFontTx/>
              <a:buNone/>
              <a:tabLst/>
              <a:defRPr/>
            </a:pPr>
            <a:r>
              <a:rPr kumimoji="0" lang="en-US" sz="1200" b="0" i="0" u="none" strike="noStrike" kern="0" cap="none" spc="49" normalizeH="0" baseline="0" noProof="0">
                <a:ln>
                  <a:noFill/>
                </a:ln>
                <a:gradFill>
                  <a:gsLst>
                    <a:gs pos="4308">
                      <a:srgbClr val="1A1A1A"/>
                    </a:gs>
                    <a:gs pos="75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Stadium</a:t>
            </a:r>
          </a:p>
        </p:txBody>
      </p:sp>
      <p:sp>
        <p:nvSpPr>
          <p:cNvPr id="939" name="Rectangle 938">
            <a:extLst>
              <a:ext uri="{FF2B5EF4-FFF2-40B4-BE49-F238E27FC236}">
                <a16:creationId xmlns:a16="http://schemas.microsoft.com/office/drawing/2014/main" id="{78C6308D-230B-4C94-8AE8-229AE866AFFB}"/>
              </a:ext>
            </a:extLst>
          </p:cNvPr>
          <p:cNvSpPr/>
          <p:nvPr/>
        </p:nvSpPr>
        <p:spPr bwMode="auto">
          <a:xfrm>
            <a:off x="3511137" y="230344"/>
            <a:ext cx="5169726" cy="7580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563" rtl="0" eaLnBrk="1" fontAlgn="base" latinLnBrk="0" hangingPunct="1">
              <a:lnSpc>
                <a:spcPct val="90000"/>
              </a:lnSpc>
              <a:spcBef>
                <a:spcPct val="0"/>
              </a:spcBef>
              <a:spcAft>
                <a:spcPct val="0"/>
              </a:spcAft>
              <a:buClrTx/>
              <a:buSzTx/>
              <a:buFontTx/>
              <a:buNone/>
              <a:tabLst/>
              <a:defRPr/>
            </a:pPr>
            <a:r>
              <a:rPr kumimoji="0" lang="en-US" sz="4000" b="1" i="0" u="none" strike="noStrike" kern="1200" cap="none" spc="-50" normalizeH="0" baseline="0" noProof="0">
                <a:ln w="3175">
                  <a:noFill/>
                </a:ln>
                <a:solidFill>
                  <a:srgbClr val="163555"/>
                </a:solidFill>
                <a:effectLst/>
                <a:uLnTx/>
                <a:uFillTx/>
                <a:latin typeface="Segoe UI (Headings)"/>
                <a:cs typeface="Segoe UI" pitchFamily="34" charset="0"/>
              </a:rPr>
              <a:t>Microsoft Graph</a:t>
            </a:r>
          </a:p>
        </p:txBody>
      </p:sp>
    </p:spTree>
    <p:extLst>
      <p:ext uri="{BB962C8B-B14F-4D97-AF65-F5344CB8AC3E}">
        <p14:creationId xmlns:p14="http://schemas.microsoft.com/office/powerpoint/2010/main" val="2708068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54DB8-CBB1-4FBF-9965-B100C6A3F20D}"/>
              </a:ext>
            </a:extLst>
          </p:cNvPr>
          <p:cNvSpPr>
            <a:spLocks noGrp="1"/>
          </p:cNvSpPr>
          <p:nvPr>
            <p:ph type="title"/>
          </p:nvPr>
        </p:nvSpPr>
        <p:spPr/>
        <p:txBody>
          <a:bodyPr/>
          <a:lstStyle/>
          <a:p>
            <a:r>
              <a:rPr lang="en-US" dirty="0"/>
              <a:t>Graph Explorer</a:t>
            </a:r>
          </a:p>
        </p:txBody>
      </p:sp>
      <p:sp>
        <p:nvSpPr>
          <p:cNvPr id="3" name="Text Placeholder 2">
            <a:extLst>
              <a:ext uri="{FF2B5EF4-FFF2-40B4-BE49-F238E27FC236}">
                <a16:creationId xmlns:a16="http://schemas.microsoft.com/office/drawing/2014/main" id="{772FA852-1A04-46F5-A11D-EBCB246171B1}"/>
              </a:ext>
            </a:extLst>
          </p:cNvPr>
          <p:cNvSpPr>
            <a:spLocks noGrp="1"/>
          </p:cNvSpPr>
          <p:nvPr>
            <p:ph type="body" idx="1"/>
          </p:nvPr>
        </p:nvSpPr>
        <p:spPr/>
        <p:txBody>
          <a:bodyPr/>
          <a:lstStyle/>
          <a:p>
            <a:r>
              <a:rPr lang="en-GB" dirty="0"/>
              <a:t>Demo</a:t>
            </a:r>
            <a:endParaRPr lang="en-GB"/>
          </a:p>
        </p:txBody>
      </p:sp>
    </p:spTree>
    <p:extLst>
      <p:ext uri="{BB962C8B-B14F-4D97-AF65-F5344CB8AC3E}">
        <p14:creationId xmlns:p14="http://schemas.microsoft.com/office/powerpoint/2010/main" val="2629009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CC63A-7E6F-4FAE-B43E-DE503E2D0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794" y="-852138"/>
            <a:ext cx="2452705" cy="795343"/>
          </a:xfrm>
          <a:prstGeom prst="rect">
            <a:avLst/>
          </a:prstGeom>
        </p:spPr>
      </p:pic>
      <p:sp>
        <p:nvSpPr>
          <p:cNvPr id="2" name="Oval 1">
            <a:extLst>
              <a:ext uri="{FF2B5EF4-FFF2-40B4-BE49-F238E27FC236}">
                <a16:creationId xmlns:a16="http://schemas.microsoft.com/office/drawing/2014/main" id="{662873B2-47D4-4737-BFC1-C13938163217}"/>
              </a:ext>
            </a:extLst>
          </p:cNvPr>
          <p:cNvSpPr/>
          <p:nvPr/>
        </p:nvSpPr>
        <p:spPr bwMode="auto">
          <a:xfrm>
            <a:off x="402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I</a:t>
            </a:r>
            <a:r>
              <a:rPr lang="en-GB" sz="2800" b="1" spc="-100" dirty="0" err="1">
                <a:solidFill>
                  <a:srgbClr val="235689"/>
                </a:solidFill>
                <a:ea typeface="Segoe UI" pitchFamily="34" charset="0"/>
                <a:cs typeface="Segoe UI" pitchFamily="34" charset="0"/>
              </a:rPr>
              <a:t>oT</a:t>
            </a:r>
            <a:r>
              <a:rPr lang="en-GB" sz="2800" b="1" spc="-100" dirty="0">
                <a:solidFill>
                  <a:srgbClr val="235689"/>
                </a:solidFill>
                <a:ea typeface="Segoe UI" pitchFamily="34" charset="0"/>
                <a:cs typeface="Segoe UI" pitchFamily="34" charset="0"/>
              </a:rPr>
              <a:t> Edge</a:t>
            </a:r>
          </a:p>
        </p:txBody>
      </p:sp>
      <p:sp>
        <p:nvSpPr>
          <p:cNvPr id="11" name="Oval 10">
            <a:extLst>
              <a:ext uri="{FF2B5EF4-FFF2-40B4-BE49-F238E27FC236}">
                <a16:creationId xmlns:a16="http://schemas.microsoft.com/office/drawing/2014/main" id="{A815CFB7-3D1A-4F5E-BD99-02E63A4033ED}"/>
              </a:ext>
            </a:extLst>
          </p:cNvPr>
          <p:cNvSpPr/>
          <p:nvPr/>
        </p:nvSpPr>
        <p:spPr bwMode="auto">
          <a:xfrm>
            <a:off x="645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Sphere</a:t>
            </a:r>
          </a:p>
        </p:txBody>
      </p:sp>
      <p:sp>
        <p:nvSpPr>
          <p:cNvPr id="5" name="Rectangle 4">
            <a:extLst>
              <a:ext uri="{FF2B5EF4-FFF2-40B4-BE49-F238E27FC236}">
                <a16:creationId xmlns:a16="http://schemas.microsoft.com/office/drawing/2014/main" id="{71516F0F-2AA5-4282-A480-39F89A2D3FC3}"/>
              </a:ext>
            </a:extLst>
          </p:cNvPr>
          <p:cNvSpPr/>
          <p:nvPr/>
        </p:nvSpPr>
        <p:spPr bwMode="auto">
          <a:xfrm>
            <a:off x="0" y="3429000"/>
            <a:ext cx="12192000" cy="34290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0401754-E36C-440C-928B-1876A7575A02}"/>
              </a:ext>
            </a:extLst>
          </p:cNvPr>
          <p:cNvSpPr/>
          <p:nvPr/>
        </p:nvSpPr>
        <p:spPr bwMode="auto">
          <a:xfrm>
            <a:off x="159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Apps</a:t>
            </a:r>
          </a:p>
        </p:txBody>
      </p:sp>
      <p:sp>
        <p:nvSpPr>
          <p:cNvPr id="16" name="Oval 15">
            <a:extLst>
              <a:ext uri="{FF2B5EF4-FFF2-40B4-BE49-F238E27FC236}">
                <a16:creationId xmlns:a16="http://schemas.microsoft.com/office/drawing/2014/main" id="{C9531466-F11F-46E6-9E01-DED56307A414}"/>
              </a:ext>
            </a:extLst>
          </p:cNvPr>
          <p:cNvSpPr/>
          <p:nvPr/>
        </p:nvSpPr>
        <p:spPr bwMode="auto">
          <a:xfrm>
            <a:off x="402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Web</a:t>
            </a:r>
          </a:p>
        </p:txBody>
      </p:sp>
      <p:sp>
        <p:nvSpPr>
          <p:cNvPr id="17" name="Oval 16">
            <a:extLst>
              <a:ext uri="{FF2B5EF4-FFF2-40B4-BE49-F238E27FC236}">
                <a16:creationId xmlns:a16="http://schemas.microsoft.com/office/drawing/2014/main" id="{EFF1D0FB-83D6-43C8-9FE6-B6F6FC7CA4A7}"/>
              </a:ext>
            </a:extLst>
          </p:cNvPr>
          <p:cNvSpPr/>
          <p:nvPr/>
        </p:nvSpPr>
        <p:spPr bwMode="auto">
          <a:xfrm>
            <a:off x="645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Office</a:t>
            </a:r>
          </a:p>
        </p:txBody>
      </p:sp>
      <p:sp>
        <p:nvSpPr>
          <p:cNvPr id="18" name="Oval 17">
            <a:extLst>
              <a:ext uri="{FF2B5EF4-FFF2-40B4-BE49-F238E27FC236}">
                <a16:creationId xmlns:a16="http://schemas.microsoft.com/office/drawing/2014/main" id="{CC9C9D02-4A9F-4B92-9C0C-97A653DE7112}"/>
              </a:ext>
            </a:extLst>
          </p:cNvPr>
          <p:cNvSpPr/>
          <p:nvPr/>
        </p:nvSpPr>
        <p:spPr bwMode="auto">
          <a:xfrm>
            <a:off x="888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Graph</a:t>
            </a:r>
          </a:p>
        </p:txBody>
      </p:sp>
      <p:sp>
        <p:nvSpPr>
          <p:cNvPr id="22" name="Oval 21">
            <a:extLst>
              <a:ext uri="{FF2B5EF4-FFF2-40B4-BE49-F238E27FC236}">
                <a16:creationId xmlns:a16="http://schemas.microsoft.com/office/drawing/2014/main" id="{EA70D272-ECB3-4CD0-ADC8-3B4406CB6AFA}"/>
              </a:ext>
            </a:extLst>
          </p:cNvPr>
          <p:cNvSpPr/>
          <p:nvPr/>
        </p:nvSpPr>
        <p:spPr bwMode="auto">
          <a:xfrm>
            <a:off x="159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Stack</a:t>
            </a:r>
          </a:p>
        </p:txBody>
      </p:sp>
      <p:sp>
        <p:nvSpPr>
          <p:cNvPr id="23" name="Oval 22">
            <a:extLst>
              <a:ext uri="{FF2B5EF4-FFF2-40B4-BE49-F238E27FC236}">
                <a16:creationId xmlns:a16="http://schemas.microsoft.com/office/drawing/2014/main" id="{D7082231-82B7-449F-9577-D300D8A74195}"/>
              </a:ext>
            </a:extLst>
          </p:cNvPr>
          <p:cNvSpPr/>
          <p:nvPr/>
        </p:nvSpPr>
        <p:spPr bwMode="auto">
          <a:xfrm>
            <a:off x="888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A</a:t>
            </a:r>
            <a:r>
              <a:rPr lang="en-GB" sz="2800" b="1" spc="-100" dirty="0">
                <a:solidFill>
                  <a:srgbClr val="235689"/>
                </a:solidFill>
                <a:ea typeface="Segoe UI" pitchFamily="34" charset="0"/>
                <a:cs typeface="Segoe UI" pitchFamily="34" charset="0"/>
              </a:rPr>
              <a:t>I &amp; ML</a:t>
            </a:r>
          </a:p>
        </p:txBody>
      </p:sp>
      <p:sp>
        <p:nvSpPr>
          <p:cNvPr id="7" name="TextBox 6">
            <a:extLst>
              <a:ext uri="{FF2B5EF4-FFF2-40B4-BE49-F238E27FC236}">
                <a16:creationId xmlns:a16="http://schemas.microsoft.com/office/drawing/2014/main" id="{5265CA42-6BE4-4096-ABDD-D6161B28821C}"/>
              </a:ext>
            </a:extLst>
          </p:cNvPr>
          <p:cNvSpPr txBox="1"/>
          <p:nvPr/>
        </p:nvSpPr>
        <p:spPr>
          <a:xfrm>
            <a:off x="4656000" y="369000"/>
            <a:ext cx="2880000" cy="492443"/>
          </a:xfrm>
          <a:prstGeom prst="rect">
            <a:avLst/>
          </a:prstGeom>
          <a:noFill/>
        </p:spPr>
        <p:txBody>
          <a:bodyPr wrap="square" lIns="0" tIns="0" rIns="0" bIns="0" rtlCol="0">
            <a:spAutoFit/>
          </a:bodyPr>
          <a:lstStyle/>
          <a:p>
            <a:pPr algn="ctr"/>
            <a:r>
              <a:rPr lang="en-US" sz="3200" b="1" spc="-100" dirty="0">
                <a:solidFill>
                  <a:srgbClr val="235689"/>
                </a:solidFill>
              </a:rPr>
              <a:t>Azure</a:t>
            </a:r>
            <a:endParaRPr lang="en-GB" sz="3200" b="1" spc="-100" dirty="0" err="1">
              <a:solidFill>
                <a:srgbClr val="235689"/>
              </a:solidFill>
            </a:endParaRPr>
          </a:p>
        </p:txBody>
      </p:sp>
      <p:sp>
        <p:nvSpPr>
          <p:cNvPr id="24" name="TextBox 23">
            <a:extLst>
              <a:ext uri="{FF2B5EF4-FFF2-40B4-BE49-F238E27FC236}">
                <a16:creationId xmlns:a16="http://schemas.microsoft.com/office/drawing/2014/main" id="{2C091F46-67B6-4EE2-8247-5F554B5523DF}"/>
              </a:ext>
            </a:extLst>
          </p:cNvPr>
          <p:cNvSpPr txBox="1"/>
          <p:nvPr/>
        </p:nvSpPr>
        <p:spPr>
          <a:xfrm>
            <a:off x="4656000" y="3699000"/>
            <a:ext cx="2880000" cy="492443"/>
          </a:xfrm>
          <a:prstGeom prst="rect">
            <a:avLst/>
          </a:prstGeom>
          <a:noFill/>
        </p:spPr>
        <p:txBody>
          <a:bodyPr wrap="square" lIns="0" tIns="0" rIns="0" bIns="0" rtlCol="0">
            <a:spAutoFit/>
          </a:bodyPr>
          <a:lstStyle/>
          <a:p>
            <a:pPr algn="ctr"/>
            <a:r>
              <a:rPr lang="en-US" sz="3200" b="1" spc="-100" dirty="0">
                <a:solidFill>
                  <a:srgbClr val="F2F2F2"/>
                </a:solidFill>
              </a:rPr>
              <a:t>Microsoft 365</a:t>
            </a:r>
            <a:endParaRPr lang="en-GB" sz="3200" b="1" spc="-100" dirty="0" err="1">
              <a:solidFill>
                <a:srgbClr val="F2F2F2"/>
              </a:solidFill>
            </a:endParaRPr>
          </a:p>
        </p:txBody>
      </p:sp>
    </p:spTree>
    <p:extLst>
      <p:ext uri="{BB962C8B-B14F-4D97-AF65-F5344CB8AC3E}">
        <p14:creationId xmlns:p14="http://schemas.microsoft.com/office/powerpoint/2010/main" val="1014212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p:txBody>
          <a:bodyPr/>
          <a:lstStyle/>
          <a:p>
            <a:r>
              <a:rPr lang="en-US" dirty="0"/>
              <a:t>9:00</a:t>
            </a:r>
          </a:p>
        </p:txBody>
      </p:sp>
      <p:sp>
        <p:nvSpPr>
          <p:cNvPr id="6" name="Text Placeholder 5"/>
          <p:cNvSpPr>
            <a:spLocks noGrp="1"/>
          </p:cNvSpPr>
          <p:nvPr>
            <p:ph type="body" sz="quarter" idx="11"/>
          </p:nvPr>
        </p:nvSpPr>
        <p:spPr/>
        <p:txBody>
          <a:bodyPr/>
          <a:lstStyle/>
          <a:p>
            <a:r>
              <a:rPr lang="en-US" dirty="0"/>
              <a:t>Opening Session</a:t>
            </a:r>
          </a:p>
        </p:txBody>
      </p:sp>
      <p:sp>
        <p:nvSpPr>
          <p:cNvPr id="7" name="Text Placeholder 6"/>
          <p:cNvSpPr>
            <a:spLocks noGrp="1"/>
          </p:cNvSpPr>
          <p:nvPr>
            <p:ph type="body" sz="quarter" idx="14"/>
          </p:nvPr>
        </p:nvSpPr>
        <p:spPr/>
        <p:txBody>
          <a:bodyPr/>
          <a:lstStyle/>
          <a:p>
            <a:r>
              <a:rPr lang="en-US" dirty="0"/>
              <a:t>11:00</a:t>
            </a:r>
          </a:p>
        </p:txBody>
      </p:sp>
      <p:sp>
        <p:nvSpPr>
          <p:cNvPr id="8" name="Text Placeholder 7"/>
          <p:cNvSpPr>
            <a:spLocks noGrp="1"/>
          </p:cNvSpPr>
          <p:nvPr>
            <p:ph type="body" sz="quarter" idx="15"/>
          </p:nvPr>
        </p:nvSpPr>
        <p:spPr/>
        <p:txBody>
          <a:bodyPr/>
          <a:lstStyle/>
          <a:p>
            <a:r>
              <a:rPr lang="en-US" dirty="0"/>
              <a:t>TBD</a:t>
            </a:r>
          </a:p>
        </p:txBody>
      </p:sp>
      <p:sp>
        <p:nvSpPr>
          <p:cNvPr id="9" name="Text Placeholder 8"/>
          <p:cNvSpPr>
            <a:spLocks noGrp="1"/>
          </p:cNvSpPr>
          <p:nvPr>
            <p:ph type="body" sz="quarter" idx="18"/>
          </p:nvPr>
        </p:nvSpPr>
        <p:spPr/>
        <p:txBody>
          <a:bodyPr/>
          <a:lstStyle/>
          <a:p>
            <a:r>
              <a:rPr lang="en-US" dirty="0"/>
              <a:t>11:30</a:t>
            </a:r>
          </a:p>
        </p:txBody>
      </p:sp>
      <p:sp>
        <p:nvSpPr>
          <p:cNvPr id="10" name="Text Placeholder 9"/>
          <p:cNvSpPr>
            <a:spLocks noGrp="1"/>
          </p:cNvSpPr>
          <p:nvPr>
            <p:ph type="body" sz="quarter" idx="19"/>
          </p:nvPr>
        </p:nvSpPr>
        <p:spPr/>
        <p:txBody>
          <a:bodyPr/>
          <a:lstStyle/>
          <a:p>
            <a:r>
              <a:rPr lang="en-US" dirty="0"/>
              <a:t>TBD</a:t>
            </a:r>
          </a:p>
        </p:txBody>
      </p:sp>
      <p:sp>
        <p:nvSpPr>
          <p:cNvPr id="11" name="Text Placeholder 10"/>
          <p:cNvSpPr>
            <a:spLocks noGrp="1"/>
          </p:cNvSpPr>
          <p:nvPr>
            <p:ph type="body" sz="quarter" idx="22"/>
          </p:nvPr>
        </p:nvSpPr>
        <p:spPr/>
        <p:txBody>
          <a:bodyPr/>
          <a:lstStyle/>
          <a:p>
            <a:r>
              <a:rPr lang="en-US" dirty="0"/>
              <a:t>12:00</a:t>
            </a:r>
          </a:p>
        </p:txBody>
      </p:sp>
      <p:sp>
        <p:nvSpPr>
          <p:cNvPr id="12" name="Text Placeholder 11"/>
          <p:cNvSpPr>
            <a:spLocks noGrp="1"/>
          </p:cNvSpPr>
          <p:nvPr>
            <p:ph type="body" sz="quarter" idx="23"/>
          </p:nvPr>
        </p:nvSpPr>
        <p:spPr/>
        <p:txBody>
          <a:bodyPr/>
          <a:lstStyle/>
          <a:p>
            <a:r>
              <a:rPr lang="en-US" dirty="0"/>
              <a:t>Lunch</a:t>
            </a:r>
          </a:p>
        </p:txBody>
      </p:sp>
      <p:sp>
        <p:nvSpPr>
          <p:cNvPr id="13" name="Text Placeholder 12"/>
          <p:cNvSpPr>
            <a:spLocks noGrp="1"/>
          </p:cNvSpPr>
          <p:nvPr>
            <p:ph type="body" sz="quarter" idx="26"/>
          </p:nvPr>
        </p:nvSpPr>
        <p:spPr/>
        <p:txBody>
          <a:bodyPr/>
          <a:lstStyle/>
          <a:p>
            <a:r>
              <a:rPr lang="en-US" dirty="0"/>
              <a:t>12:45</a:t>
            </a:r>
          </a:p>
        </p:txBody>
      </p:sp>
      <p:sp>
        <p:nvSpPr>
          <p:cNvPr id="14" name="Text Placeholder 13"/>
          <p:cNvSpPr>
            <a:spLocks noGrp="1"/>
          </p:cNvSpPr>
          <p:nvPr>
            <p:ph type="body" sz="quarter" idx="27"/>
          </p:nvPr>
        </p:nvSpPr>
        <p:spPr/>
        <p:txBody>
          <a:bodyPr/>
          <a:lstStyle/>
          <a:p>
            <a:r>
              <a:rPr lang="en-US" dirty="0"/>
              <a:t>TBD</a:t>
            </a:r>
          </a:p>
        </p:txBody>
      </p:sp>
      <p:sp>
        <p:nvSpPr>
          <p:cNvPr id="15" name="Text Placeholder 14"/>
          <p:cNvSpPr>
            <a:spLocks noGrp="1"/>
          </p:cNvSpPr>
          <p:nvPr>
            <p:ph type="body" sz="quarter" idx="30"/>
          </p:nvPr>
        </p:nvSpPr>
        <p:spPr/>
        <p:txBody>
          <a:bodyPr/>
          <a:lstStyle/>
          <a:p>
            <a:r>
              <a:rPr lang="en-US" dirty="0"/>
              <a:t>1:00</a:t>
            </a:r>
          </a:p>
        </p:txBody>
      </p:sp>
      <p:sp>
        <p:nvSpPr>
          <p:cNvPr id="16" name="Text Placeholder 15"/>
          <p:cNvSpPr>
            <a:spLocks noGrp="1"/>
          </p:cNvSpPr>
          <p:nvPr>
            <p:ph type="body" sz="quarter" idx="31"/>
          </p:nvPr>
        </p:nvSpPr>
        <p:spPr/>
        <p:txBody>
          <a:bodyPr/>
          <a:lstStyle/>
          <a:p>
            <a:r>
              <a:rPr lang="en-US" dirty="0"/>
              <a:t>TBD</a:t>
            </a:r>
          </a:p>
        </p:txBody>
      </p:sp>
      <p:sp>
        <p:nvSpPr>
          <p:cNvPr id="17" name="Text Placeholder 16"/>
          <p:cNvSpPr>
            <a:spLocks noGrp="1"/>
          </p:cNvSpPr>
          <p:nvPr>
            <p:ph type="body" sz="quarter" idx="34"/>
          </p:nvPr>
        </p:nvSpPr>
        <p:spPr/>
        <p:txBody>
          <a:bodyPr/>
          <a:lstStyle/>
          <a:p>
            <a:r>
              <a:rPr lang="en-US" dirty="0"/>
              <a:t>2:00</a:t>
            </a:r>
          </a:p>
        </p:txBody>
      </p:sp>
      <p:sp>
        <p:nvSpPr>
          <p:cNvPr id="18" name="Text Placeholder 17"/>
          <p:cNvSpPr>
            <a:spLocks noGrp="1"/>
          </p:cNvSpPr>
          <p:nvPr>
            <p:ph type="body" sz="quarter" idx="35"/>
          </p:nvPr>
        </p:nvSpPr>
        <p:spPr/>
        <p:txBody>
          <a:bodyPr/>
          <a:lstStyle/>
          <a:p>
            <a:r>
              <a:rPr lang="en-US" dirty="0"/>
              <a:t>TBD</a:t>
            </a:r>
          </a:p>
        </p:txBody>
      </p:sp>
      <p:sp>
        <p:nvSpPr>
          <p:cNvPr id="19" name="Text Placeholder 18"/>
          <p:cNvSpPr>
            <a:spLocks noGrp="1"/>
          </p:cNvSpPr>
          <p:nvPr>
            <p:ph type="body" sz="quarter" idx="38"/>
          </p:nvPr>
        </p:nvSpPr>
        <p:spPr/>
        <p:txBody>
          <a:bodyPr/>
          <a:lstStyle/>
          <a:p>
            <a:r>
              <a:rPr lang="en-US" dirty="0"/>
              <a:t>2:30</a:t>
            </a:r>
          </a:p>
        </p:txBody>
      </p:sp>
      <p:sp>
        <p:nvSpPr>
          <p:cNvPr id="20" name="Text Placeholder 19"/>
          <p:cNvSpPr>
            <a:spLocks noGrp="1"/>
          </p:cNvSpPr>
          <p:nvPr>
            <p:ph type="body" sz="quarter" idx="39"/>
          </p:nvPr>
        </p:nvSpPr>
        <p:spPr/>
        <p:txBody>
          <a:bodyPr/>
          <a:lstStyle/>
          <a:p>
            <a:r>
              <a:rPr lang="en-US" dirty="0"/>
              <a:t>TBD</a:t>
            </a:r>
          </a:p>
        </p:txBody>
      </p:sp>
      <p:sp>
        <p:nvSpPr>
          <p:cNvPr id="21" name="Text Placeholder 20"/>
          <p:cNvSpPr>
            <a:spLocks noGrp="1"/>
          </p:cNvSpPr>
          <p:nvPr>
            <p:ph type="body" sz="quarter" idx="42"/>
          </p:nvPr>
        </p:nvSpPr>
        <p:spPr/>
        <p:txBody>
          <a:bodyPr/>
          <a:lstStyle/>
          <a:p>
            <a:r>
              <a:rPr lang="en-US" dirty="0"/>
              <a:t>3:00</a:t>
            </a:r>
          </a:p>
        </p:txBody>
      </p:sp>
      <p:sp>
        <p:nvSpPr>
          <p:cNvPr id="22" name="Text Placeholder 21"/>
          <p:cNvSpPr>
            <a:spLocks noGrp="1"/>
          </p:cNvSpPr>
          <p:nvPr>
            <p:ph type="body" sz="quarter" idx="43"/>
          </p:nvPr>
        </p:nvSpPr>
        <p:spPr/>
        <p:txBody>
          <a:bodyPr/>
          <a:lstStyle/>
          <a:p>
            <a:r>
              <a:rPr lang="en-US" dirty="0"/>
              <a:t>TBD</a:t>
            </a:r>
          </a:p>
        </p:txBody>
      </p:sp>
      <p:sp>
        <p:nvSpPr>
          <p:cNvPr id="23" name="Text Placeholder 22"/>
          <p:cNvSpPr>
            <a:spLocks noGrp="1"/>
          </p:cNvSpPr>
          <p:nvPr>
            <p:ph type="body" sz="quarter" idx="46"/>
          </p:nvPr>
        </p:nvSpPr>
        <p:spPr/>
        <p:txBody>
          <a:bodyPr/>
          <a:lstStyle/>
          <a:p>
            <a:r>
              <a:rPr lang="en-US" dirty="0"/>
              <a:t>3:30</a:t>
            </a:r>
          </a:p>
        </p:txBody>
      </p:sp>
      <p:sp>
        <p:nvSpPr>
          <p:cNvPr id="24" name="Text Placeholder 23"/>
          <p:cNvSpPr>
            <a:spLocks noGrp="1"/>
          </p:cNvSpPr>
          <p:nvPr>
            <p:ph type="body" sz="quarter" idx="47"/>
          </p:nvPr>
        </p:nvSpPr>
        <p:spPr/>
        <p:txBody>
          <a:bodyPr/>
          <a:lstStyle/>
          <a:p>
            <a:r>
              <a:rPr lang="en-US" dirty="0"/>
              <a:t>TBD</a:t>
            </a:r>
          </a:p>
        </p:txBody>
      </p:sp>
      <p:sp>
        <p:nvSpPr>
          <p:cNvPr id="25" name="Text Placeholder 24"/>
          <p:cNvSpPr>
            <a:spLocks noGrp="1"/>
          </p:cNvSpPr>
          <p:nvPr>
            <p:ph type="body" sz="quarter" idx="50"/>
          </p:nvPr>
        </p:nvSpPr>
        <p:spPr/>
        <p:txBody>
          <a:bodyPr/>
          <a:lstStyle/>
          <a:p>
            <a:r>
              <a:rPr lang="en-US" dirty="0"/>
              <a:t>4:00</a:t>
            </a:r>
          </a:p>
        </p:txBody>
      </p:sp>
      <p:sp>
        <p:nvSpPr>
          <p:cNvPr id="26" name="Text Placeholder 25"/>
          <p:cNvSpPr>
            <a:spLocks noGrp="1"/>
          </p:cNvSpPr>
          <p:nvPr>
            <p:ph type="body" sz="quarter" idx="51"/>
          </p:nvPr>
        </p:nvSpPr>
        <p:spPr/>
        <p:txBody>
          <a:bodyPr/>
          <a:lstStyle/>
          <a:p>
            <a:r>
              <a:rPr lang="en-US" dirty="0"/>
              <a:t>Q&amp;A</a:t>
            </a:r>
          </a:p>
        </p:txBody>
      </p:sp>
      <p:sp>
        <p:nvSpPr>
          <p:cNvPr id="27" name="Text Placeholder 26"/>
          <p:cNvSpPr>
            <a:spLocks noGrp="1"/>
          </p:cNvSpPr>
          <p:nvPr>
            <p:ph type="body" sz="quarter" idx="54"/>
          </p:nvPr>
        </p:nvSpPr>
        <p:spPr/>
        <p:txBody>
          <a:bodyPr/>
          <a:lstStyle/>
          <a:p>
            <a:endParaRPr lang="en-US"/>
          </a:p>
        </p:txBody>
      </p:sp>
      <p:sp>
        <p:nvSpPr>
          <p:cNvPr id="28" name="Text Placeholder 27"/>
          <p:cNvSpPr>
            <a:spLocks noGrp="1"/>
          </p:cNvSpPr>
          <p:nvPr>
            <p:ph type="body" sz="quarter" idx="55"/>
          </p:nvPr>
        </p:nvSpPr>
        <p:spPr/>
        <p:txBody>
          <a:bodyPr/>
          <a:lstStyle/>
          <a:p>
            <a:endParaRPr lang="en-US"/>
          </a:p>
        </p:txBody>
      </p:sp>
      <p:sp>
        <p:nvSpPr>
          <p:cNvPr id="4" name="Title 3"/>
          <p:cNvSpPr>
            <a:spLocks noGrp="1"/>
          </p:cNvSpPr>
          <p:nvPr>
            <p:ph type="title"/>
          </p:nvPr>
        </p:nvSpPr>
        <p:spPr/>
        <p:txBody>
          <a:bodyPr/>
          <a:lstStyle/>
          <a:p>
            <a:r>
              <a:rPr lang="en-US"/>
              <a:t>Agenda</a:t>
            </a:r>
          </a:p>
        </p:txBody>
      </p:sp>
      <p:sp>
        <p:nvSpPr>
          <p:cNvPr id="29" name="Text Placeholder 28"/>
          <p:cNvSpPr>
            <a:spLocks noGrp="1"/>
          </p:cNvSpPr>
          <p:nvPr>
            <p:ph type="body" sz="quarter" idx="56"/>
          </p:nvPr>
        </p:nvSpPr>
        <p:spPr/>
        <p:txBody>
          <a:bodyPr/>
          <a:lstStyle/>
          <a:p>
            <a:endParaRPr lang="en-US"/>
          </a:p>
        </p:txBody>
      </p:sp>
      <p:sp>
        <p:nvSpPr>
          <p:cNvPr id="30" name="Text Placeholder 29"/>
          <p:cNvSpPr>
            <a:spLocks noGrp="1"/>
          </p:cNvSpPr>
          <p:nvPr>
            <p:ph type="body" sz="quarter" idx="57"/>
          </p:nvPr>
        </p:nvSpPr>
        <p:spPr/>
        <p:txBody>
          <a:bodyPr/>
          <a:lstStyle/>
          <a:p>
            <a:r>
              <a:rPr lang="en-US" dirty="0"/>
              <a:t>1:30</a:t>
            </a:r>
          </a:p>
        </p:txBody>
      </p:sp>
      <p:sp>
        <p:nvSpPr>
          <p:cNvPr id="31" name="Text Placeholder 30"/>
          <p:cNvSpPr>
            <a:spLocks noGrp="1"/>
          </p:cNvSpPr>
          <p:nvPr>
            <p:ph type="body" sz="quarter" idx="58"/>
          </p:nvPr>
        </p:nvSpPr>
        <p:spPr/>
        <p:txBody>
          <a:bodyPr/>
          <a:lstStyle/>
          <a:p>
            <a:r>
              <a:rPr lang="en-US" dirty="0"/>
              <a:t>TBD</a:t>
            </a:r>
          </a:p>
        </p:txBody>
      </p:sp>
      <p:sp>
        <p:nvSpPr>
          <p:cNvPr id="32" name="Text Placeholder 31"/>
          <p:cNvSpPr>
            <a:spLocks noGrp="1"/>
          </p:cNvSpPr>
          <p:nvPr>
            <p:ph type="body" sz="quarter" idx="59"/>
          </p:nvPr>
        </p:nvSpPr>
        <p:spPr/>
        <p:txBody>
          <a:bodyPr/>
          <a:lstStyle/>
          <a:p>
            <a:endParaRPr lang="en-US"/>
          </a:p>
        </p:txBody>
      </p:sp>
      <p:sp>
        <p:nvSpPr>
          <p:cNvPr id="33" name="Text Placeholder 32"/>
          <p:cNvSpPr>
            <a:spLocks noGrp="1"/>
          </p:cNvSpPr>
          <p:nvPr>
            <p:ph type="body" sz="quarter" idx="60"/>
          </p:nvPr>
        </p:nvSpPr>
        <p:spPr/>
        <p:txBody>
          <a:bodyPr/>
          <a:lstStyle/>
          <a:p>
            <a:endParaRPr lang="en-US"/>
          </a:p>
        </p:txBody>
      </p:sp>
    </p:spTree>
    <p:extLst>
      <p:ext uri="{BB962C8B-B14F-4D97-AF65-F5344CB8AC3E}">
        <p14:creationId xmlns:p14="http://schemas.microsoft.com/office/powerpoint/2010/main" val="16435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9" name="Title 3">
            <a:extLst>
              <a:ext uri="{FF2B5EF4-FFF2-40B4-BE49-F238E27FC236}">
                <a16:creationId xmlns:a16="http://schemas.microsoft.com/office/drawing/2014/main" id="{252A888F-B5C1-4E3F-8127-4ADB9AE78B70}"/>
              </a:ext>
            </a:extLst>
          </p:cNvPr>
          <p:cNvSpPr txBox="1">
            <a:spLocks/>
          </p:cNvSpPr>
          <p:nvPr/>
        </p:nvSpPr>
        <p:spPr bwMode="auto">
          <a:xfrm>
            <a:off x="5511000" y="594000"/>
            <a:ext cx="6195474" cy="4431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a:ln w="3175">
                  <a:noFill/>
                </a:ln>
                <a:gradFill>
                  <a:gsLst>
                    <a:gs pos="74359">
                      <a:schemeClr val="tx1"/>
                    </a:gs>
                    <a:gs pos="57576">
                      <a:schemeClr val="tx1"/>
                    </a:gs>
                  </a:gsLst>
                  <a:lin ang="5400000" scaled="0"/>
                </a:gradFill>
                <a:effectLst/>
                <a:latin typeface="Segoe UI" panose="020B0502040204020203" pitchFamily="34" charset="0"/>
                <a:ea typeface="+mn-ea"/>
                <a:cs typeface="Segoe UI" panose="020B0502040204020203" pitchFamily="34" charset="0"/>
              </a:defRPr>
            </a:lvl1pPr>
          </a:lstStyle>
          <a:p>
            <a:pPr algn="r"/>
            <a:r>
              <a:rPr lang="en-US" sz="3200" dirty="0">
                <a:solidFill>
                  <a:srgbClr val="235689"/>
                </a:solidFill>
              </a:rPr>
              <a:t>https://aka.ms/insiderdevtour-labs</a:t>
            </a:r>
          </a:p>
        </p:txBody>
      </p:sp>
      <p:pic>
        <p:nvPicPr>
          <p:cNvPr id="16" name="Picture 15">
            <a:extLst>
              <a:ext uri="{FF2B5EF4-FFF2-40B4-BE49-F238E27FC236}">
                <a16:creationId xmlns:a16="http://schemas.microsoft.com/office/drawing/2014/main" id="{8E6CCE09-E0C3-460A-8FA4-F33239D52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pic>
        <p:nvPicPr>
          <p:cNvPr id="6" name="Picture 1" descr="image001">
            <a:extLst>
              <a:ext uri="{FF2B5EF4-FFF2-40B4-BE49-F238E27FC236}">
                <a16:creationId xmlns:a16="http://schemas.microsoft.com/office/drawing/2014/main" id="{A2EE75EE-2206-4B52-94D9-478BCA63F2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000" y="1494001"/>
            <a:ext cx="2880000" cy="2160000"/>
          </a:xfrm>
          <a:prstGeom prst="rect">
            <a:avLst/>
          </a:prstGeom>
          <a:noFill/>
          <a:ln w="3175">
            <a:solidFill>
              <a:schemeClr val="bg1"/>
            </a:solidFill>
            <a:miter lim="800000"/>
            <a:headEnd/>
            <a:tailEnd/>
          </a:ln>
          <a:effectLst>
            <a:outerShdw blurRad="228600" sx="102000" sy="102000" algn="ctr" rotWithShape="0">
              <a:prstClr val="black">
                <a:alpha val="35000"/>
              </a:prstClr>
            </a:outerShdw>
          </a:effectLst>
          <a:extLst>
            <a:ext uri="{909E8E84-426E-40DD-AFC4-6F175D3DCCD1}">
              <a14:hiddenFill xmlns:a14="http://schemas.microsoft.com/office/drawing/2010/main">
                <a:solidFill>
                  <a:srgbClr val="FFFFFF"/>
                </a:solidFill>
              </a14:hiddenFill>
            </a:ext>
          </a:extLst>
        </p:spPr>
      </p:pic>
      <p:pic>
        <p:nvPicPr>
          <p:cNvPr id="7" name="Picture 7" descr="image002">
            <a:extLst>
              <a:ext uri="{FF2B5EF4-FFF2-40B4-BE49-F238E27FC236}">
                <a16:creationId xmlns:a16="http://schemas.microsoft.com/office/drawing/2014/main" id="{BD3A0047-77AF-4F4A-B1F6-2BA13C0F54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1000" y="1494000"/>
            <a:ext cx="2880000" cy="2160000"/>
          </a:xfrm>
          <a:prstGeom prst="rect">
            <a:avLst/>
          </a:prstGeom>
          <a:noFill/>
          <a:ln w="3175">
            <a:solidFill>
              <a:schemeClr val="bg1"/>
            </a:solidFill>
            <a:miter lim="800000"/>
            <a:headEnd/>
            <a:tailEnd/>
          </a:ln>
          <a:effectLst>
            <a:outerShdw blurRad="228600" sx="102000" sy="102000" algn="ctr" rotWithShape="0">
              <a:prstClr val="black">
                <a:alpha val="35000"/>
              </a:prstClr>
            </a:outerShdw>
          </a:effectLst>
          <a:extLst>
            <a:ext uri="{909E8E84-426E-40DD-AFC4-6F175D3DCCD1}">
              <a14:hiddenFill xmlns:a14="http://schemas.microsoft.com/office/drawing/2010/main">
                <a:solidFill>
                  <a:srgbClr val="FFFFFF"/>
                </a:solidFill>
              </a14:hiddenFill>
            </a:ext>
          </a:extLst>
        </p:spPr>
      </p:pic>
      <p:pic>
        <p:nvPicPr>
          <p:cNvPr id="8" name="Picture 8" descr="image004">
            <a:extLst>
              <a:ext uri="{FF2B5EF4-FFF2-40B4-BE49-F238E27FC236}">
                <a16:creationId xmlns:a16="http://schemas.microsoft.com/office/drawing/2014/main" id="{50961759-D0E6-48BE-B86F-ADC4425214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6000" y="1494000"/>
            <a:ext cx="2880000" cy="2160000"/>
          </a:xfrm>
          <a:prstGeom prst="rect">
            <a:avLst/>
          </a:prstGeom>
          <a:noFill/>
          <a:ln w="3175">
            <a:solidFill>
              <a:schemeClr val="bg1"/>
            </a:solidFill>
            <a:miter lim="800000"/>
            <a:headEnd/>
            <a:tailEnd/>
          </a:ln>
          <a:effectLst>
            <a:outerShdw blurRad="228600" sx="102000" sy="102000" algn="ctr" rotWithShape="0">
              <a:prstClr val="black">
                <a:alpha val="35000"/>
              </a:prstClr>
            </a:outerShdw>
          </a:effectLst>
          <a:extLst>
            <a:ext uri="{909E8E84-426E-40DD-AFC4-6F175D3DCCD1}">
              <a14:hiddenFill xmlns:a14="http://schemas.microsoft.com/office/drawing/2010/main">
                <a:solidFill>
                  <a:srgbClr val="FFFFFF"/>
                </a:solidFill>
              </a14:hiddenFill>
            </a:ext>
          </a:extLst>
        </p:spPr>
      </p:pic>
      <p:pic>
        <p:nvPicPr>
          <p:cNvPr id="9" name="Picture 9" descr="image005">
            <a:extLst>
              <a:ext uri="{FF2B5EF4-FFF2-40B4-BE49-F238E27FC236}">
                <a16:creationId xmlns:a16="http://schemas.microsoft.com/office/drawing/2014/main" id="{60B13CBC-34AE-4B2C-B46B-5B6BE3AAA39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1000" y="4059000"/>
            <a:ext cx="2880000" cy="2160000"/>
          </a:xfrm>
          <a:prstGeom prst="rect">
            <a:avLst/>
          </a:prstGeom>
          <a:noFill/>
          <a:ln w="3175">
            <a:solidFill>
              <a:schemeClr val="bg1"/>
            </a:solidFill>
            <a:miter lim="800000"/>
            <a:headEnd/>
            <a:tailEnd/>
          </a:ln>
          <a:effectLst>
            <a:outerShdw blurRad="228600" sx="102000" sy="102000" algn="ctr" rotWithShape="0">
              <a:prstClr val="black">
                <a:alpha val="35000"/>
              </a:prstClr>
            </a:outerShdw>
          </a:effectLst>
          <a:extLst>
            <a:ext uri="{909E8E84-426E-40DD-AFC4-6F175D3DCCD1}">
              <a14:hiddenFill xmlns:a14="http://schemas.microsoft.com/office/drawing/2010/main">
                <a:solidFill>
                  <a:srgbClr val="FFFFFF"/>
                </a:solidFill>
              </a14:hiddenFill>
            </a:ext>
          </a:extLst>
        </p:spPr>
      </p:pic>
      <p:pic>
        <p:nvPicPr>
          <p:cNvPr id="10" name="Picture 10" descr="image006">
            <a:extLst>
              <a:ext uri="{FF2B5EF4-FFF2-40B4-BE49-F238E27FC236}">
                <a16:creationId xmlns:a16="http://schemas.microsoft.com/office/drawing/2014/main" id="{BBEB9C41-81F1-4199-A04A-541ED5EBED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21000" y="4059000"/>
            <a:ext cx="2880000" cy="2160000"/>
          </a:xfrm>
          <a:prstGeom prst="rect">
            <a:avLst/>
          </a:prstGeom>
          <a:noFill/>
          <a:ln w="3175">
            <a:solidFill>
              <a:schemeClr val="bg1"/>
            </a:solidFill>
            <a:miter lim="800000"/>
            <a:headEnd/>
            <a:tailEnd/>
          </a:ln>
          <a:effectLst>
            <a:outerShdw blurRad="228600" sx="102000" sy="102000" algn="ctr" rotWithShape="0">
              <a:prstClr val="black">
                <a:alpha val="35000"/>
              </a:prstClr>
            </a:outerShdw>
          </a:effectLst>
          <a:extLst>
            <a:ext uri="{909E8E84-426E-40DD-AFC4-6F175D3DCCD1}">
              <a14:hiddenFill xmlns:a14="http://schemas.microsoft.com/office/drawing/2010/main">
                <a:solidFill>
                  <a:srgbClr val="FFFFFF"/>
                </a:solidFill>
              </a14:hiddenFill>
            </a:ext>
          </a:extLst>
        </p:spPr>
      </p:pic>
      <p:pic>
        <p:nvPicPr>
          <p:cNvPr id="11" name="Picture 11" descr="image007">
            <a:extLst>
              <a:ext uri="{FF2B5EF4-FFF2-40B4-BE49-F238E27FC236}">
                <a16:creationId xmlns:a16="http://schemas.microsoft.com/office/drawing/2014/main" id="{3E6E4D20-9D24-4112-8F59-8BD643193EA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96000" y="4059000"/>
            <a:ext cx="2880000" cy="2160000"/>
          </a:xfrm>
          <a:prstGeom prst="rect">
            <a:avLst/>
          </a:prstGeom>
          <a:noFill/>
          <a:ln w="3175">
            <a:solidFill>
              <a:schemeClr val="bg1"/>
            </a:solidFill>
            <a:miter lim="800000"/>
            <a:headEnd/>
            <a:tailEnd/>
          </a:ln>
          <a:effectLst>
            <a:outerShdw blurRad="228600" sx="102000" sy="102000" algn="ctr" rotWithShape="0">
              <a:prstClr val="black">
                <a:alpha val="35000"/>
              </a:prstClr>
            </a:outerShdw>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EA02C2-AF61-4AFD-A5DE-00C3C486D28D}"/>
              </a:ext>
            </a:extLst>
          </p:cNvPr>
          <p:cNvSpPr>
            <a:spLocks noGrp="1"/>
          </p:cNvSpPr>
          <p:nvPr>
            <p:ph type="title"/>
          </p:nvPr>
        </p:nvSpPr>
        <p:spPr>
          <a:xfrm>
            <a:off x="336000" y="324000"/>
            <a:ext cx="11520000" cy="944999"/>
          </a:xfrm>
        </p:spPr>
        <p:txBody>
          <a:bodyPr/>
          <a:lstStyle/>
          <a:p>
            <a:r>
              <a:rPr lang="en-GB" dirty="0"/>
              <a:t>Labs</a:t>
            </a:r>
          </a:p>
        </p:txBody>
      </p:sp>
    </p:spTree>
    <p:extLst>
      <p:ext uri="{BB962C8B-B14F-4D97-AF65-F5344CB8AC3E}">
        <p14:creationId xmlns:p14="http://schemas.microsoft.com/office/powerpoint/2010/main" val="1129631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250"/>
                                        <p:tgtEl>
                                          <p:spTgt spid="39"/>
                                        </p:tgtEl>
                                      </p:cBhvr>
                                    </p:animEffect>
                                  </p:childTnLst>
                                </p:cTn>
                              </p:par>
                              <p:par>
                                <p:cTn id="8" presetID="35" presetClass="path" presetSubtype="0" decel="100000" fill="hold" grpId="1" nodeType="withEffect">
                                  <p:stCondLst>
                                    <p:cond delay="500"/>
                                  </p:stCondLst>
                                  <p:childTnLst>
                                    <p:animMotion origin="layout" path="M 4.16667E-7 1.38778E-17 L -0.12409 1.38778E-17 " pathEditMode="relative" rAng="0" ptsTypes="AA">
                                      <p:cBhvr>
                                        <p:cTn id="9" dur="500" spd="-100000" fill="hold"/>
                                        <p:tgtEl>
                                          <p:spTgt spid="39"/>
                                        </p:tgtEl>
                                        <p:attrNameLst>
                                          <p:attrName>ppt_x</p:attrName>
                                          <p:attrName>ppt_y</p:attrName>
                                        </p:attrNameLst>
                                      </p:cBhvr>
                                      <p:rCtr x="-6211" y="0"/>
                                    </p:animMotion>
                                  </p:childTnLst>
                                </p:cTn>
                              </p:par>
                              <p:par>
                                <p:cTn id="10" presetID="10" presetClass="entr" presetSubtype="0" fill="hold" nodeType="withEffect">
                                  <p:stCondLst>
                                    <p:cond delay="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nodeType="with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56A385-56F8-4961-91EE-2AFA3C08FB18}"/>
              </a:ext>
            </a:extLst>
          </p:cNvPr>
          <p:cNvPicPr>
            <a:picLocks noChangeAspect="1"/>
          </p:cNvPicPr>
          <p:nvPr/>
        </p:nvPicPr>
        <p:blipFill>
          <a:blip r:embed="rId3"/>
          <a:stretch>
            <a:fill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590CE292-9D12-4B0E-B480-54FD67906983}"/>
              </a:ext>
            </a:extLst>
          </p:cNvPr>
          <p:cNvSpPr/>
          <p:nvPr/>
        </p:nvSpPr>
        <p:spPr bwMode="auto">
          <a:xfrm>
            <a:off x="584200" y="585789"/>
            <a:ext cx="5892800" cy="381476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extBox 2">
            <a:extLst>
              <a:ext uri="{FF2B5EF4-FFF2-40B4-BE49-F238E27FC236}">
                <a16:creationId xmlns:a16="http://schemas.microsoft.com/office/drawing/2014/main" id="{561D121A-2419-403E-B28E-0A22C0D2EA6B}"/>
              </a:ext>
            </a:extLst>
          </p:cNvPr>
          <p:cNvSpPr txBox="1"/>
          <p:nvPr/>
        </p:nvSpPr>
        <p:spPr>
          <a:xfrm>
            <a:off x="939138" y="958037"/>
            <a:ext cx="5471187" cy="2385268"/>
          </a:xfrm>
          <a:prstGeom prst="rect">
            <a:avLst/>
          </a:prstGeom>
          <a:noFill/>
        </p:spPr>
        <p:txBody>
          <a:bodyPr wrap="square" lIns="0" tIns="0" rIns="0" bIns="0" rtlCol="0">
            <a:spAutoFit/>
          </a:bodyPr>
          <a:lstStyle/>
          <a:p>
            <a:pPr lvl="0" defTabSz="914367">
              <a:spcAft>
                <a:spcPts val="600"/>
              </a:spcAft>
            </a:pPr>
            <a:r>
              <a:rPr lang="en-US" sz="3200" dirty="0">
                <a:solidFill>
                  <a:srgbClr val="163555"/>
                </a:solidFill>
                <a:latin typeface="Segoe UI Semibold" panose="020B0702040204020203" pitchFamily="34" charset="0"/>
                <a:cs typeface="Segoe UI Semibold" panose="020B0702040204020203" pitchFamily="34" charset="0"/>
              </a:rPr>
              <a:t>Microsoft 365 Developer</a:t>
            </a:r>
          </a:p>
          <a:p>
            <a:pPr defTabSz="914367">
              <a:spcAft>
                <a:spcPts val="1200"/>
              </a:spcAft>
            </a:pPr>
            <a:r>
              <a:rPr lang="en-US" sz="1600" spc="100" dirty="0" err="1">
                <a:solidFill>
                  <a:srgbClr val="235689"/>
                </a:solidFill>
                <a:latin typeface="Segoe UI Semibold" panose="020B0702040204020203" pitchFamily="34" charset="0"/>
                <a:cs typeface="Segoe UI Semibold" panose="020B0702040204020203" pitchFamily="34" charset="0"/>
              </a:rPr>
              <a:t>mi·cro·soft</a:t>
            </a:r>
            <a:r>
              <a:rPr lang="en-US" sz="1600" spc="100" dirty="0">
                <a:solidFill>
                  <a:srgbClr val="235689"/>
                </a:solidFill>
                <a:latin typeface="Segoe UI Semibold" panose="020B0702040204020203" pitchFamily="34" charset="0"/>
                <a:cs typeface="Segoe UI Semibold" panose="020B0702040204020203" pitchFamily="34" charset="0"/>
              </a:rPr>
              <a:t> 365 </a:t>
            </a:r>
            <a:r>
              <a:rPr lang="en-US" sz="1600" spc="100" dirty="0" err="1">
                <a:solidFill>
                  <a:srgbClr val="235689"/>
                </a:solidFill>
                <a:latin typeface="Segoe UI Semibold" panose="020B0702040204020203" pitchFamily="34" charset="0"/>
                <a:cs typeface="Segoe UI Semibold" panose="020B0702040204020203" pitchFamily="34" charset="0"/>
              </a:rPr>
              <a:t>de·ve·lo·per</a:t>
            </a:r>
            <a:br>
              <a:rPr lang="en-US" sz="1600" dirty="0">
                <a:solidFill>
                  <a:srgbClr val="235689"/>
                </a:solidFill>
              </a:rPr>
            </a:br>
            <a:r>
              <a:rPr lang="en-US" sz="1400" i="1" dirty="0">
                <a:solidFill>
                  <a:srgbClr val="235689"/>
                </a:solidFill>
              </a:rPr>
              <a:t>noun</a:t>
            </a:r>
            <a:endParaRPr lang="en-US" sz="1400" i="1" dirty="0">
              <a:solidFill>
                <a:srgbClr val="235689"/>
              </a:solidFill>
              <a:latin typeface="Segoe UI Semibold" panose="020B0702040204020203" pitchFamily="34" charset="0"/>
              <a:cs typeface="Segoe UI Semibold" panose="020B0702040204020203" pitchFamily="34" charset="0"/>
            </a:endParaRPr>
          </a:p>
          <a:p>
            <a:pPr marL="228600" lvl="0" indent="-228600" defTabSz="914367">
              <a:spcAft>
                <a:spcPts val="1200"/>
              </a:spcAft>
              <a:buFontTx/>
              <a:buAutoNum type="arabicPeriod"/>
            </a:pPr>
            <a:r>
              <a:rPr lang="en-US" sz="1450" spc="-20" dirty="0">
                <a:solidFill>
                  <a:srgbClr val="3076BC"/>
                </a:solidFill>
              </a:rPr>
              <a:t>a Windows developer who added modern skills to their toolkit</a:t>
            </a:r>
          </a:p>
          <a:p>
            <a:pPr marL="228600" lvl="0" indent="-228600" defTabSz="914367">
              <a:spcAft>
                <a:spcPts val="1200"/>
              </a:spcAft>
              <a:buFontTx/>
              <a:buAutoNum type="arabicPeriod"/>
            </a:pPr>
            <a:r>
              <a:rPr lang="en-US" sz="1450" spc="-20" dirty="0">
                <a:solidFill>
                  <a:srgbClr val="3076BC"/>
                </a:solidFill>
              </a:rPr>
              <a:t>a person that leverages the Graph, Windows and Office </a:t>
            </a:r>
            <a:br>
              <a:rPr lang="en-US" sz="1450" spc="-20" dirty="0">
                <a:solidFill>
                  <a:srgbClr val="3076BC"/>
                </a:solidFill>
              </a:rPr>
            </a:br>
            <a:r>
              <a:rPr lang="en-US" sz="1450" spc="-20" dirty="0">
                <a:solidFill>
                  <a:srgbClr val="3076BC"/>
                </a:solidFill>
              </a:rPr>
              <a:t>to deeply engage with their customers </a:t>
            </a:r>
          </a:p>
          <a:p>
            <a:pPr marL="228600" lvl="0" indent="-228600" defTabSz="914367">
              <a:spcAft>
                <a:spcPts val="1200"/>
              </a:spcAft>
              <a:buFontTx/>
              <a:buAutoNum type="arabicPeriod"/>
            </a:pPr>
            <a:r>
              <a:rPr lang="en-US" sz="1450" spc="-20" dirty="0">
                <a:solidFill>
                  <a:srgbClr val="3076BC"/>
                </a:solidFill>
              </a:rPr>
              <a:t>a person that develops for Microsoft 365</a:t>
            </a:r>
            <a:endParaRPr lang="en-US" sz="1450" i="1" spc="-20" dirty="0">
              <a:solidFill>
                <a:srgbClr val="3076BC"/>
              </a:solidFill>
            </a:endParaRPr>
          </a:p>
        </p:txBody>
      </p:sp>
      <p:pic>
        <p:nvPicPr>
          <p:cNvPr id="9" name="Picture 8">
            <a:extLst>
              <a:ext uri="{FF2B5EF4-FFF2-40B4-BE49-F238E27FC236}">
                <a16:creationId xmlns:a16="http://schemas.microsoft.com/office/drawing/2014/main" id="{4A826372-147B-4EAA-966A-F1F9FA56E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75419" y="-870734"/>
            <a:ext cx="2452705" cy="795343"/>
          </a:xfrm>
          <a:prstGeom prst="rect">
            <a:avLst/>
          </a:prstGeom>
        </p:spPr>
      </p:pic>
    </p:spTree>
    <p:extLst>
      <p:ext uri="{BB962C8B-B14F-4D97-AF65-F5344CB8AC3E}">
        <p14:creationId xmlns:p14="http://schemas.microsoft.com/office/powerpoint/2010/main" val="367589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accel="100000" autoRev="1" fill="hold" grpId="0" nodeType="withEffect">
                                  <p:stCondLst>
                                    <p:cond delay="0"/>
                                  </p:stCondLst>
                                  <p:childTnLst>
                                    <p:animScale>
                                      <p:cBhvr>
                                        <p:cTn id="8" dur="500" fill="hold"/>
                                        <p:tgtEl>
                                          <p:spTgt spid="8"/>
                                        </p:tgtEl>
                                      </p:cBhvr>
                                      <p:by x="0" y="0"/>
                                    </p:animScale>
                                  </p:childTnLst>
                                </p:cTn>
                              </p:par>
                              <p:par>
                                <p:cTn id="9" presetID="42" presetClass="path" presetSubtype="0" decel="100000" fill="hold" grpId="2" nodeType="withEffect">
                                  <p:stCondLst>
                                    <p:cond delay="500"/>
                                  </p:stCondLst>
                                  <p:childTnLst>
                                    <p:animMotion origin="layout" path="M -3.33333E-6 4.07407E-6 L -0.24166 0.27824 " pathEditMode="relative" rAng="0" ptsTypes="AA">
                                      <p:cBhvr>
                                        <p:cTn id="10" dur="500" spd="-100000" fill="hold"/>
                                        <p:tgtEl>
                                          <p:spTgt spid="8"/>
                                        </p:tgtEl>
                                        <p:attrNameLst>
                                          <p:attrName>ppt_x</p:attrName>
                                          <p:attrName>ppt_y</p:attrName>
                                        </p:attrNameLst>
                                      </p:cBhvr>
                                      <p:rCtr x="-12083" y="13912"/>
                                    </p:animMotion>
                                  </p:childTnLst>
                                </p:cTn>
                              </p:par>
                              <p:par>
                                <p:cTn id="11" presetID="10" presetClass="entr" presetSubtype="0" fill="hold" grpId="0" nodeType="withEffect">
                                  <p:stCondLst>
                                    <p:cond delay="75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childTnLst>
                                </p:cTn>
                              </p:par>
                              <p:par>
                                <p:cTn id="14" presetID="35" presetClass="path" presetSubtype="0" decel="100000" fill="hold" grpId="1" nodeType="withEffect">
                                  <p:stCondLst>
                                    <p:cond delay="500"/>
                                  </p:stCondLst>
                                  <p:childTnLst>
                                    <p:animMotion origin="layout" path="M -2.29167E-6 4.07407E-6 L -0.12409 4.07407E-6 " pathEditMode="relative" rAng="0" ptsTypes="AA">
                                      <p:cBhvr>
                                        <p:cTn id="15" dur="500" spd="-100000" fill="hold"/>
                                        <p:tgtEl>
                                          <p:spTgt spid="3"/>
                                        </p:tgtEl>
                                        <p:attrNameLst>
                                          <p:attrName>ppt_x</p:attrName>
                                          <p:attrName>ppt_y</p:attrName>
                                        </p:attrNameLst>
                                      </p:cBhvr>
                                      <p:rCtr x="-62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3" grpId="0"/>
      <p:bldP spid="3"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B0DDF-E561-4CB9-BE58-C0DF642C2E1C}"/>
              </a:ext>
            </a:extLst>
          </p:cNvPr>
          <p:cNvSpPr>
            <a:spLocks noGrp="1"/>
          </p:cNvSpPr>
          <p:nvPr>
            <p:ph type="ctrTitle"/>
          </p:nvPr>
        </p:nvSpPr>
        <p:spPr/>
        <p:txBody>
          <a:bodyPr>
            <a:noAutofit/>
          </a:bodyPr>
          <a:lstStyle/>
          <a:p>
            <a:r>
              <a:rPr lang="en-US" dirty="0"/>
              <a:t>TBD</a:t>
            </a:r>
          </a:p>
        </p:txBody>
      </p:sp>
      <p:sp>
        <p:nvSpPr>
          <p:cNvPr id="3" name="Subtitle 2">
            <a:extLst>
              <a:ext uri="{FF2B5EF4-FFF2-40B4-BE49-F238E27FC236}">
                <a16:creationId xmlns:a16="http://schemas.microsoft.com/office/drawing/2014/main" id="{D52D08FE-8FD7-4724-879E-87D238E3D7C5}"/>
              </a:ext>
            </a:extLst>
          </p:cNvPr>
          <p:cNvSpPr>
            <a:spLocks noGrp="1"/>
          </p:cNvSpPr>
          <p:nvPr>
            <p:ph type="subTitle" idx="1"/>
          </p:nvPr>
        </p:nvSpPr>
        <p:spPr/>
        <p:txBody>
          <a:bodyPr/>
          <a:lstStyle/>
          <a:p>
            <a:endParaRPr lang="en-US"/>
          </a:p>
        </p:txBody>
      </p:sp>
      <p:sp>
        <p:nvSpPr>
          <p:cNvPr id="4" name="Picture Placeholder 3">
            <a:extLst>
              <a:ext uri="{FF2B5EF4-FFF2-40B4-BE49-F238E27FC236}">
                <a16:creationId xmlns:a16="http://schemas.microsoft.com/office/drawing/2014/main" id="{6743CD36-D819-4E33-9B87-81B268A4BCEC}"/>
              </a:ext>
            </a:extLst>
          </p:cNvPr>
          <p:cNvSpPr>
            <a:spLocks noGrp="1"/>
          </p:cNvSpPr>
          <p:nvPr>
            <p:ph type="pic" sz="quarter" idx="10"/>
          </p:nvPr>
        </p:nvSpPr>
        <p:spPr/>
      </p:sp>
    </p:spTree>
    <p:extLst>
      <p:ext uri="{BB962C8B-B14F-4D97-AF65-F5344CB8AC3E}">
        <p14:creationId xmlns:p14="http://schemas.microsoft.com/office/powerpoint/2010/main" val="153635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544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8ACC63A-7E6F-4FAE-B43E-DE503E2D0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794" y="-852138"/>
            <a:ext cx="2452705" cy="795343"/>
          </a:xfrm>
          <a:prstGeom prst="rect">
            <a:avLst/>
          </a:prstGeom>
        </p:spPr>
      </p:pic>
      <p:sp>
        <p:nvSpPr>
          <p:cNvPr id="2" name="Oval 1">
            <a:extLst>
              <a:ext uri="{FF2B5EF4-FFF2-40B4-BE49-F238E27FC236}">
                <a16:creationId xmlns:a16="http://schemas.microsoft.com/office/drawing/2014/main" id="{662873B2-47D4-4737-BFC1-C13938163217}"/>
              </a:ext>
            </a:extLst>
          </p:cNvPr>
          <p:cNvSpPr/>
          <p:nvPr/>
        </p:nvSpPr>
        <p:spPr bwMode="auto">
          <a:xfrm>
            <a:off x="402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I</a:t>
            </a:r>
            <a:r>
              <a:rPr lang="en-GB" sz="2800" b="1" spc="-100" dirty="0" err="1">
                <a:solidFill>
                  <a:srgbClr val="235689"/>
                </a:solidFill>
                <a:ea typeface="Segoe UI" pitchFamily="34" charset="0"/>
                <a:cs typeface="Segoe UI" pitchFamily="34" charset="0"/>
              </a:rPr>
              <a:t>oT</a:t>
            </a:r>
            <a:r>
              <a:rPr lang="en-GB" sz="2800" b="1" spc="-100" dirty="0">
                <a:solidFill>
                  <a:srgbClr val="235689"/>
                </a:solidFill>
                <a:ea typeface="Segoe UI" pitchFamily="34" charset="0"/>
                <a:cs typeface="Segoe UI" pitchFamily="34" charset="0"/>
              </a:rPr>
              <a:t> Edge</a:t>
            </a:r>
          </a:p>
        </p:txBody>
      </p:sp>
      <p:sp>
        <p:nvSpPr>
          <p:cNvPr id="11" name="Oval 10">
            <a:extLst>
              <a:ext uri="{FF2B5EF4-FFF2-40B4-BE49-F238E27FC236}">
                <a16:creationId xmlns:a16="http://schemas.microsoft.com/office/drawing/2014/main" id="{A815CFB7-3D1A-4F5E-BD99-02E63A4033ED}"/>
              </a:ext>
            </a:extLst>
          </p:cNvPr>
          <p:cNvSpPr/>
          <p:nvPr/>
        </p:nvSpPr>
        <p:spPr bwMode="auto">
          <a:xfrm>
            <a:off x="645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Sphere</a:t>
            </a:r>
          </a:p>
        </p:txBody>
      </p:sp>
      <p:sp>
        <p:nvSpPr>
          <p:cNvPr id="5" name="Rectangle 4">
            <a:extLst>
              <a:ext uri="{FF2B5EF4-FFF2-40B4-BE49-F238E27FC236}">
                <a16:creationId xmlns:a16="http://schemas.microsoft.com/office/drawing/2014/main" id="{71516F0F-2AA5-4282-A480-39F89A2D3FC3}"/>
              </a:ext>
            </a:extLst>
          </p:cNvPr>
          <p:cNvSpPr/>
          <p:nvPr/>
        </p:nvSpPr>
        <p:spPr bwMode="auto">
          <a:xfrm>
            <a:off x="0" y="3429000"/>
            <a:ext cx="12192000" cy="3429000"/>
          </a:xfrm>
          <a:prstGeom prst="rect">
            <a:avLst/>
          </a:prstGeom>
          <a:solidFill>
            <a:srgbClr val="3076B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Oval 13">
            <a:extLst>
              <a:ext uri="{FF2B5EF4-FFF2-40B4-BE49-F238E27FC236}">
                <a16:creationId xmlns:a16="http://schemas.microsoft.com/office/drawing/2014/main" id="{C0401754-E36C-440C-928B-1876A7575A02}"/>
              </a:ext>
            </a:extLst>
          </p:cNvPr>
          <p:cNvSpPr/>
          <p:nvPr/>
        </p:nvSpPr>
        <p:spPr bwMode="auto">
          <a:xfrm>
            <a:off x="159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Apps</a:t>
            </a:r>
          </a:p>
        </p:txBody>
      </p:sp>
      <p:sp>
        <p:nvSpPr>
          <p:cNvPr id="16" name="Oval 15">
            <a:extLst>
              <a:ext uri="{FF2B5EF4-FFF2-40B4-BE49-F238E27FC236}">
                <a16:creationId xmlns:a16="http://schemas.microsoft.com/office/drawing/2014/main" id="{C9531466-F11F-46E6-9E01-DED56307A414}"/>
              </a:ext>
            </a:extLst>
          </p:cNvPr>
          <p:cNvSpPr/>
          <p:nvPr/>
        </p:nvSpPr>
        <p:spPr bwMode="auto">
          <a:xfrm>
            <a:off x="402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Web</a:t>
            </a:r>
          </a:p>
        </p:txBody>
      </p:sp>
      <p:sp>
        <p:nvSpPr>
          <p:cNvPr id="17" name="Oval 16">
            <a:extLst>
              <a:ext uri="{FF2B5EF4-FFF2-40B4-BE49-F238E27FC236}">
                <a16:creationId xmlns:a16="http://schemas.microsoft.com/office/drawing/2014/main" id="{EFF1D0FB-83D6-43C8-9FE6-B6F6FC7CA4A7}"/>
              </a:ext>
            </a:extLst>
          </p:cNvPr>
          <p:cNvSpPr/>
          <p:nvPr/>
        </p:nvSpPr>
        <p:spPr bwMode="auto">
          <a:xfrm>
            <a:off x="645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Office</a:t>
            </a:r>
          </a:p>
        </p:txBody>
      </p:sp>
      <p:sp>
        <p:nvSpPr>
          <p:cNvPr id="18" name="Oval 17">
            <a:extLst>
              <a:ext uri="{FF2B5EF4-FFF2-40B4-BE49-F238E27FC236}">
                <a16:creationId xmlns:a16="http://schemas.microsoft.com/office/drawing/2014/main" id="{CC9C9D02-4A9F-4B92-9C0C-97A653DE7112}"/>
              </a:ext>
            </a:extLst>
          </p:cNvPr>
          <p:cNvSpPr/>
          <p:nvPr/>
        </p:nvSpPr>
        <p:spPr bwMode="auto">
          <a:xfrm>
            <a:off x="8886000" y="4509000"/>
            <a:ext cx="1710000" cy="1710000"/>
          </a:xfrm>
          <a:prstGeom prst="ellipse">
            <a:avLst/>
          </a:prstGeom>
          <a:noFill/>
          <a:ln>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gradFill>
                  <a:gsLst>
                    <a:gs pos="0">
                      <a:srgbClr val="FFFFFF"/>
                    </a:gs>
                    <a:gs pos="100000">
                      <a:srgbClr val="FFFFFF"/>
                    </a:gs>
                  </a:gsLst>
                  <a:lin ang="5400000" scaled="0"/>
                </a:gradFill>
                <a:ea typeface="Segoe UI" pitchFamily="34" charset="0"/>
                <a:cs typeface="Segoe UI" pitchFamily="34" charset="0"/>
              </a:rPr>
              <a:t>Graph</a:t>
            </a:r>
          </a:p>
        </p:txBody>
      </p:sp>
      <p:sp>
        <p:nvSpPr>
          <p:cNvPr id="22" name="Oval 21">
            <a:extLst>
              <a:ext uri="{FF2B5EF4-FFF2-40B4-BE49-F238E27FC236}">
                <a16:creationId xmlns:a16="http://schemas.microsoft.com/office/drawing/2014/main" id="{EA70D272-ECB3-4CD0-ADC8-3B4406CB6AFA}"/>
              </a:ext>
            </a:extLst>
          </p:cNvPr>
          <p:cNvSpPr/>
          <p:nvPr/>
        </p:nvSpPr>
        <p:spPr bwMode="auto">
          <a:xfrm>
            <a:off x="159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800" b="1" spc="-100" dirty="0">
                <a:solidFill>
                  <a:srgbClr val="235689"/>
                </a:solidFill>
                <a:ea typeface="Segoe UI" pitchFamily="34" charset="0"/>
                <a:cs typeface="Segoe UI" pitchFamily="34" charset="0"/>
              </a:rPr>
              <a:t>Stack</a:t>
            </a:r>
          </a:p>
        </p:txBody>
      </p:sp>
      <p:sp>
        <p:nvSpPr>
          <p:cNvPr id="23" name="Oval 22">
            <a:extLst>
              <a:ext uri="{FF2B5EF4-FFF2-40B4-BE49-F238E27FC236}">
                <a16:creationId xmlns:a16="http://schemas.microsoft.com/office/drawing/2014/main" id="{D7082231-82B7-449F-9577-D300D8A74195}"/>
              </a:ext>
            </a:extLst>
          </p:cNvPr>
          <p:cNvSpPr/>
          <p:nvPr/>
        </p:nvSpPr>
        <p:spPr bwMode="auto">
          <a:xfrm>
            <a:off x="8886000" y="1179000"/>
            <a:ext cx="1710000" cy="1710000"/>
          </a:xfrm>
          <a:prstGeom prst="ellipse">
            <a:avLst/>
          </a:prstGeom>
          <a:noFill/>
          <a:ln>
            <a:solidFill>
              <a:srgbClr val="23568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b="1" spc="-100" dirty="0">
                <a:solidFill>
                  <a:srgbClr val="235689"/>
                </a:solidFill>
                <a:ea typeface="Segoe UI" pitchFamily="34" charset="0"/>
                <a:cs typeface="Segoe UI" pitchFamily="34" charset="0"/>
              </a:rPr>
              <a:t>A</a:t>
            </a:r>
            <a:r>
              <a:rPr lang="en-GB" sz="2800" b="1" spc="-100" dirty="0">
                <a:solidFill>
                  <a:srgbClr val="235689"/>
                </a:solidFill>
                <a:ea typeface="Segoe UI" pitchFamily="34" charset="0"/>
                <a:cs typeface="Segoe UI" pitchFamily="34" charset="0"/>
              </a:rPr>
              <a:t>I &amp; ML</a:t>
            </a:r>
          </a:p>
        </p:txBody>
      </p:sp>
      <p:sp>
        <p:nvSpPr>
          <p:cNvPr id="7" name="TextBox 6">
            <a:extLst>
              <a:ext uri="{FF2B5EF4-FFF2-40B4-BE49-F238E27FC236}">
                <a16:creationId xmlns:a16="http://schemas.microsoft.com/office/drawing/2014/main" id="{5265CA42-6BE4-4096-ABDD-D6161B28821C}"/>
              </a:ext>
            </a:extLst>
          </p:cNvPr>
          <p:cNvSpPr txBox="1"/>
          <p:nvPr/>
        </p:nvSpPr>
        <p:spPr>
          <a:xfrm>
            <a:off x="4656000" y="369000"/>
            <a:ext cx="2880000" cy="492443"/>
          </a:xfrm>
          <a:prstGeom prst="rect">
            <a:avLst/>
          </a:prstGeom>
          <a:noFill/>
        </p:spPr>
        <p:txBody>
          <a:bodyPr wrap="square" lIns="0" tIns="0" rIns="0" bIns="0" rtlCol="0">
            <a:spAutoFit/>
          </a:bodyPr>
          <a:lstStyle/>
          <a:p>
            <a:pPr algn="ctr"/>
            <a:r>
              <a:rPr lang="en-US" sz="3200" b="1" spc="-100" dirty="0">
                <a:solidFill>
                  <a:srgbClr val="235689"/>
                </a:solidFill>
              </a:rPr>
              <a:t>Azure</a:t>
            </a:r>
            <a:endParaRPr lang="en-GB" sz="3200" b="1" spc="-100" dirty="0" err="1">
              <a:solidFill>
                <a:srgbClr val="235689"/>
              </a:solidFill>
            </a:endParaRPr>
          </a:p>
        </p:txBody>
      </p:sp>
      <p:sp>
        <p:nvSpPr>
          <p:cNvPr id="24" name="TextBox 23">
            <a:extLst>
              <a:ext uri="{FF2B5EF4-FFF2-40B4-BE49-F238E27FC236}">
                <a16:creationId xmlns:a16="http://schemas.microsoft.com/office/drawing/2014/main" id="{2C091F46-67B6-4EE2-8247-5F554B5523DF}"/>
              </a:ext>
            </a:extLst>
          </p:cNvPr>
          <p:cNvSpPr txBox="1"/>
          <p:nvPr/>
        </p:nvSpPr>
        <p:spPr>
          <a:xfrm>
            <a:off x="4656000" y="3699000"/>
            <a:ext cx="2880000" cy="492443"/>
          </a:xfrm>
          <a:prstGeom prst="rect">
            <a:avLst/>
          </a:prstGeom>
          <a:noFill/>
        </p:spPr>
        <p:txBody>
          <a:bodyPr wrap="square" lIns="0" tIns="0" rIns="0" bIns="0" rtlCol="0">
            <a:spAutoFit/>
          </a:bodyPr>
          <a:lstStyle/>
          <a:p>
            <a:pPr algn="ctr"/>
            <a:r>
              <a:rPr lang="en-US" sz="3200" b="1" spc="-100" dirty="0">
                <a:solidFill>
                  <a:srgbClr val="F2F2F2"/>
                </a:solidFill>
              </a:rPr>
              <a:t>Microsoft 365</a:t>
            </a:r>
            <a:endParaRPr lang="en-GB" sz="3200" b="1" spc="-100" dirty="0" err="1">
              <a:solidFill>
                <a:srgbClr val="F2F2F2"/>
              </a:solidFill>
            </a:endParaRPr>
          </a:p>
        </p:txBody>
      </p:sp>
      <p:sp>
        <p:nvSpPr>
          <p:cNvPr id="15" name="Rectangle 14">
            <a:extLst>
              <a:ext uri="{FF2B5EF4-FFF2-40B4-BE49-F238E27FC236}">
                <a16:creationId xmlns:a16="http://schemas.microsoft.com/office/drawing/2014/main" id="{308535E5-F2D0-4A94-B6DA-036EE7FF91E5}"/>
              </a:ext>
            </a:extLst>
          </p:cNvPr>
          <p:cNvSpPr/>
          <p:nvPr/>
        </p:nvSpPr>
        <p:spPr bwMode="auto">
          <a:xfrm>
            <a:off x="0" y="3429000"/>
            <a:ext cx="12192000" cy="3429000"/>
          </a:xfrm>
          <a:prstGeom prst="rect">
            <a:avLst/>
          </a:prstGeom>
          <a:solidFill>
            <a:srgbClr val="3076BC">
              <a:alpha val="7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04653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50"/>
                                        <p:tgtEl>
                                          <p:spTgt spid="24"/>
                                        </p:tgtEl>
                                      </p:cBhvr>
                                    </p:animEffect>
                                  </p:childTnLst>
                                </p:cTn>
                              </p:par>
                              <p:par>
                                <p:cTn id="11" presetID="53" presetClass="entr" presetSubtype="16" fill="hold" grpId="0" nodeType="withEffect">
                                  <p:stCondLst>
                                    <p:cond delay="200"/>
                                  </p:stCondLst>
                                  <p:childTnLst>
                                    <p:set>
                                      <p:cBhvr>
                                        <p:cTn id="12" dur="1" fill="hold">
                                          <p:stCondLst>
                                            <p:cond delay="0"/>
                                          </p:stCondLst>
                                        </p:cTn>
                                        <p:tgtEl>
                                          <p:spTgt spid="22"/>
                                        </p:tgtEl>
                                        <p:attrNameLst>
                                          <p:attrName>style.visibility</p:attrName>
                                        </p:attrNameLst>
                                      </p:cBhvr>
                                      <p:to>
                                        <p:strVal val="visible"/>
                                      </p:to>
                                    </p:set>
                                    <p:anim calcmode="lin" valueType="num">
                                      <p:cBhvr>
                                        <p:cTn id="13" dur="250" fill="hold"/>
                                        <p:tgtEl>
                                          <p:spTgt spid="22"/>
                                        </p:tgtEl>
                                        <p:attrNameLst>
                                          <p:attrName>ppt_w</p:attrName>
                                        </p:attrNameLst>
                                      </p:cBhvr>
                                      <p:tavLst>
                                        <p:tav tm="0">
                                          <p:val>
                                            <p:fltVal val="0"/>
                                          </p:val>
                                        </p:tav>
                                        <p:tav tm="100000">
                                          <p:val>
                                            <p:strVal val="#ppt_w"/>
                                          </p:val>
                                        </p:tav>
                                      </p:tavLst>
                                    </p:anim>
                                    <p:anim calcmode="lin" valueType="num">
                                      <p:cBhvr>
                                        <p:cTn id="14" dur="250" fill="hold"/>
                                        <p:tgtEl>
                                          <p:spTgt spid="22"/>
                                        </p:tgtEl>
                                        <p:attrNameLst>
                                          <p:attrName>ppt_h</p:attrName>
                                        </p:attrNameLst>
                                      </p:cBhvr>
                                      <p:tavLst>
                                        <p:tav tm="0">
                                          <p:val>
                                            <p:fltVal val="0"/>
                                          </p:val>
                                        </p:tav>
                                        <p:tav tm="100000">
                                          <p:val>
                                            <p:strVal val="#ppt_h"/>
                                          </p:val>
                                        </p:tav>
                                      </p:tavLst>
                                    </p:anim>
                                    <p:animEffect transition="in" filter="fade">
                                      <p:cBhvr>
                                        <p:cTn id="15" dur="250"/>
                                        <p:tgtEl>
                                          <p:spTgt spid="22"/>
                                        </p:tgtEl>
                                      </p:cBhvr>
                                    </p:animEffect>
                                  </p:childTnLst>
                                </p:cTn>
                              </p:par>
                              <p:par>
                                <p:cTn id="16" presetID="53" presetClass="entr" presetSubtype="16" fill="hold" grpId="0" nodeType="withEffect">
                                  <p:stCondLst>
                                    <p:cond delay="300"/>
                                  </p:stCondLst>
                                  <p:childTnLst>
                                    <p:set>
                                      <p:cBhvr>
                                        <p:cTn id="17" dur="1" fill="hold">
                                          <p:stCondLst>
                                            <p:cond delay="0"/>
                                          </p:stCondLst>
                                        </p:cTn>
                                        <p:tgtEl>
                                          <p:spTgt spid="2"/>
                                        </p:tgtEl>
                                        <p:attrNameLst>
                                          <p:attrName>style.visibility</p:attrName>
                                        </p:attrNameLst>
                                      </p:cBhvr>
                                      <p:to>
                                        <p:strVal val="visible"/>
                                      </p:to>
                                    </p:set>
                                    <p:anim calcmode="lin" valueType="num">
                                      <p:cBhvr>
                                        <p:cTn id="18" dur="250" fill="hold"/>
                                        <p:tgtEl>
                                          <p:spTgt spid="2"/>
                                        </p:tgtEl>
                                        <p:attrNameLst>
                                          <p:attrName>ppt_w</p:attrName>
                                        </p:attrNameLst>
                                      </p:cBhvr>
                                      <p:tavLst>
                                        <p:tav tm="0">
                                          <p:val>
                                            <p:fltVal val="0"/>
                                          </p:val>
                                        </p:tav>
                                        <p:tav tm="100000">
                                          <p:val>
                                            <p:strVal val="#ppt_w"/>
                                          </p:val>
                                        </p:tav>
                                      </p:tavLst>
                                    </p:anim>
                                    <p:anim calcmode="lin" valueType="num">
                                      <p:cBhvr>
                                        <p:cTn id="19" dur="250" fill="hold"/>
                                        <p:tgtEl>
                                          <p:spTgt spid="2"/>
                                        </p:tgtEl>
                                        <p:attrNameLst>
                                          <p:attrName>ppt_h</p:attrName>
                                        </p:attrNameLst>
                                      </p:cBhvr>
                                      <p:tavLst>
                                        <p:tav tm="0">
                                          <p:val>
                                            <p:fltVal val="0"/>
                                          </p:val>
                                        </p:tav>
                                        <p:tav tm="100000">
                                          <p:val>
                                            <p:strVal val="#ppt_h"/>
                                          </p:val>
                                        </p:tav>
                                      </p:tavLst>
                                    </p:anim>
                                    <p:animEffect transition="in" filter="fade">
                                      <p:cBhvr>
                                        <p:cTn id="20" dur="250"/>
                                        <p:tgtEl>
                                          <p:spTgt spid="2"/>
                                        </p:tgtEl>
                                      </p:cBhvr>
                                    </p:animEffect>
                                  </p:childTnLst>
                                </p:cTn>
                              </p:par>
                              <p:par>
                                <p:cTn id="21" presetID="53" presetClass="entr" presetSubtype="16" fill="hold" grpId="0" nodeType="withEffect">
                                  <p:stCondLst>
                                    <p:cond delay="400"/>
                                  </p:stCondLst>
                                  <p:childTnLst>
                                    <p:set>
                                      <p:cBhvr>
                                        <p:cTn id="22" dur="1" fill="hold">
                                          <p:stCondLst>
                                            <p:cond delay="0"/>
                                          </p:stCondLst>
                                        </p:cTn>
                                        <p:tgtEl>
                                          <p:spTgt spid="11"/>
                                        </p:tgtEl>
                                        <p:attrNameLst>
                                          <p:attrName>style.visibility</p:attrName>
                                        </p:attrNameLst>
                                      </p:cBhvr>
                                      <p:to>
                                        <p:strVal val="visible"/>
                                      </p:to>
                                    </p:set>
                                    <p:anim calcmode="lin" valueType="num">
                                      <p:cBhvr>
                                        <p:cTn id="23" dur="250" fill="hold"/>
                                        <p:tgtEl>
                                          <p:spTgt spid="11"/>
                                        </p:tgtEl>
                                        <p:attrNameLst>
                                          <p:attrName>ppt_w</p:attrName>
                                        </p:attrNameLst>
                                      </p:cBhvr>
                                      <p:tavLst>
                                        <p:tav tm="0">
                                          <p:val>
                                            <p:fltVal val="0"/>
                                          </p:val>
                                        </p:tav>
                                        <p:tav tm="100000">
                                          <p:val>
                                            <p:strVal val="#ppt_w"/>
                                          </p:val>
                                        </p:tav>
                                      </p:tavLst>
                                    </p:anim>
                                    <p:anim calcmode="lin" valueType="num">
                                      <p:cBhvr>
                                        <p:cTn id="24" dur="250" fill="hold"/>
                                        <p:tgtEl>
                                          <p:spTgt spid="11"/>
                                        </p:tgtEl>
                                        <p:attrNameLst>
                                          <p:attrName>ppt_h</p:attrName>
                                        </p:attrNameLst>
                                      </p:cBhvr>
                                      <p:tavLst>
                                        <p:tav tm="0">
                                          <p:val>
                                            <p:fltVal val="0"/>
                                          </p:val>
                                        </p:tav>
                                        <p:tav tm="100000">
                                          <p:val>
                                            <p:strVal val="#ppt_h"/>
                                          </p:val>
                                        </p:tav>
                                      </p:tavLst>
                                    </p:anim>
                                    <p:animEffect transition="in" filter="fade">
                                      <p:cBhvr>
                                        <p:cTn id="25" dur="250"/>
                                        <p:tgtEl>
                                          <p:spTgt spid="11"/>
                                        </p:tgtEl>
                                      </p:cBhvr>
                                    </p:animEffect>
                                  </p:childTnLst>
                                </p:cTn>
                              </p:par>
                              <p:par>
                                <p:cTn id="26" presetID="53" presetClass="entr" presetSubtype="16" fill="hold" grpId="0" nodeType="withEffect">
                                  <p:stCondLst>
                                    <p:cond delay="500"/>
                                  </p:stCondLst>
                                  <p:childTnLst>
                                    <p:set>
                                      <p:cBhvr>
                                        <p:cTn id="27" dur="1" fill="hold">
                                          <p:stCondLst>
                                            <p:cond delay="0"/>
                                          </p:stCondLst>
                                        </p:cTn>
                                        <p:tgtEl>
                                          <p:spTgt spid="23"/>
                                        </p:tgtEl>
                                        <p:attrNameLst>
                                          <p:attrName>style.visibility</p:attrName>
                                        </p:attrNameLst>
                                      </p:cBhvr>
                                      <p:to>
                                        <p:strVal val="visible"/>
                                      </p:to>
                                    </p:set>
                                    <p:anim calcmode="lin" valueType="num">
                                      <p:cBhvr>
                                        <p:cTn id="28" dur="250" fill="hold"/>
                                        <p:tgtEl>
                                          <p:spTgt spid="23"/>
                                        </p:tgtEl>
                                        <p:attrNameLst>
                                          <p:attrName>ppt_w</p:attrName>
                                        </p:attrNameLst>
                                      </p:cBhvr>
                                      <p:tavLst>
                                        <p:tav tm="0">
                                          <p:val>
                                            <p:fltVal val="0"/>
                                          </p:val>
                                        </p:tav>
                                        <p:tav tm="100000">
                                          <p:val>
                                            <p:strVal val="#ppt_w"/>
                                          </p:val>
                                        </p:tav>
                                      </p:tavLst>
                                    </p:anim>
                                    <p:anim calcmode="lin" valueType="num">
                                      <p:cBhvr>
                                        <p:cTn id="29" dur="250" fill="hold"/>
                                        <p:tgtEl>
                                          <p:spTgt spid="23"/>
                                        </p:tgtEl>
                                        <p:attrNameLst>
                                          <p:attrName>ppt_h</p:attrName>
                                        </p:attrNameLst>
                                      </p:cBhvr>
                                      <p:tavLst>
                                        <p:tav tm="0">
                                          <p:val>
                                            <p:fltVal val="0"/>
                                          </p:val>
                                        </p:tav>
                                        <p:tav tm="100000">
                                          <p:val>
                                            <p:strVal val="#ppt_h"/>
                                          </p:val>
                                        </p:tav>
                                      </p:tavLst>
                                    </p:anim>
                                    <p:animEffect transition="in" filter="fade">
                                      <p:cBhvr>
                                        <p:cTn id="30" dur="250"/>
                                        <p:tgtEl>
                                          <p:spTgt spid="23"/>
                                        </p:tgtEl>
                                      </p:cBhvr>
                                    </p:animEffect>
                                  </p:childTnLst>
                                </p:cTn>
                              </p:par>
                              <p:par>
                                <p:cTn id="31" presetID="53" presetClass="entr" presetSubtype="16" fill="hold" grpId="0" nodeType="withEffect">
                                  <p:stCondLst>
                                    <p:cond delay="600"/>
                                  </p:stCondLst>
                                  <p:childTnLst>
                                    <p:set>
                                      <p:cBhvr>
                                        <p:cTn id="32" dur="1" fill="hold">
                                          <p:stCondLst>
                                            <p:cond delay="0"/>
                                          </p:stCondLst>
                                        </p:cTn>
                                        <p:tgtEl>
                                          <p:spTgt spid="14"/>
                                        </p:tgtEl>
                                        <p:attrNameLst>
                                          <p:attrName>style.visibility</p:attrName>
                                        </p:attrNameLst>
                                      </p:cBhvr>
                                      <p:to>
                                        <p:strVal val="visible"/>
                                      </p:to>
                                    </p:set>
                                    <p:anim calcmode="lin" valueType="num">
                                      <p:cBhvr>
                                        <p:cTn id="33" dur="250" fill="hold"/>
                                        <p:tgtEl>
                                          <p:spTgt spid="14"/>
                                        </p:tgtEl>
                                        <p:attrNameLst>
                                          <p:attrName>ppt_w</p:attrName>
                                        </p:attrNameLst>
                                      </p:cBhvr>
                                      <p:tavLst>
                                        <p:tav tm="0">
                                          <p:val>
                                            <p:fltVal val="0"/>
                                          </p:val>
                                        </p:tav>
                                        <p:tav tm="100000">
                                          <p:val>
                                            <p:strVal val="#ppt_w"/>
                                          </p:val>
                                        </p:tav>
                                      </p:tavLst>
                                    </p:anim>
                                    <p:anim calcmode="lin" valueType="num">
                                      <p:cBhvr>
                                        <p:cTn id="34" dur="250" fill="hold"/>
                                        <p:tgtEl>
                                          <p:spTgt spid="14"/>
                                        </p:tgtEl>
                                        <p:attrNameLst>
                                          <p:attrName>ppt_h</p:attrName>
                                        </p:attrNameLst>
                                      </p:cBhvr>
                                      <p:tavLst>
                                        <p:tav tm="0">
                                          <p:val>
                                            <p:fltVal val="0"/>
                                          </p:val>
                                        </p:tav>
                                        <p:tav tm="100000">
                                          <p:val>
                                            <p:strVal val="#ppt_h"/>
                                          </p:val>
                                        </p:tav>
                                      </p:tavLst>
                                    </p:anim>
                                    <p:animEffect transition="in" filter="fade">
                                      <p:cBhvr>
                                        <p:cTn id="35" dur="250"/>
                                        <p:tgtEl>
                                          <p:spTgt spid="14"/>
                                        </p:tgtEl>
                                      </p:cBhvr>
                                    </p:animEffect>
                                  </p:childTnLst>
                                </p:cTn>
                              </p:par>
                              <p:par>
                                <p:cTn id="36" presetID="53" presetClass="entr" presetSubtype="16" fill="hold" grpId="0" nodeType="withEffect">
                                  <p:stCondLst>
                                    <p:cond delay="700"/>
                                  </p:stCondLst>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ppt_w</p:attrName>
                                        </p:attrNameLst>
                                      </p:cBhvr>
                                      <p:tavLst>
                                        <p:tav tm="0">
                                          <p:val>
                                            <p:fltVal val="0"/>
                                          </p:val>
                                        </p:tav>
                                        <p:tav tm="100000">
                                          <p:val>
                                            <p:strVal val="#ppt_w"/>
                                          </p:val>
                                        </p:tav>
                                      </p:tavLst>
                                    </p:anim>
                                    <p:anim calcmode="lin" valueType="num">
                                      <p:cBhvr>
                                        <p:cTn id="39" dur="250" fill="hold"/>
                                        <p:tgtEl>
                                          <p:spTgt spid="16"/>
                                        </p:tgtEl>
                                        <p:attrNameLst>
                                          <p:attrName>ppt_h</p:attrName>
                                        </p:attrNameLst>
                                      </p:cBhvr>
                                      <p:tavLst>
                                        <p:tav tm="0">
                                          <p:val>
                                            <p:fltVal val="0"/>
                                          </p:val>
                                        </p:tav>
                                        <p:tav tm="100000">
                                          <p:val>
                                            <p:strVal val="#ppt_h"/>
                                          </p:val>
                                        </p:tav>
                                      </p:tavLst>
                                    </p:anim>
                                    <p:animEffect transition="in" filter="fade">
                                      <p:cBhvr>
                                        <p:cTn id="40" dur="250"/>
                                        <p:tgtEl>
                                          <p:spTgt spid="16"/>
                                        </p:tgtEl>
                                      </p:cBhvr>
                                    </p:animEffect>
                                  </p:childTnLst>
                                </p:cTn>
                              </p:par>
                              <p:par>
                                <p:cTn id="41" presetID="53" presetClass="entr" presetSubtype="16" fill="hold" grpId="0" nodeType="withEffect">
                                  <p:stCondLst>
                                    <p:cond delay="800"/>
                                  </p:stCondLst>
                                  <p:childTnLst>
                                    <p:set>
                                      <p:cBhvr>
                                        <p:cTn id="42" dur="1" fill="hold">
                                          <p:stCondLst>
                                            <p:cond delay="0"/>
                                          </p:stCondLst>
                                        </p:cTn>
                                        <p:tgtEl>
                                          <p:spTgt spid="17"/>
                                        </p:tgtEl>
                                        <p:attrNameLst>
                                          <p:attrName>style.visibility</p:attrName>
                                        </p:attrNameLst>
                                      </p:cBhvr>
                                      <p:to>
                                        <p:strVal val="visible"/>
                                      </p:to>
                                    </p:set>
                                    <p:anim calcmode="lin" valueType="num">
                                      <p:cBhvr>
                                        <p:cTn id="43" dur="250" fill="hold"/>
                                        <p:tgtEl>
                                          <p:spTgt spid="17"/>
                                        </p:tgtEl>
                                        <p:attrNameLst>
                                          <p:attrName>ppt_w</p:attrName>
                                        </p:attrNameLst>
                                      </p:cBhvr>
                                      <p:tavLst>
                                        <p:tav tm="0">
                                          <p:val>
                                            <p:fltVal val="0"/>
                                          </p:val>
                                        </p:tav>
                                        <p:tav tm="100000">
                                          <p:val>
                                            <p:strVal val="#ppt_w"/>
                                          </p:val>
                                        </p:tav>
                                      </p:tavLst>
                                    </p:anim>
                                    <p:anim calcmode="lin" valueType="num">
                                      <p:cBhvr>
                                        <p:cTn id="44" dur="250" fill="hold"/>
                                        <p:tgtEl>
                                          <p:spTgt spid="17"/>
                                        </p:tgtEl>
                                        <p:attrNameLst>
                                          <p:attrName>ppt_h</p:attrName>
                                        </p:attrNameLst>
                                      </p:cBhvr>
                                      <p:tavLst>
                                        <p:tav tm="0">
                                          <p:val>
                                            <p:fltVal val="0"/>
                                          </p:val>
                                        </p:tav>
                                        <p:tav tm="100000">
                                          <p:val>
                                            <p:strVal val="#ppt_h"/>
                                          </p:val>
                                        </p:tav>
                                      </p:tavLst>
                                    </p:anim>
                                    <p:animEffect transition="in" filter="fade">
                                      <p:cBhvr>
                                        <p:cTn id="45" dur="250"/>
                                        <p:tgtEl>
                                          <p:spTgt spid="17"/>
                                        </p:tgtEl>
                                      </p:cBhvr>
                                    </p:animEffect>
                                  </p:childTnLst>
                                </p:cTn>
                              </p:par>
                              <p:par>
                                <p:cTn id="46" presetID="53" presetClass="entr" presetSubtype="16" fill="hold" grpId="0" nodeType="withEffect">
                                  <p:stCondLst>
                                    <p:cond delay="900"/>
                                  </p:stCondLst>
                                  <p:childTnLst>
                                    <p:set>
                                      <p:cBhvr>
                                        <p:cTn id="47" dur="1" fill="hold">
                                          <p:stCondLst>
                                            <p:cond delay="0"/>
                                          </p:stCondLst>
                                        </p:cTn>
                                        <p:tgtEl>
                                          <p:spTgt spid="18"/>
                                        </p:tgtEl>
                                        <p:attrNameLst>
                                          <p:attrName>style.visibility</p:attrName>
                                        </p:attrNameLst>
                                      </p:cBhvr>
                                      <p:to>
                                        <p:strVal val="visible"/>
                                      </p:to>
                                    </p:set>
                                    <p:anim calcmode="lin" valueType="num">
                                      <p:cBhvr>
                                        <p:cTn id="48" dur="250" fill="hold"/>
                                        <p:tgtEl>
                                          <p:spTgt spid="18"/>
                                        </p:tgtEl>
                                        <p:attrNameLst>
                                          <p:attrName>ppt_w</p:attrName>
                                        </p:attrNameLst>
                                      </p:cBhvr>
                                      <p:tavLst>
                                        <p:tav tm="0">
                                          <p:val>
                                            <p:fltVal val="0"/>
                                          </p:val>
                                        </p:tav>
                                        <p:tav tm="100000">
                                          <p:val>
                                            <p:strVal val="#ppt_w"/>
                                          </p:val>
                                        </p:tav>
                                      </p:tavLst>
                                    </p:anim>
                                    <p:anim calcmode="lin" valueType="num">
                                      <p:cBhvr>
                                        <p:cTn id="49" dur="250" fill="hold"/>
                                        <p:tgtEl>
                                          <p:spTgt spid="18"/>
                                        </p:tgtEl>
                                        <p:attrNameLst>
                                          <p:attrName>ppt_h</p:attrName>
                                        </p:attrNameLst>
                                      </p:cBhvr>
                                      <p:tavLst>
                                        <p:tav tm="0">
                                          <p:val>
                                            <p:fltVal val="0"/>
                                          </p:val>
                                        </p:tav>
                                        <p:tav tm="100000">
                                          <p:val>
                                            <p:strVal val="#ppt_h"/>
                                          </p:val>
                                        </p:tav>
                                      </p:tavLst>
                                    </p:anim>
                                    <p:animEffect transition="in" filter="fade">
                                      <p:cBhvr>
                                        <p:cTn id="50" dur="250"/>
                                        <p:tgtEl>
                                          <p:spTgt spid="1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P spid="14" grpId="0" animBg="1"/>
      <p:bldP spid="16" grpId="0" animBg="1"/>
      <p:bldP spid="17" grpId="0" animBg="1"/>
      <p:bldP spid="18" grpId="0" animBg="1"/>
      <p:bldP spid="22" grpId="0" animBg="1"/>
      <p:bldP spid="23" grpId="0" animBg="1"/>
      <p:bldP spid="7" grpId="0"/>
      <p:bldP spid="24" grpId="0"/>
      <p:bldP spid="1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1328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878897-A8DF-412D-8B22-AF32079F3D3B}"/>
              </a:ext>
            </a:extLst>
          </p:cNvPr>
          <p:cNvPicPr>
            <a:picLocks noChangeAspect="1"/>
          </p:cNvPicPr>
          <p:nvPr/>
        </p:nvPicPr>
        <p:blipFill>
          <a:blip r:embed="rId3"/>
          <a:stretch>
            <a:fillRect/>
          </a:stretch>
        </p:blipFill>
        <p:spPr>
          <a:xfrm>
            <a:off x="1066800" y="619993"/>
            <a:ext cx="10069200" cy="5624046"/>
          </a:xfrm>
          <a:prstGeom prst="rect">
            <a:avLst/>
          </a:prstGeom>
        </p:spPr>
      </p:pic>
    </p:spTree>
    <p:extLst>
      <p:ext uri="{BB962C8B-B14F-4D97-AF65-F5344CB8AC3E}">
        <p14:creationId xmlns:p14="http://schemas.microsoft.com/office/powerpoint/2010/main" val="3951450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11.xml><?xml version="1.0" encoding="utf-8"?>
<a:theme xmlns:a="http://schemas.openxmlformats.org/drawingml/2006/main" name="WHITE TEMPLATE">
  <a:themeElements>
    <a:clrScheme name="Ignite 2017 White">
      <a:dk1>
        <a:srgbClr val="353535"/>
      </a:dk1>
      <a:lt1>
        <a:srgbClr val="FFFFFF"/>
      </a:lt1>
      <a:dk2>
        <a:srgbClr val="0089CF"/>
      </a:dk2>
      <a:lt2>
        <a:srgbClr val="EAEAEA"/>
      </a:lt2>
      <a:accent1>
        <a:srgbClr val="0089CF"/>
      </a:accent1>
      <a:accent2>
        <a:srgbClr val="0060A7"/>
      </a:accent2>
      <a:accent3>
        <a:srgbClr val="F57D33"/>
      </a:accent3>
      <a:accent4>
        <a:srgbClr val="192874"/>
      </a:accent4>
      <a:accent5>
        <a:srgbClr val="75787B"/>
      </a:accent5>
      <a:accent6>
        <a:srgbClr val="CDCECC"/>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7_Keynote_Template_v03.potx" id="{C8F6D981-76E1-4714-A2BD-096F4D6EB404}" vid="{86C27D83-65F0-411E-BE23-1106FB9D4AF7}"/>
    </a:ext>
  </a:extLst>
</a:theme>
</file>

<file path=ppt/theme/theme12.xml><?xml version="1.0" encoding="utf-8"?>
<a:theme xmlns:a="http://schemas.openxmlformats.org/drawingml/2006/main" name="1_Exec Retreat Template - Dark Gray">
  <a:themeElements>
    <a:clrScheme name="ER 2017 Dark 2">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107C1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xec Retreat 2017 Template v03" id="{18E2FCB0-98EC-49FF-9AD9-264D5F303285}" vid="{BF3C684A-CF42-49A6-BC75-3BDB783F0B59}"/>
    </a:ext>
  </a:extLst>
</a:theme>
</file>

<file path=ppt/theme/theme13.xml><?xml version="1.0" encoding="utf-8"?>
<a:theme xmlns:a="http://schemas.openxmlformats.org/drawingml/2006/main" name="2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41275">
          <a:noFill/>
          <a:headEnd type="none" w="lg" len="med"/>
          <a:tailEnd type="none" w="lg" len="med"/>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rgbClr val="FFC000"/>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14.xml><?xml version="1.0" encoding="utf-8"?>
<a:theme xmlns:a="http://schemas.openxmlformats.org/drawingml/2006/main" name="3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15.xml><?xml version="1.0" encoding="utf-8"?>
<a:theme xmlns:a="http://schemas.openxmlformats.org/drawingml/2006/main" name="4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potx" id="{C012A628-78A1-424B-BCF4-D82F84699F88}" vid="{53E980D8-12F7-4E31-B54D-E701BC9269F1}"/>
    </a:ext>
  </a:extLst>
</a:theme>
</file>

<file path=ppt/theme/theme16.xml><?xml version="1.0" encoding="utf-8"?>
<a:theme xmlns:a="http://schemas.openxmlformats.org/drawingml/2006/main" name="5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potx" id="{C012A628-78A1-424B-BCF4-D82F84699F88}" vid="{53E980D8-12F7-4E31-B54D-E701BC9269F1}"/>
    </a:ext>
  </a:extLst>
</a:theme>
</file>

<file path=ppt/theme/theme17.xml><?xml version="1.0" encoding="utf-8"?>
<a:theme xmlns:a="http://schemas.openxmlformats.org/drawingml/2006/main" name="03 - PAX Space">
  <a:themeElements>
    <a:clrScheme name="Custom">
      <a:dk1>
        <a:srgbClr val="000000"/>
      </a:dk1>
      <a:lt1>
        <a:srgbClr val="FFFFFF"/>
      </a:lt1>
      <a:dk2>
        <a:srgbClr val="404040"/>
      </a:dk2>
      <a:lt2>
        <a:srgbClr val="F2F2F2"/>
      </a:lt2>
      <a:accent1>
        <a:srgbClr val="0070C0"/>
      </a:accent1>
      <a:accent2>
        <a:srgbClr val="FFC000"/>
      </a:accent2>
      <a:accent3>
        <a:srgbClr val="70AD47"/>
      </a:accent3>
      <a:accent4>
        <a:srgbClr val="C00000"/>
      </a:accent4>
      <a:accent5>
        <a:srgbClr val="00B0F0"/>
      </a:accent5>
      <a:accent6>
        <a:srgbClr val="7030A0"/>
      </a:accent6>
      <a:hlink>
        <a:srgbClr val="00B0F0"/>
      </a:hlink>
      <a:folHlink>
        <a:srgbClr val="7030A0"/>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ank template" id="{C63D406D-FC54-4299-B0EF-1BF995EAD8AC}" vid="{D1132167-4B98-47E9-884C-6A96AFF2DF1D}"/>
    </a:ext>
  </a:extLst>
</a:theme>
</file>

<file path=ppt/theme/theme18.xml><?xml version="1.0" encoding="utf-8"?>
<a:theme xmlns:a="http://schemas.openxmlformats.org/drawingml/2006/main" name="6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19.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4.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  -  Read-Only" id="{526A86A8-474F-4066-ADBA-B1557018539C}" vid="{523C57D6-B72E-43BA-91D8-34B85BB8608A}"/>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57150">
          <a:solidFill>
            <a:schemeClr val="tx1"/>
          </a:solidFill>
          <a:headEnd type="triangle" w="med" len="med"/>
          <a:tailEnd type="triangl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rey-sanders-connect-2017-110617-new.potx" id="{0EF5DE83-587E-4BF7-A112-F56102F7D283}" vid="{58E5E6FF-14DD-495A-B9CC-3E08C80D2198}"/>
    </a:ext>
  </a:extLst>
</a:theme>
</file>

<file path=ppt/theme/theme6.xml><?xml version="1.0" encoding="utf-8"?>
<a:theme xmlns:a="http://schemas.openxmlformats.org/drawingml/2006/main" name="1_5-5011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C728F4-414E-4938-B80F-7A5DC81233B4}"/>
    </a:ext>
  </a:extLst>
</a:theme>
</file>

<file path=ppt/theme/theme7.xml><?xml version="1.0" encoding="utf-8"?>
<a:theme xmlns:a="http://schemas.openxmlformats.org/drawingml/2006/main" name="3_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8.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9.xml><?xml version="1.0" encoding="utf-8"?>
<a:theme xmlns:a="http://schemas.openxmlformats.org/drawingml/2006/main" name="1_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Template.potx" id="{C012A628-78A1-424B-BCF4-D82F84699F88}" vid="{53E980D8-12F7-4E31-B54D-E701BC9269F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astSharedByUser xmlns="c572443e-d5c7-4467-9262-fe356aab5cd9" xsi:nil="true"/>
    <SharedWithUsers xmlns="c572443e-d5c7-4467-9262-fe356aab5cd9">
      <UserInfo>
        <DisplayName/>
        <AccountId xsi:nil="true"/>
        <AccountType/>
      </UserInfo>
    </SharedWithUsers>
    <LastSharedByTime xmlns="c572443e-d5c7-4467-9262-fe356aab5cd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4D170F48843B4469F4EBAA4989DCF06" ma:contentTypeVersion="10" ma:contentTypeDescription="Create a new document." ma:contentTypeScope="" ma:versionID="2f20f3d5ba0571e0196a57dbb2f3494b">
  <xsd:schema xmlns:xsd="http://www.w3.org/2001/XMLSchema" xmlns:xs="http://www.w3.org/2001/XMLSchema" xmlns:p="http://schemas.microsoft.com/office/2006/metadata/properties" xmlns:ns2="f6ecbb66-529e-4d85-a914-95a490d96b29" xmlns:ns3="c572443e-d5c7-4467-9262-fe356aab5cd9" targetNamespace="http://schemas.microsoft.com/office/2006/metadata/properties" ma:root="true" ma:fieldsID="64b42ee6732b56317aac76118bc80c77" ns2:_="" ns3:_="">
    <xsd:import namespace="f6ecbb66-529e-4d85-a914-95a490d96b29"/>
    <xsd:import namespace="c572443e-d5c7-4467-9262-fe356aab5c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cbb66-529e-4d85-a914-95a490d96b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72443e-d5c7-4467-9262-fe356aab5cd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6C10CB-33FE-482C-ACF6-A18BC09EA4AE}">
  <ds:schemaRefs>
    <ds:schemaRef ds:uri="http://schemas.microsoft.com/sharepoint/v3/contenttype/forms"/>
  </ds:schemaRefs>
</ds:datastoreItem>
</file>

<file path=customXml/itemProps2.xml><?xml version="1.0" encoding="utf-8"?>
<ds:datastoreItem xmlns:ds="http://schemas.openxmlformats.org/officeDocument/2006/customXml" ds:itemID="{577FC012-86DF-45F1-BD39-EF3917A96E61}">
  <ds:schemaRefs>
    <ds:schemaRef ds:uri="c572443e-d5c7-4467-9262-fe356aab5cd9"/>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f6ecbb66-529e-4d85-a914-95a490d96b29"/>
    <ds:schemaRef ds:uri="http://www.w3.org/XML/1998/namespace"/>
  </ds:schemaRefs>
</ds:datastoreItem>
</file>

<file path=customXml/itemProps3.xml><?xml version="1.0" encoding="utf-8"?>
<ds:datastoreItem xmlns:ds="http://schemas.openxmlformats.org/officeDocument/2006/customXml" ds:itemID="{AF7789FC-E63F-48D8-8BFF-7F7D6BEDD4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ecbb66-529e-4d85-a914-95a490d96b29"/>
    <ds:schemaRef ds:uri="c572443e-d5c7-4467-9262-fe356aab5c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1313</TotalTime>
  <Words>3981</Words>
  <Application>Microsoft Office PowerPoint</Application>
  <PresentationFormat>Widescreen</PresentationFormat>
  <Paragraphs>741</Paragraphs>
  <Slides>79</Slides>
  <Notes>76</Notes>
  <HiddenSlides>0</HiddenSlides>
  <MMClips>2</MMClips>
  <ScaleCrop>false</ScaleCrop>
  <HeadingPairs>
    <vt:vector size="8" baseType="variant">
      <vt:variant>
        <vt:lpstr>Fonts Used</vt:lpstr>
      </vt:variant>
      <vt:variant>
        <vt:i4>16</vt:i4>
      </vt:variant>
      <vt:variant>
        <vt:lpstr>Theme</vt:lpstr>
      </vt:variant>
      <vt:variant>
        <vt:i4>19</vt:i4>
      </vt:variant>
      <vt:variant>
        <vt:lpstr>Embedded OLE Servers</vt:lpstr>
      </vt:variant>
      <vt:variant>
        <vt:i4>0</vt:i4>
      </vt:variant>
      <vt:variant>
        <vt:lpstr>Slide Titles</vt:lpstr>
      </vt:variant>
      <vt:variant>
        <vt:i4>79</vt:i4>
      </vt:variant>
    </vt:vector>
  </HeadingPairs>
  <TitlesOfParts>
    <vt:vector size="114" baseType="lpstr">
      <vt:lpstr>等线</vt:lpstr>
      <vt:lpstr>Arial</vt:lpstr>
      <vt:lpstr>Calibri</vt:lpstr>
      <vt:lpstr>Calibri Light</vt:lpstr>
      <vt:lpstr>Cambria</vt:lpstr>
      <vt:lpstr>Consolas</vt:lpstr>
      <vt:lpstr>Corbel</vt:lpstr>
      <vt:lpstr>Segoe UI</vt:lpstr>
      <vt:lpstr>Segoe UI (body)</vt:lpstr>
      <vt:lpstr>Segoe UI (heading)</vt:lpstr>
      <vt:lpstr>Segoe UI (Headings)</vt:lpstr>
      <vt:lpstr>Segoe UI Light</vt:lpstr>
      <vt:lpstr>Segoe UI Semibold</vt:lpstr>
      <vt:lpstr>Segoe UI Semilight</vt:lpstr>
      <vt:lpstr>Segoe UI(headings)</vt:lpstr>
      <vt:lpstr>Wingdings</vt:lpstr>
      <vt:lpstr>Office Theme</vt:lpstr>
      <vt:lpstr>1_Office Theme</vt:lpstr>
      <vt:lpstr>1_5-50113_Microsoft_Ready_Light_Template</vt:lpstr>
      <vt:lpstr>5-50195_Microsoft_Build_Template</vt:lpstr>
      <vt:lpstr>Microsoft_Light_Template</vt:lpstr>
      <vt:lpstr>1_5-50113_Microsoft_Ready_Dark_Template</vt:lpstr>
      <vt:lpstr>3_5-50113_Microsoft_Ready_Light_Template</vt:lpstr>
      <vt:lpstr>5-50111_Build 2017_LIGHT GRAY TEMPLATE</vt:lpstr>
      <vt:lpstr>1_5-50195_Microsoft_Build_Template</vt:lpstr>
      <vt:lpstr>Exec Retreat Template - Dark Gray</vt:lpstr>
      <vt:lpstr>WHITE TEMPLATE</vt:lpstr>
      <vt:lpstr>1_Exec Retreat Template - Dark Gray</vt:lpstr>
      <vt:lpstr>2_5-50195_Microsoft_Build_Template</vt:lpstr>
      <vt:lpstr>3_5-50195_Microsoft_Build_Template</vt:lpstr>
      <vt:lpstr>4_5-50195_Microsoft_Build_Template</vt:lpstr>
      <vt:lpstr>5_5-50195_Microsoft_Build_Template</vt:lpstr>
      <vt:lpstr>03 - PAX Space</vt:lpstr>
      <vt:lpstr>6_5-50195_Microsoft_Build_Template</vt:lpstr>
      <vt:lpstr>2_Office Theme</vt:lpstr>
      <vt:lpstr>Insider Dev Tour</vt:lpstr>
      <vt:lpstr>PowerPoint Presentation</vt:lpstr>
      <vt:lpstr>Do you want….</vt:lpstr>
      <vt:lpstr>Welcome to the Windows Insider Program!</vt:lpstr>
      <vt:lpstr>Today we want YOU to join us</vt:lpstr>
      <vt:lpstr>How to run your own insider program</vt:lpstr>
      <vt:lpstr>PowerPoint Presentation</vt:lpstr>
      <vt:lpstr>PowerPoint Presentation</vt:lpstr>
      <vt:lpstr>PowerPoint Presentation</vt:lpstr>
      <vt:lpstr>PowerPoint Presentation</vt:lpstr>
      <vt:lpstr>PowerPoint Presentation</vt:lpstr>
      <vt:lpstr>PowerPoint Presentation</vt:lpstr>
      <vt:lpstr>Azure IoT Hub</vt:lpstr>
      <vt:lpstr>Azure IoT Edge</vt:lpstr>
      <vt:lpstr>Azure IoT Edge</vt:lpstr>
      <vt:lpstr>PowerPoint Presentation</vt:lpstr>
      <vt:lpstr>PowerPoint Presentation</vt:lpstr>
      <vt:lpstr>PowerPoint Presentation</vt:lpstr>
      <vt:lpstr>PowerPoint Presentation</vt:lpstr>
      <vt:lpstr>PowerPoint Presentation</vt:lpstr>
      <vt:lpstr>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Store</vt:lpstr>
      <vt:lpstr>PowerPoint Presentation</vt:lpstr>
      <vt:lpstr>PowerPoint Presentation</vt:lpstr>
      <vt:lpstr>PowerPoint Presentation</vt:lpstr>
      <vt:lpstr>Fluent Design</vt:lpstr>
      <vt:lpstr>PowerPoint Presentation</vt:lpstr>
      <vt:lpstr>PowerPoint Presentation</vt:lpstr>
      <vt:lpstr>PowerPoint Presentation</vt:lpstr>
      <vt:lpstr>Windows Community Toolkit 3.0</vt:lpstr>
      <vt:lpstr>PowerPoint Presentation</vt:lpstr>
      <vt:lpstr>PowerPoint Presentation</vt:lpstr>
      <vt:lpstr>PowerPoint Presentation</vt:lpstr>
      <vt:lpstr>PowerPoint Presentation</vt:lpstr>
      <vt:lpstr>Visual Studio Live Share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Extensions in Office</vt:lpstr>
      <vt:lpstr>Bots and Adaptive Cards</vt:lpstr>
      <vt:lpstr>PowerPoint Presentation</vt:lpstr>
      <vt:lpstr>PowerPoint Presentation</vt:lpstr>
      <vt:lpstr>Graph Explorer</vt:lpstr>
      <vt:lpstr>PowerPoint Presentation</vt:lpstr>
      <vt:lpstr>Agenda</vt:lpstr>
      <vt:lpstr>Labs</vt:lpstr>
      <vt:lpstr>PowerPoint Presentation</vt:lpstr>
      <vt:lpstr>TBD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Insider Dev Tour</dc:title>
  <dc:creator>Shen Chauhan</dc:creator>
  <cp:lastModifiedBy>Eric Ahlstrom</cp:lastModifiedBy>
  <cp:revision>54</cp:revision>
  <dcterms:modified xsi:type="dcterms:W3CDTF">2018-07-14T05:38:21Z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shench@microsoft.com</vt:lpwstr>
  </property>
  <property fmtid="{D5CDD505-2E9C-101B-9397-08002B2CF9AE}" pid="5" name="MSIP_Label_f42aa342-8706-4288-bd11-ebb85995028c_SetDate">
    <vt:lpwstr>2018-05-22T00:28:37.2251345Z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0x01010034D170F48843B4469F4EBAA4989DCF06</vt:lpwstr>
  </property>
  <property fmtid="{D5CDD505-2E9C-101B-9397-08002B2CF9AE}" pid="11" name="Order">
    <vt:r8>316200</vt:r8>
  </property>
  <property fmtid="{D5CDD505-2E9C-101B-9397-08002B2CF9AE}" pid="12" name="ComplianceAssetId">
    <vt:lpwstr/>
  </property>
</Properties>
</file>